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1"/>
  </p:notesMasterIdLst>
  <p:sldIdLst>
    <p:sldId id="256" r:id="rId2"/>
    <p:sldId id="258" r:id="rId3"/>
    <p:sldId id="295" r:id="rId4"/>
    <p:sldId id="301" r:id="rId5"/>
    <p:sldId id="296" r:id="rId6"/>
    <p:sldId id="297" r:id="rId7"/>
    <p:sldId id="298" r:id="rId8"/>
    <p:sldId id="299" r:id="rId9"/>
    <p:sldId id="300" r:id="rId1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oppins" panose="000005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41D6AB0-DB51-47D8-ACA4-B1B0D665EA74}">
  <a:tblStyle styleId="{341D6AB0-DB51-47D8-ACA4-B1B0D665EA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147" autoAdjust="0"/>
  </p:normalViewPr>
  <p:slideViewPr>
    <p:cSldViewPr snapToGrid="0">
      <p:cViewPr>
        <p:scale>
          <a:sx n="100" d="100"/>
          <a:sy n="100" d="100"/>
        </p:scale>
        <p:origin x="978" y="6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webp>
</file>

<file path=ppt/media/image4.webp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0" name="Google Shape;8750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1" name="Google Shape;8751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Slide </a:t>
            </a:r>
            <a:r>
              <a:rPr lang="en-US" dirty="0" err="1"/>
              <a:t>Corta</a:t>
            </a:r>
            <a:r>
              <a:rPr lang="en-US" dirty="0"/>
              <a:t>: </a:t>
            </a:r>
            <a:r>
              <a:rPr lang="en-US" dirty="0" err="1"/>
              <a:t>Parleremo</a:t>
            </a:r>
            <a:r>
              <a:rPr lang="en-US" dirty="0"/>
              <a:t> adesso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esperienze</a:t>
            </a:r>
            <a:r>
              <a:rPr lang="en-US" dirty="0"/>
              <a:t> </a:t>
            </a:r>
            <a:r>
              <a:rPr lang="en-US" dirty="0" err="1"/>
              <a:t>fatte</a:t>
            </a:r>
            <a:r>
              <a:rPr lang="en-US" dirty="0"/>
              <a:t>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Sono state </a:t>
            </a:r>
            <a:r>
              <a:rPr lang="en-US" dirty="0" err="1"/>
              <a:t>escluse</a:t>
            </a:r>
            <a:r>
              <a:rPr lang="en-US" dirty="0"/>
              <a:t> le </a:t>
            </a:r>
            <a:r>
              <a:rPr lang="en-US" dirty="0" err="1"/>
              <a:t>esperienze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corsi</a:t>
            </a:r>
            <a:r>
              <a:rPr lang="en-US" dirty="0"/>
              <a:t> di </a:t>
            </a:r>
            <a:r>
              <a:rPr lang="en-US" dirty="0" err="1"/>
              <a:t>sicurezza</a:t>
            </a:r>
            <a:r>
              <a:rPr lang="en-US" dirty="0"/>
              <a:t> e cisco.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Il primo stage </a:t>
            </a:r>
            <a:r>
              <a:rPr lang="en-US" dirty="0" err="1"/>
              <a:t>e’stato</a:t>
            </a:r>
            <a:r>
              <a:rPr lang="en-US" dirty="0"/>
              <a:t> </a:t>
            </a:r>
            <a:r>
              <a:rPr lang="en-US" dirty="0" err="1"/>
              <a:t>fatto</a:t>
            </a:r>
            <a:r>
              <a:rPr lang="en-US" dirty="0"/>
              <a:t> a </a:t>
            </a:r>
            <a:r>
              <a:rPr lang="en-US" dirty="0" err="1"/>
              <a:t>Nuovareti</a:t>
            </a:r>
            <a:r>
              <a:rPr lang="en-US" dirty="0"/>
              <a:t>, </a:t>
            </a:r>
            <a:r>
              <a:rPr lang="en-US" dirty="0" err="1"/>
              <a:t>un’azienda</a:t>
            </a:r>
            <a:r>
              <a:rPr lang="en-US" dirty="0"/>
              <a:t> in area di </a:t>
            </a:r>
            <a:r>
              <a:rPr lang="en-US" dirty="0" err="1"/>
              <a:t>portogruaro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E’un</a:t>
            </a:r>
            <a:r>
              <a:rPr lang="en-US" dirty="0"/>
              <a:t> ISP, </a:t>
            </a:r>
            <a:r>
              <a:rPr lang="en-US" dirty="0" err="1"/>
              <a:t>quindi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occupa</a:t>
            </a:r>
            <a:r>
              <a:rPr lang="en-US" dirty="0"/>
              <a:t> di… (</a:t>
            </a:r>
            <a:r>
              <a:rPr lang="en-US" dirty="0" err="1"/>
              <a:t>e’stato</a:t>
            </a:r>
            <a:r>
              <a:rPr lang="en-US" dirty="0"/>
              <a:t> anche possible </a:t>
            </a:r>
            <a:r>
              <a:rPr lang="en-US" dirty="0" err="1"/>
              <a:t>vedere</a:t>
            </a:r>
            <a:r>
              <a:rPr lang="en-US" dirty="0"/>
              <a:t> la </a:t>
            </a:r>
            <a:r>
              <a:rPr lang="en-US" dirty="0" err="1"/>
              <a:t>struttura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reti</a:t>
            </a:r>
            <a:r>
              <a:rPr lang="en-US" dirty="0"/>
              <a:t> da </a:t>
            </a:r>
            <a:r>
              <a:rPr lang="en-US" dirty="0" err="1"/>
              <a:t>remoto</a:t>
            </a:r>
            <a:r>
              <a:rPr lang="en-US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Fibra</a:t>
            </a:r>
            <a:r>
              <a:rPr lang="en-US" dirty="0"/>
              <a:t> e </a:t>
            </a:r>
            <a:r>
              <a:rPr lang="en-US" dirty="0" err="1"/>
              <a:t>Comunicazioni</a:t>
            </a:r>
            <a:r>
              <a:rPr lang="en-US" dirty="0"/>
              <a:t> LOS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Hotel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Piccola</a:t>
            </a:r>
            <a:r>
              <a:rPr lang="en-US" dirty="0"/>
              <a:t> </a:t>
            </a:r>
            <a:r>
              <a:rPr lang="en-US" dirty="0" err="1"/>
              <a:t>azienda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285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L’Esperienza</a:t>
            </a:r>
            <a:r>
              <a:rPr lang="en-US" dirty="0"/>
              <a:t> </a:t>
            </a:r>
            <a:r>
              <a:rPr lang="en-US" dirty="0" err="1"/>
              <a:t>e’stata</a:t>
            </a:r>
            <a:r>
              <a:rPr lang="en-US" dirty="0"/>
              <a:t> divisa in 2 parti: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 prima </a:t>
            </a:r>
            <a:r>
              <a:rPr lang="en-US" dirty="0" err="1"/>
              <a:t>Esperienza</a:t>
            </a:r>
            <a:r>
              <a:rPr lang="en-US" dirty="0"/>
              <a:t> e’ </a:t>
            </a:r>
            <a:r>
              <a:rPr lang="en-US" dirty="0" err="1"/>
              <a:t>legata</a:t>
            </a:r>
            <a:r>
              <a:rPr lang="en-US" dirty="0"/>
              <a:t> a </a:t>
            </a:r>
            <a:r>
              <a:rPr lang="en-US" dirty="0" err="1"/>
              <a:t>sistemi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Oltre</a:t>
            </a:r>
            <a:r>
              <a:rPr lang="en-US" dirty="0"/>
              <a:t> ad aver *solo* </a:t>
            </a:r>
            <a:r>
              <a:rPr lang="en-US" dirty="0" err="1"/>
              <a:t>preso</a:t>
            </a:r>
            <a:r>
              <a:rPr lang="en-US" dirty="0"/>
              <a:t> </a:t>
            </a:r>
            <a:r>
              <a:rPr lang="en-US" dirty="0" err="1"/>
              <a:t>visione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struttura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rete e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operazioni</a:t>
            </a:r>
            <a:r>
              <a:rPr lang="en-US" dirty="0"/>
              <a:t> da </a:t>
            </a:r>
            <a:r>
              <a:rPr lang="en-US" dirty="0" err="1"/>
              <a:t>remoto</a:t>
            </a:r>
            <a:r>
              <a:rPr lang="en-US" dirty="0"/>
              <a:t>… sono </a:t>
            </a:r>
            <a:r>
              <a:rPr lang="en-US" dirty="0" err="1"/>
              <a:t>andato</a:t>
            </a:r>
            <a:r>
              <a:rPr lang="en-US" dirty="0"/>
              <a:t> ad un </a:t>
            </a:r>
            <a:r>
              <a:rPr lang="en-US" dirty="0" err="1"/>
              <a:t>albero</a:t>
            </a:r>
            <a:r>
              <a:rPr lang="en-US" dirty="0"/>
              <a:t> a </a:t>
            </a:r>
            <a:r>
              <a:rPr lang="en-US" dirty="0" err="1"/>
              <a:t>Bibione</a:t>
            </a:r>
            <a:r>
              <a:rPr lang="en-US" dirty="0"/>
              <a:t> a </a:t>
            </a:r>
            <a:r>
              <a:rPr lang="en-US" dirty="0" err="1"/>
              <a:t>montare</a:t>
            </a:r>
            <a:r>
              <a:rPr lang="en-US" dirty="0"/>
              <a:t> access point -&gt; </a:t>
            </a:r>
            <a:r>
              <a:rPr lang="en-US" dirty="0" err="1"/>
              <a:t>cantiere</a:t>
            </a:r>
            <a:r>
              <a:rPr lang="en-US" dirty="0"/>
              <a:t> -&gt; </a:t>
            </a:r>
            <a:r>
              <a:rPr lang="en-US" dirty="0" err="1"/>
              <a:t>e’stato</a:t>
            </a:r>
            <a:r>
              <a:rPr lang="en-US" dirty="0"/>
              <a:t> visto come anche un </a:t>
            </a:r>
            <a:r>
              <a:rPr lang="en-US" dirty="0" err="1"/>
              <a:t>professionale</a:t>
            </a:r>
            <a:r>
              <a:rPr lang="en-US" dirty="0"/>
              <a:t> </a:t>
            </a:r>
            <a:r>
              <a:rPr lang="en-US" dirty="0" err="1"/>
              <a:t>monta</a:t>
            </a:r>
            <a:r>
              <a:rPr lang="en-US" dirty="0"/>
              <a:t> I </a:t>
            </a:r>
            <a:r>
              <a:rPr lang="en-US" dirty="0" err="1"/>
              <a:t>dispositivi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 </a:t>
            </a:r>
            <a:r>
              <a:rPr lang="en-US" dirty="0" err="1"/>
              <a:t>seconda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e </a:t>
            </a:r>
            <a:r>
              <a:rPr lang="en-US" dirty="0" err="1"/>
              <a:t>legata</a:t>
            </a:r>
            <a:r>
              <a:rPr lang="en-US" dirty="0"/>
              <a:t> al </a:t>
            </a:r>
            <a:r>
              <a:rPr lang="en-US" dirty="0" err="1"/>
              <a:t>supporto</a:t>
            </a:r>
            <a:r>
              <a:rPr lang="en-US" dirty="0"/>
              <a:t> client. </a:t>
            </a:r>
            <a:r>
              <a:rPr lang="en-US" dirty="0" err="1"/>
              <a:t>Quando</a:t>
            </a:r>
            <a:r>
              <a:rPr lang="en-US" dirty="0"/>
              <a:t> non </a:t>
            </a:r>
            <a:r>
              <a:rPr lang="en-US" dirty="0" err="1"/>
              <a:t>si</a:t>
            </a:r>
            <a:r>
              <a:rPr lang="en-US" dirty="0"/>
              <a:t> era a </a:t>
            </a:r>
            <a:r>
              <a:rPr lang="en-US" dirty="0" err="1"/>
              <a:t>montare</a:t>
            </a:r>
            <a:r>
              <a:rPr lang="en-US" dirty="0"/>
              <a:t> … mi </a:t>
            </a:r>
            <a:r>
              <a:rPr lang="en-US" dirty="0" err="1"/>
              <a:t>hanno</a:t>
            </a:r>
            <a:r>
              <a:rPr lang="en-US" dirty="0"/>
              <a:t> </a:t>
            </a:r>
            <a:r>
              <a:rPr lang="en-US" dirty="0" err="1"/>
              <a:t>fatto</a:t>
            </a:r>
            <a:r>
              <a:rPr lang="en-US" dirty="0"/>
              <a:t> fare </a:t>
            </a:r>
            <a:r>
              <a:rPr lang="en-US" dirty="0" err="1"/>
              <a:t>questa</a:t>
            </a:r>
            <a:r>
              <a:rPr lang="en-US" dirty="0"/>
              <a:t> </a:t>
            </a:r>
            <a:r>
              <a:rPr lang="en-US" dirty="0" err="1"/>
              <a:t>esperienza</a:t>
            </a:r>
            <a:r>
              <a:rPr lang="en-US" dirty="0"/>
              <a:t>…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5149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 </a:t>
            </a:r>
            <a:r>
              <a:rPr lang="en-US" dirty="0" err="1"/>
              <a:t>seconda</a:t>
            </a:r>
            <a:r>
              <a:rPr lang="en-US" dirty="0"/>
              <a:t> </a:t>
            </a:r>
            <a:r>
              <a:rPr lang="en-US" dirty="0" err="1"/>
              <a:t>esperienza</a:t>
            </a:r>
            <a:r>
              <a:rPr lang="en-US" dirty="0"/>
              <a:t> </a:t>
            </a:r>
            <a:r>
              <a:rPr lang="en-US" dirty="0" err="1"/>
              <a:t>e’quella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olimpiadi</a:t>
            </a:r>
            <a:r>
              <a:rPr lang="en-US" dirty="0"/>
              <a:t> di informatica. Le </a:t>
            </a:r>
            <a:r>
              <a:rPr lang="en-US" dirty="0" err="1"/>
              <a:t>gare</a:t>
            </a:r>
            <a:r>
              <a:rPr lang="en-US" dirty="0"/>
              <a:t> </a:t>
            </a:r>
            <a:r>
              <a:rPr lang="en-US" dirty="0" err="1"/>
              <a:t>consistevano</a:t>
            </a:r>
            <a:r>
              <a:rPr lang="en-US" dirty="0"/>
              <a:t> in…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E’stata</a:t>
            </a:r>
            <a:r>
              <a:rPr lang="en-US" dirty="0"/>
              <a:t> </a:t>
            </a:r>
            <a:r>
              <a:rPr lang="en-US" dirty="0" err="1"/>
              <a:t>fatta</a:t>
            </a:r>
            <a:r>
              <a:rPr lang="en-US" dirty="0"/>
              <a:t> al Kennedy, </a:t>
            </a:r>
            <a:r>
              <a:rPr lang="en-US" dirty="0" err="1"/>
              <a:t>insieme</a:t>
            </a:r>
            <a:r>
              <a:rPr lang="en-US" dirty="0"/>
              <a:t> a… sotto la </a:t>
            </a:r>
            <a:r>
              <a:rPr lang="en-US" dirty="0" err="1"/>
              <a:t>supervisione</a:t>
            </a:r>
            <a:r>
              <a:rPr lang="en-US" dirty="0"/>
              <a:t> di…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 </a:t>
            </a:r>
            <a:r>
              <a:rPr lang="en-US" dirty="0" err="1"/>
              <a:t>e’stato</a:t>
            </a:r>
            <a:r>
              <a:rPr lang="en-US" dirty="0"/>
              <a:t> </a:t>
            </a:r>
            <a:r>
              <a:rPr lang="en-US" dirty="0" err="1"/>
              <a:t>quindi</a:t>
            </a:r>
            <a:r>
              <a:rPr lang="en-US" dirty="0"/>
              <a:t> un </a:t>
            </a:r>
            <a:r>
              <a:rPr lang="en-US" dirty="0" err="1"/>
              <a:t>lavoro</a:t>
            </a:r>
            <a:r>
              <a:rPr lang="en-US" dirty="0"/>
              <a:t> di </a:t>
            </a:r>
            <a:r>
              <a:rPr lang="en-US" dirty="0" err="1"/>
              <a:t>squadra</a:t>
            </a:r>
            <a:r>
              <a:rPr lang="en-US" dirty="0"/>
              <a:t> (3 </a:t>
            </a:r>
            <a:r>
              <a:rPr lang="en-US" dirty="0" err="1"/>
              <a:t>invece</a:t>
            </a:r>
            <a:r>
              <a:rPr lang="en-US" dirty="0"/>
              <a:t> di 4) </a:t>
            </a:r>
            <a:r>
              <a:rPr lang="en-US" dirty="0" err="1"/>
              <a:t>durante</a:t>
            </a:r>
            <a:r>
              <a:rPr lang="en-US" dirty="0"/>
              <a:t> le </a:t>
            </a:r>
            <a:r>
              <a:rPr lang="en-US" dirty="0" err="1"/>
              <a:t>gare</a:t>
            </a:r>
            <a:r>
              <a:rPr lang="en-US" dirty="0"/>
              <a:t>… e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corsi</a:t>
            </a:r>
            <a:r>
              <a:rPr lang="en-US" dirty="0"/>
              <a:t> di </a:t>
            </a:r>
            <a:r>
              <a:rPr lang="en-US" dirty="0" err="1"/>
              <a:t>potenziamento</a:t>
            </a:r>
            <a:r>
              <a:rPr lang="en-US" dirty="0"/>
              <a:t> </a:t>
            </a:r>
            <a:r>
              <a:rPr lang="en-US" dirty="0" err="1"/>
              <a:t>aggiuntivi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</a:t>
            </a:r>
            <a:r>
              <a:rPr lang="en-US" dirty="0" err="1"/>
              <a:t>risultati</a:t>
            </a:r>
            <a:r>
              <a:rPr lang="en-US" dirty="0"/>
              <a:t> non sono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bellissimi</a:t>
            </a:r>
            <a:r>
              <a:rPr lang="en-US" dirty="0"/>
              <a:t> (verso 60esimi su 300 in </a:t>
            </a:r>
            <a:r>
              <a:rPr lang="en-US" dirty="0" err="1"/>
              <a:t>italia</a:t>
            </a:r>
            <a:r>
              <a:rPr lang="en-US" dirty="0"/>
              <a:t>, 3rzi in </a:t>
            </a:r>
            <a:r>
              <a:rPr lang="en-US" dirty="0" err="1"/>
              <a:t>friuli</a:t>
            </a:r>
            <a:r>
              <a:rPr lang="en-US" dirty="0"/>
              <a:t>), ma sono </a:t>
            </a:r>
            <a:r>
              <a:rPr lang="en-US" dirty="0" err="1"/>
              <a:t>piu’che</a:t>
            </a:r>
            <a:r>
              <a:rPr lang="en-US" dirty="0"/>
              <a:t> </a:t>
            </a:r>
            <a:r>
              <a:rPr lang="en-US" dirty="0" err="1"/>
              <a:t>accettabili</a:t>
            </a:r>
            <a:r>
              <a:rPr lang="en-US" dirty="0"/>
              <a:t> </a:t>
            </a:r>
            <a:r>
              <a:rPr lang="en-US" dirty="0" err="1"/>
              <a:t>dato</a:t>
            </a:r>
            <a:r>
              <a:rPr lang="en-US" dirty="0"/>
              <a:t> lo </a:t>
            </a:r>
            <a:r>
              <a:rPr lang="en-US" dirty="0" err="1"/>
              <a:t>svantaggio</a:t>
            </a:r>
            <a:r>
              <a:rPr lang="en-US" dirty="0"/>
              <a:t> </a:t>
            </a:r>
            <a:r>
              <a:rPr lang="en-US" dirty="0" err="1"/>
              <a:t>numerico</a:t>
            </a:r>
            <a:r>
              <a:rPr lang="en-U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6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Verranno</a:t>
            </a:r>
            <a:r>
              <a:rPr lang="en-US" dirty="0"/>
              <a:t> adesso </a:t>
            </a:r>
            <a:r>
              <a:rPr lang="en-US" dirty="0" err="1"/>
              <a:t>esposte</a:t>
            </a:r>
            <a:r>
              <a:rPr lang="en-US" dirty="0"/>
              <a:t> le </a:t>
            </a:r>
            <a:r>
              <a:rPr lang="en-US" dirty="0" err="1"/>
              <a:t>comptentenze</a:t>
            </a:r>
            <a:r>
              <a:rPr lang="en-US" dirty="0"/>
              <a:t> </a:t>
            </a:r>
            <a:r>
              <a:rPr lang="en-US" dirty="0" err="1"/>
              <a:t>acquisite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E’stato</a:t>
            </a:r>
            <a:r>
              <a:rPr lang="en-US" dirty="0"/>
              <a:t> visto come </a:t>
            </a:r>
            <a:r>
              <a:rPr lang="en-US" dirty="0" err="1"/>
              <a:t>funziona</a:t>
            </a:r>
            <a:r>
              <a:rPr lang="en-US" dirty="0"/>
              <a:t> </a:t>
            </a:r>
            <a:r>
              <a:rPr lang="en-US" dirty="0" err="1"/>
              <a:t>l’organizzazione</a:t>
            </a:r>
            <a:r>
              <a:rPr lang="en-US" dirty="0"/>
              <a:t> </a:t>
            </a:r>
            <a:r>
              <a:rPr lang="en-US" dirty="0" err="1"/>
              <a:t>nelle</a:t>
            </a:r>
            <a:r>
              <a:rPr lang="en-US" dirty="0"/>
              <a:t> </a:t>
            </a:r>
            <a:r>
              <a:rPr lang="en-US" dirty="0" err="1"/>
              <a:t>aziende</a:t>
            </a:r>
            <a:r>
              <a:rPr lang="en-US" dirty="0"/>
              <a:t> (ed in </a:t>
            </a:r>
            <a:r>
              <a:rPr lang="en-US" dirty="0" err="1"/>
              <a:t>cantiere</a:t>
            </a:r>
            <a:r>
              <a:rPr lang="en-US" dirty="0"/>
              <a:t>) e la </a:t>
            </a:r>
            <a:r>
              <a:rPr lang="en-US" dirty="0" err="1"/>
              <a:t>coordinazione</a:t>
            </a:r>
            <a:r>
              <a:rPr lang="en-US" dirty="0"/>
              <a:t> </a:t>
            </a:r>
            <a:r>
              <a:rPr lang="en-US" dirty="0" err="1"/>
              <a:t>richiesta</a:t>
            </a:r>
            <a:r>
              <a:rPr lang="en-US" dirty="0"/>
              <a:t> in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squadra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Durante </a:t>
            </a:r>
            <a:r>
              <a:rPr lang="en-US" dirty="0" err="1"/>
              <a:t>l’esperienza</a:t>
            </a:r>
            <a:r>
              <a:rPr lang="en-US" dirty="0"/>
              <a:t> in NR, ci sono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molte</a:t>
            </a:r>
            <a:r>
              <a:rPr lang="en-US" dirty="0"/>
              <a:t> </a:t>
            </a:r>
            <a:r>
              <a:rPr lang="en-US" dirty="0" err="1"/>
              <a:t>conoscienze</a:t>
            </a:r>
            <a:r>
              <a:rPr lang="en-US" dirty="0"/>
              <a:t> </a:t>
            </a:r>
            <a:r>
              <a:rPr lang="en-US" dirty="0" err="1"/>
              <a:t>patiche</a:t>
            </a:r>
            <a:r>
              <a:rPr lang="en-US" dirty="0"/>
              <a:t>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Durante </a:t>
            </a:r>
            <a:r>
              <a:rPr lang="en-US" dirty="0" err="1"/>
              <a:t>l’OIS</a:t>
            </a:r>
            <a:r>
              <a:rPr lang="en-US" dirty="0"/>
              <a:t>, ci sono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piu’approfondamenti</a:t>
            </a:r>
            <a:r>
              <a:rPr lang="en-US" dirty="0"/>
              <a:t> </a:t>
            </a:r>
            <a:r>
              <a:rPr lang="en-US" dirty="0" err="1"/>
              <a:t>teorici</a:t>
            </a:r>
            <a:r>
              <a:rPr lang="en-US" dirty="0"/>
              <a:t>… Si </a:t>
            </a:r>
            <a:r>
              <a:rPr lang="en-US" dirty="0" err="1"/>
              <a:t>sapevano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, ma un Ripasso non fa </a:t>
            </a:r>
            <a:r>
              <a:rPr lang="en-US" dirty="0" err="1"/>
              <a:t>mai</a:t>
            </a:r>
            <a:r>
              <a:rPr lang="en-US" dirty="0"/>
              <a:t> male.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Sono state </a:t>
            </a:r>
            <a:r>
              <a:rPr lang="en-US" dirty="0" err="1"/>
              <a:t>ovviamente</a:t>
            </a:r>
            <a:r>
              <a:rPr lang="en-US" dirty="0"/>
              <a:t> </a:t>
            </a:r>
            <a:r>
              <a:rPr lang="en-US" dirty="0" err="1"/>
              <a:t>quindi</a:t>
            </a:r>
            <a:r>
              <a:rPr lang="en-US" dirty="0"/>
              <a:t> </a:t>
            </a:r>
            <a:r>
              <a:rPr lang="en-US" dirty="0" err="1"/>
              <a:t>apprese</a:t>
            </a:r>
            <a:r>
              <a:rPr lang="en-US" dirty="0"/>
              <a:t> </a:t>
            </a:r>
            <a:r>
              <a:rPr lang="en-US" dirty="0" err="1"/>
              <a:t>sia</a:t>
            </a:r>
            <a:r>
              <a:rPr lang="en-US" dirty="0"/>
              <a:t> soft skills </a:t>
            </a:r>
            <a:r>
              <a:rPr lang="en-US" dirty="0" err="1"/>
              <a:t>che</a:t>
            </a:r>
            <a:r>
              <a:rPr lang="en-US" dirty="0"/>
              <a:t> hard skills.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7602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After </a:t>
            </a:r>
            <a:r>
              <a:rPr lang="en-US" dirty="0" err="1"/>
              <a:t>gradutation</a:t>
            </a:r>
            <a:r>
              <a:rPr lang="en-US" dirty="0"/>
              <a:t> I hade my ideas clear: I will not continue my studies in IT, but I will continue in Computer Science. IT is basically systems.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will surely go to university and </a:t>
            </a:r>
            <a:r>
              <a:rPr lang="en-US" dirty="0" err="1"/>
              <a:t>persue</a:t>
            </a:r>
            <a:r>
              <a:rPr lang="en-US" dirty="0"/>
              <a:t> a Computer Science degree, but I am algo investigating on </a:t>
            </a:r>
            <a:r>
              <a:rPr lang="en-US" dirty="0" err="1"/>
              <a:t>filosophy</a:t>
            </a:r>
            <a:r>
              <a:rPr lang="en-US" dirty="0"/>
              <a:t> (which I have discarded, because of work </a:t>
            </a:r>
            <a:r>
              <a:rPr lang="en-US" dirty="0" err="1"/>
              <a:t>oportunities</a:t>
            </a:r>
            <a:r>
              <a:rPr lang="en-US" dirty="0"/>
              <a:t>) and </a:t>
            </a:r>
            <a:r>
              <a:rPr lang="en-US" dirty="0" err="1"/>
              <a:t>umanistical</a:t>
            </a:r>
            <a:r>
              <a:rPr lang="en-US" dirty="0"/>
              <a:t> informatic.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There are multiple factors that lead to my decision: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PCTO, that helped my to be aware that I don’t like 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PV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Passions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Teachers</a:t>
            </a:r>
          </a:p>
        </p:txBody>
      </p:sp>
    </p:spTree>
    <p:extLst>
      <p:ext uri="{BB962C8B-B14F-4D97-AF65-F5344CB8AC3E}">
        <p14:creationId xmlns:p14="http://schemas.microsoft.com/office/powerpoint/2010/main" val="5075989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Rhank</a:t>
            </a:r>
            <a:r>
              <a:rPr lang="en-US" dirty="0"/>
              <a:t> you for </a:t>
            </a:r>
            <a:r>
              <a:rPr lang="en-US" dirty="0" err="1"/>
              <a:t>listeninig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4154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If you have any questions you can ask me now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8168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10592" t="10592" r="10592" b="105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02300" y="1052075"/>
            <a:ext cx="59394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 rotWithShape="1">
          <a:blip r:embed="rId2">
            <a:alphaModFix/>
          </a:blip>
          <a:srcRect l="10592" t="10592" r="10592" b="105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5105750" y="2233363"/>
            <a:ext cx="3158700" cy="173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960150" y="1172537"/>
            <a:ext cx="1449900" cy="12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 rotWithShape="1">
          <a:blip r:embed="rId2">
            <a:alphaModFix/>
          </a:blip>
          <a:srcRect l="10592" t="10592" r="10592" b="105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1290750" y="2672122"/>
            <a:ext cx="29076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4945625" y="2672122"/>
            <a:ext cx="29076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1290750" y="3037934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4945625" y="3037934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55757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 rotWithShape="1">
          <a:blip r:embed="rId2">
            <a:alphaModFix/>
          </a:blip>
          <a:srcRect l="10592" t="10592" r="10592" b="105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 l="10592" t="10592" r="10592" b="105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40550" y="3910025"/>
            <a:ext cx="7662900" cy="69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1"/>
          <p:cNvPicPr preferRelativeResize="0"/>
          <p:nvPr/>
        </p:nvPicPr>
        <p:blipFill rotWithShape="1">
          <a:blip r:embed="rId2">
            <a:alphaModFix/>
          </a:blip>
          <a:srcRect l="10592" t="10592" r="10592" b="105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952850"/>
            <a:ext cx="65760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ubTitle" idx="1"/>
          </p:nvPr>
        </p:nvSpPr>
        <p:spPr>
          <a:xfrm>
            <a:off x="1284000" y="2816250"/>
            <a:ext cx="65760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3" name="Google Shape;5503;p25"/>
          <p:cNvPicPr preferRelativeResize="0"/>
          <p:nvPr/>
        </p:nvPicPr>
        <p:blipFill rotWithShape="1">
          <a:blip r:embed="rId2">
            <a:alphaModFix/>
          </a:blip>
          <a:srcRect l="10592" t="10592" r="10592" b="105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04" name="Google Shape;5504;p25"/>
          <p:cNvGrpSpPr/>
          <p:nvPr/>
        </p:nvGrpSpPr>
        <p:grpSpPr>
          <a:xfrm>
            <a:off x="2914081" y="539700"/>
            <a:ext cx="533175" cy="533175"/>
            <a:chOff x="2717238" y="3752575"/>
            <a:chExt cx="533175" cy="533175"/>
          </a:xfrm>
        </p:grpSpPr>
        <p:sp>
          <p:nvSpPr>
            <p:cNvPr id="5505" name="Google Shape;5505;p25"/>
            <p:cNvSpPr/>
            <p:nvPr/>
          </p:nvSpPr>
          <p:spPr>
            <a:xfrm>
              <a:off x="271723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5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49" y="637"/>
                  </a:cubicBezTo>
                  <a:cubicBezTo>
                    <a:pt x="9880" y="637"/>
                    <a:pt x="10353" y="589"/>
                    <a:pt x="10825" y="589"/>
                  </a:cubicBezTo>
                  <a:close/>
                  <a:moveTo>
                    <a:pt x="7880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8" y="1180"/>
                    <a:pt x="9089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17" y="1800"/>
                  </a:moveTo>
                  <a:lnTo>
                    <a:pt x="5817" y="1816"/>
                  </a:lnTo>
                  <a:cubicBezTo>
                    <a:pt x="5848" y="1878"/>
                    <a:pt x="5832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31" y="1862"/>
                  </a:lnTo>
                  <a:lnTo>
                    <a:pt x="5631" y="1800"/>
                  </a:lnTo>
                  <a:close/>
                  <a:moveTo>
                    <a:pt x="11230" y="1660"/>
                  </a:moveTo>
                  <a:cubicBezTo>
                    <a:pt x="11261" y="1660"/>
                    <a:pt x="11307" y="1660"/>
                    <a:pt x="11338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16" y="2002"/>
                  </a:cubicBezTo>
                  <a:cubicBezTo>
                    <a:pt x="11385" y="2048"/>
                    <a:pt x="11323" y="2079"/>
                    <a:pt x="11261" y="2079"/>
                  </a:cubicBezTo>
                  <a:cubicBezTo>
                    <a:pt x="11199" y="2079"/>
                    <a:pt x="11152" y="2048"/>
                    <a:pt x="11090" y="2017"/>
                  </a:cubicBezTo>
                  <a:cubicBezTo>
                    <a:pt x="11013" y="1940"/>
                    <a:pt x="11013" y="1784"/>
                    <a:pt x="11090" y="1691"/>
                  </a:cubicBezTo>
                  <a:lnTo>
                    <a:pt x="11106" y="1660"/>
                  </a:lnTo>
                  <a:close/>
                  <a:moveTo>
                    <a:pt x="9842" y="2095"/>
                  </a:moveTo>
                  <a:cubicBezTo>
                    <a:pt x="9898" y="2095"/>
                    <a:pt x="9962" y="2119"/>
                    <a:pt x="10005" y="2172"/>
                  </a:cubicBezTo>
                  <a:cubicBezTo>
                    <a:pt x="10036" y="2203"/>
                    <a:pt x="10036" y="2250"/>
                    <a:pt x="10036" y="2312"/>
                  </a:cubicBezTo>
                  <a:cubicBezTo>
                    <a:pt x="10020" y="2405"/>
                    <a:pt x="9927" y="2467"/>
                    <a:pt x="9849" y="2467"/>
                  </a:cubicBezTo>
                  <a:cubicBezTo>
                    <a:pt x="9787" y="2467"/>
                    <a:pt x="9756" y="2436"/>
                    <a:pt x="9710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10" y="2157"/>
                    <a:pt x="9772" y="2110"/>
                  </a:cubicBezTo>
                  <a:cubicBezTo>
                    <a:pt x="9792" y="2100"/>
                    <a:pt x="9816" y="2095"/>
                    <a:pt x="9842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7" y="1660"/>
                  </a:cubicBezTo>
                  <a:cubicBezTo>
                    <a:pt x="14363" y="1847"/>
                    <a:pt x="14502" y="2110"/>
                    <a:pt x="14347" y="2327"/>
                  </a:cubicBezTo>
                  <a:cubicBezTo>
                    <a:pt x="14254" y="2482"/>
                    <a:pt x="14084" y="2513"/>
                    <a:pt x="13928" y="2513"/>
                  </a:cubicBezTo>
                  <a:lnTo>
                    <a:pt x="13696" y="2513"/>
                  </a:lnTo>
                  <a:cubicBezTo>
                    <a:pt x="13277" y="2513"/>
                    <a:pt x="12874" y="2467"/>
                    <a:pt x="12471" y="2343"/>
                  </a:cubicBezTo>
                  <a:cubicBezTo>
                    <a:pt x="12145" y="2250"/>
                    <a:pt x="11928" y="1971"/>
                    <a:pt x="11943" y="1660"/>
                  </a:cubicBezTo>
                  <a:cubicBezTo>
                    <a:pt x="11959" y="1629"/>
                    <a:pt x="11959" y="1567"/>
                    <a:pt x="12005" y="1505"/>
                  </a:cubicBezTo>
                  <a:cubicBezTo>
                    <a:pt x="12098" y="1242"/>
                    <a:pt x="12424" y="1242"/>
                    <a:pt x="12548" y="1242"/>
                  </a:cubicBezTo>
                  <a:close/>
                  <a:moveTo>
                    <a:pt x="4917" y="2172"/>
                  </a:moveTo>
                  <a:cubicBezTo>
                    <a:pt x="5026" y="2172"/>
                    <a:pt x="5135" y="2234"/>
                    <a:pt x="5181" y="2312"/>
                  </a:cubicBezTo>
                  <a:cubicBezTo>
                    <a:pt x="5197" y="2343"/>
                    <a:pt x="5197" y="2420"/>
                    <a:pt x="5181" y="2482"/>
                  </a:cubicBezTo>
                  <a:cubicBezTo>
                    <a:pt x="5150" y="2544"/>
                    <a:pt x="5119" y="2575"/>
                    <a:pt x="5057" y="2591"/>
                  </a:cubicBezTo>
                  <a:lnTo>
                    <a:pt x="5041" y="2591"/>
                  </a:lnTo>
                  <a:lnTo>
                    <a:pt x="4731" y="2498"/>
                  </a:lnTo>
                  <a:lnTo>
                    <a:pt x="4731" y="2467"/>
                  </a:lnTo>
                  <a:cubicBezTo>
                    <a:pt x="4747" y="2420"/>
                    <a:pt x="4747" y="2405"/>
                    <a:pt x="4747" y="2389"/>
                  </a:cubicBezTo>
                  <a:cubicBezTo>
                    <a:pt x="4747" y="2327"/>
                    <a:pt x="4731" y="2265"/>
                    <a:pt x="4793" y="2203"/>
                  </a:cubicBezTo>
                  <a:cubicBezTo>
                    <a:pt x="4809" y="2188"/>
                    <a:pt x="4840" y="2172"/>
                    <a:pt x="4902" y="2172"/>
                  </a:cubicBezTo>
                  <a:close/>
                  <a:moveTo>
                    <a:pt x="15647" y="3273"/>
                  </a:moveTo>
                  <a:cubicBezTo>
                    <a:pt x="15716" y="3273"/>
                    <a:pt x="15764" y="3294"/>
                    <a:pt x="15805" y="3335"/>
                  </a:cubicBezTo>
                  <a:cubicBezTo>
                    <a:pt x="15821" y="3366"/>
                    <a:pt x="15836" y="3413"/>
                    <a:pt x="15836" y="3444"/>
                  </a:cubicBezTo>
                  <a:cubicBezTo>
                    <a:pt x="15836" y="3506"/>
                    <a:pt x="15821" y="3568"/>
                    <a:pt x="15790" y="3599"/>
                  </a:cubicBezTo>
                  <a:cubicBezTo>
                    <a:pt x="15728" y="3646"/>
                    <a:pt x="15666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48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26" y="3289"/>
                  </a:lnTo>
                  <a:cubicBezTo>
                    <a:pt x="15572" y="3279"/>
                    <a:pt x="15612" y="3273"/>
                    <a:pt x="15647" y="3273"/>
                  </a:cubicBezTo>
                  <a:close/>
                  <a:moveTo>
                    <a:pt x="14460" y="3474"/>
                  </a:moveTo>
                  <a:cubicBezTo>
                    <a:pt x="14500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70" y="3832"/>
                    <a:pt x="14254" y="3816"/>
                  </a:cubicBezTo>
                  <a:cubicBezTo>
                    <a:pt x="14208" y="3801"/>
                    <a:pt x="14192" y="3754"/>
                    <a:pt x="14192" y="3723"/>
                  </a:cubicBezTo>
                  <a:cubicBezTo>
                    <a:pt x="14192" y="3661"/>
                    <a:pt x="14208" y="3599"/>
                    <a:pt x="14254" y="3568"/>
                  </a:cubicBezTo>
                  <a:cubicBezTo>
                    <a:pt x="14304" y="3508"/>
                    <a:pt x="14387" y="3474"/>
                    <a:pt x="14460" y="3474"/>
                  </a:cubicBezTo>
                  <a:close/>
                  <a:moveTo>
                    <a:pt x="16737" y="2731"/>
                  </a:moveTo>
                  <a:cubicBezTo>
                    <a:pt x="16762" y="2731"/>
                    <a:pt x="16787" y="2736"/>
                    <a:pt x="16813" y="2746"/>
                  </a:cubicBezTo>
                  <a:cubicBezTo>
                    <a:pt x="16844" y="2746"/>
                    <a:pt x="17434" y="3118"/>
                    <a:pt x="17930" y="3646"/>
                  </a:cubicBezTo>
                  <a:cubicBezTo>
                    <a:pt x="17992" y="3708"/>
                    <a:pt x="17992" y="3801"/>
                    <a:pt x="17930" y="3863"/>
                  </a:cubicBezTo>
                  <a:cubicBezTo>
                    <a:pt x="17914" y="3878"/>
                    <a:pt x="17883" y="3894"/>
                    <a:pt x="17837" y="3894"/>
                  </a:cubicBezTo>
                  <a:cubicBezTo>
                    <a:pt x="17806" y="3894"/>
                    <a:pt x="17759" y="3894"/>
                    <a:pt x="17744" y="3863"/>
                  </a:cubicBezTo>
                  <a:cubicBezTo>
                    <a:pt x="17263" y="3351"/>
                    <a:pt x="16674" y="3010"/>
                    <a:pt x="16674" y="3010"/>
                  </a:cubicBezTo>
                  <a:cubicBezTo>
                    <a:pt x="16596" y="2948"/>
                    <a:pt x="16581" y="2870"/>
                    <a:pt x="16612" y="2793"/>
                  </a:cubicBezTo>
                  <a:cubicBezTo>
                    <a:pt x="16643" y="2751"/>
                    <a:pt x="16687" y="2731"/>
                    <a:pt x="16737" y="2731"/>
                  </a:cubicBezTo>
                  <a:close/>
                  <a:moveTo>
                    <a:pt x="6969" y="2963"/>
                  </a:moveTo>
                  <a:cubicBezTo>
                    <a:pt x="7029" y="2963"/>
                    <a:pt x="7090" y="2968"/>
                    <a:pt x="7151" y="2979"/>
                  </a:cubicBezTo>
                  <a:cubicBezTo>
                    <a:pt x="7368" y="3025"/>
                    <a:pt x="7570" y="3149"/>
                    <a:pt x="7539" y="3366"/>
                  </a:cubicBezTo>
                  <a:cubicBezTo>
                    <a:pt x="7539" y="3537"/>
                    <a:pt x="7383" y="3646"/>
                    <a:pt x="7337" y="3677"/>
                  </a:cubicBezTo>
                  <a:cubicBezTo>
                    <a:pt x="7042" y="3878"/>
                    <a:pt x="6717" y="4033"/>
                    <a:pt x="6360" y="4111"/>
                  </a:cubicBezTo>
                  <a:cubicBezTo>
                    <a:pt x="6329" y="4126"/>
                    <a:pt x="6267" y="4126"/>
                    <a:pt x="6220" y="4126"/>
                  </a:cubicBezTo>
                  <a:cubicBezTo>
                    <a:pt x="6034" y="4126"/>
                    <a:pt x="5848" y="4033"/>
                    <a:pt x="5755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7" y="3320"/>
                  </a:cubicBezTo>
                  <a:cubicBezTo>
                    <a:pt x="6225" y="3159"/>
                    <a:pt x="6586" y="2963"/>
                    <a:pt x="6969" y="2963"/>
                  </a:cubicBezTo>
                  <a:close/>
                  <a:moveTo>
                    <a:pt x="4085" y="2952"/>
                  </a:moveTo>
                  <a:cubicBezTo>
                    <a:pt x="4123" y="2952"/>
                    <a:pt x="4166" y="2972"/>
                    <a:pt x="4204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1" y="3506"/>
                    <a:pt x="3211" y="4219"/>
                    <a:pt x="3211" y="4219"/>
                  </a:cubicBezTo>
                  <a:cubicBezTo>
                    <a:pt x="3180" y="4266"/>
                    <a:pt x="3134" y="4282"/>
                    <a:pt x="3103" y="4282"/>
                  </a:cubicBezTo>
                  <a:cubicBezTo>
                    <a:pt x="3056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599" y="3335"/>
                    <a:pt x="4018" y="2979"/>
                  </a:cubicBezTo>
                  <a:cubicBezTo>
                    <a:pt x="4036" y="2960"/>
                    <a:pt x="4059" y="2952"/>
                    <a:pt x="4085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5" y="4008"/>
                    <a:pt x="15827" y="4005"/>
                    <a:pt x="15842" y="4005"/>
                  </a:cubicBezTo>
                  <a:cubicBezTo>
                    <a:pt x="15873" y="4005"/>
                    <a:pt x="15913" y="4023"/>
                    <a:pt x="15945" y="4033"/>
                  </a:cubicBezTo>
                  <a:lnTo>
                    <a:pt x="15976" y="4064"/>
                  </a:lnTo>
                  <a:cubicBezTo>
                    <a:pt x="16022" y="4126"/>
                    <a:pt x="15991" y="4204"/>
                    <a:pt x="15945" y="4266"/>
                  </a:cubicBezTo>
                  <a:cubicBezTo>
                    <a:pt x="15898" y="4297"/>
                    <a:pt x="15836" y="4328"/>
                    <a:pt x="15805" y="4328"/>
                  </a:cubicBezTo>
                  <a:cubicBezTo>
                    <a:pt x="15759" y="4328"/>
                    <a:pt x="15743" y="4328"/>
                    <a:pt x="15728" y="4297"/>
                  </a:cubicBezTo>
                  <a:cubicBezTo>
                    <a:pt x="15666" y="4266"/>
                    <a:pt x="15635" y="4188"/>
                    <a:pt x="15650" y="4111"/>
                  </a:cubicBezTo>
                  <a:cubicBezTo>
                    <a:pt x="15666" y="4033"/>
                    <a:pt x="15728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82" y="4018"/>
                  </a:lnTo>
                  <a:lnTo>
                    <a:pt x="13013" y="4033"/>
                  </a:lnTo>
                  <a:cubicBezTo>
                    <a:pt x="13044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1" y="4359"/>
                    <a:pt x="12719" y="4313"/>
                    <a:pt x="12672" y="4235"/>
                  </a:cubicBezTo>
                  <a:cubicBezTo>
                    <a:pt x="12641" y="4188"/>
                    <a:pt x="12657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67" y="3984"/>
                  </a:moveTo>
                  <a:cubicBezTo>
                    <a:pt x="9053" y="3984"/>
                    <a:pt x="9093" y="4040"/>
                    <a:pt x="9121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59" y="4592"/>
                    <a:pt x="8143" y="4592"/>
                  </a:cubicBezTo>
                  <a:cubicBezTo>
                    <a:pt x="8081" y="4592"/>
                    <a:pt x="8035" y="4576"/>
                    <a:pt x="8004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81" y="4328"/>
                    <a:pt x="8609" y="4049"/>
                    <a:pt x="8934" y="3987"/>
                  </a:cubicBezTo>
                  <a:cubicBezTo>
                    <a:pt x="8946" y="3985"/>
                    <a:pt x="8957" y="3984"/>
                    <a:pt x="8967" y="3984"/>
                  </a:cubicBezTo>
                  <a:close/>
                  <a:moveTo>
                    <a:pt x="9501" y="4450"/>
                  </a:moveTo>
                  <a:cubicBezTo>
                    <a:pt x="9570" y="4450"/>
                    <a:pt x="9636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9" y="4793"/>
                    <a:pt x="9198" y="4824"/>
                    <a:pt x="9043" y="4886"/>
                  </a:cubicBezTo>
                  <a:cubicBezTo>
                    <a:pt x="9012" y="4886"/>
                    <a:pt x="8996" y="4886"/>
                    <a:pt x="8981" y="4902"/>
                  </a:cubicBezTo>
                  <a:cubicBezTo>
                    <a:pt x="8919" y="4902"/>
                    <a:pt x="8857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089" y="4530"/>
                    <a:pt x="9291" y="4499"/>
                    <a:pt x="9477" y="4452"/>
                  </a:cubicBezTo>
                  <a:cubicBezTo>
                    <a:pt x="9485" y="4451"/>
                    <a:pt x="9493" y="4450"/>
                    <a:pt x="9501" y="4450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297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44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19155" y="5352"/>
                  </a:moveTo>
                  <a:cubicBezTo>
                    <a:pt x="19233" y="5398"/>
                    <a:pt x="19248" y="5460"/>
                    <a:pt x="19217" y="5538"/>
                  </a:cubicBezTo>
                  <a:cubicBezTo>
                    <a:pt x="19171" y="5600"/>
                    <a:pt x="19140" y="5646"/>
                    <a:pt x="19078" y="5646"/>
                  </a:cubicBezTo>
                  <a:lnTo>
                    <a:pt x="19062" y="5646"/>
                  </a:lnTo>
                  <a:cubicBezTo>
                    <a:pt x="19000" y="5615"/>
                    <a:pt x="18969" y="5569"/>
                    <a:pt x="18969" y="5491"/>
                  </a:cubicBezTo>
                  <a:cubicBezTo>
                    <a:pt x="18969" y="5460"/>
                    <a:pt x="18985" y="5445"/>
                    <a:pt x="18985" y="5429"/>
                  </a:cubicBezTo>
                  <a:lnTo>
                    <a:pt x="18969" y="5383"/>
                  </a:lnTo>
                  <a:cubicBezTo>
                    <a:pt x="19047" y="5352"/>
                    <a:pt x="19109" y="5352"/>
                    <a:pt x="19155" y="5352"/>
                  </a:cubicBezTo>
                  <a:close/>
                  <a:moveTo>
                    <a:pt x="14890" y="4064"/>
                  </a:moveTo>
                  <a:cubicBezTo>
                    <a:pt x="14968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3" y="4793"/>
                    <a:pt x="15169" y="4809"/>
                    <a:pt x="15185" y="4824"/>
                  </a:cubicBezTo>
                  <a:cubicBezTo>
                    <a:pt x="15402" y="4809"/>
                    <a:pt x="15588" y="4793"/>
                    <a:pt x="15790" y="4762"/>
                  </a:cubicBezTo>
                  <a:cubicBezTo>
                    <a:pt x="15867" y="4762"/>
                    <a:pt x="15945" y="4824"/>
                    <a:pt x="15945" y="4902"/>
                  </a:cubicBezTo>
                  <a:cubicBezTo>
                    <a:pt x="15945" y="4979"/>
                    <a:pt x="15883" y="5057"/>
                    <a:pt x="15805" y="5057"/>
                  </a:cubicBezTo>
                  <a:cubicBezTo>
                    <a:pt x="15728" y="5057"/>
                    <a:pt x="15650" y="5073"/>
                    <a:pt x="15572" y="5073"/>
                  </a:cubicBezTo>
                  <a:cubicBezTo>
                    <a:pt x="15666" y="5150"/>
                    <a:pt x="15790" y="5228"/>
                    <a:pt x="15898" y="5290"/>
                  </a:cubicBezTo>
                  <a:cubicBezTo>
                    <a:pt x="15976" y="5336"/>
                    <a:pt x="15991" y="5414"/>
                    <a:pt x="15960" y="5491"/>
                  </a:cubicBezTo>
                  <a:cubicBezTo>
                    <a:pt x="15945" y="5538"/>
                    <a:pt x="15898" y="5569"/>
                    <a:pt x="15836" y="5569"/>
                  </a:cubicBezTo>
                  <a:cubicBezTo>
                    <a:pt x="15805" y="5569"/>
                    <a:pt x="15790" y="5569"/>
                    <a:pt x="15759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16" y="5615"/>
                  </a:lnTo>
                  <a:cubicBezTo>
                    <a:pt x="15216" y="5693"/>
                    <a:pt x="15169" y="5770"/>
                    <a:pt x="15092" y="5770"/>
                  </a:cubicBezTo>
                  <a:lnTo>
                    <a:pt x="15061" y="5770"/>
                  </a:lnTo>
                  <a:cubicBezTo>
                    <a:pt x="15014" y="5770"/>
                    <a:pt x="14937" y="5724"/>
                    <a:pt x="14937" y="5646"/>
                  </a:cubicBezTo>
                  <a:lnTo>
                    <a:pt x="14875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5" y="5150"/>
                    <a:pt x="14053" y="5104"/>
                    <a:pt x="14053" y="5026"/>
                  </a:cubicBezTo>
                  <a:cubicBezTo>
                    <a:pt x="14053" y="4948"/>
                    <a:pt x="14115" y="4871"/>
                    <a:pt x="14192" y="4871"/>
                  </a:cubicBezTo>
                  <a:cubicBezTo>
                    <a:pt x="14363" y="4840"/>
                    <a:pt x="14564" y="4840"/>
                    <a:pt x="14750" y="4824"/>
                  </a:cubicBezTo>
                  <a:cubicBezTo>
                    <a:pt x="14549" y="4669"/>
                    <a:pt x="14347" y="4514"/>
                    <a:pt x="14177" y="4344"/>
                  </a:cubicBezTo>
                  <a:cubicBezTo>
                    <a:pt x="14115" y="4282"/>
                    <a:pt x="14115" y="4188"/>
                    <a:pt x="14177" y="4126"/>
                  </a:cubicBezTo>
                  <a:cubicBezTo>
                    <a:pt x="14208" y="4095"/>
                    <a:pt x="14246" y="4080"/>
                    <a:pt x="14285" y="4080"/>
                  </a:cubicBezTo>
                  <a:cubicBezTo>
                    <a:pt x="14324" y="4080"/>
                    <a:pt x="14363" y="4095"/>
                    <a:pt x="14394" y="4126"/>
                  </a:cubicBezTo>
                  <a:cubicBezTo>
                    <a:pt x="14518" y="4266"/>
                    <a:pt x="14657" y="4375"/>
                    <a:pt x="14813" y="4499"/>
                  </a:cubicBezTo>
                  <a:lnTo>
                    <a:pt x="14782" y="4219"/>
                  </a:lnTo>
                  <a:cubicBezTo>
                    <a:pt x="14782" y="4142"/>
                    <a:pt x="14828" y="4064"/>
                    <a:pt x="14890" y="4064"/>
                  </a:cubicBezTo>
                  <a:close/>
                  <a:moveTo>
                    <a:pt x="2569" y="4557"/>
                  </a:moveTo>
                  <a:cubicBezTo>
                    <a:pt x="2598" y="4557"/>
                    <a:pt x="2628" y="4567"/>
                    <a:pt x="2653" y="4592"/>
                  </a:cubicBezTo>
                  <a:cubicBezTo>
                    <a:pt x="2715" y="4654"/>
                    <a:pt x="2731" y="4747"/>
                    <a:pt x="2684" y="4809"/>
                  </a:cubicBezTo>
                  <a:cubicBezTo>
                    <a:pt x="2343" y="5197"/>
                    <a:pt x="1955" y="5848"/>
                    <a:pt x="1955" y="5848"/>
                  </a:cubicBezTo>
                  <a:cubicBezTo>
                    <a:pt x="1940" y="5910"/>
                    <a:pt x="1893" y="5926"/>
                    <a:pt x="1847" y="5926"/>
                  </a:cubicBezTo>
                  <a:cubicBezTo>
                    <a:pt x="1800" y="5926"/>
                    <a:pt x="1784" y="5926"/>
                    <a:pt x="1769" y="5910"/>
                  </a:cubicBezTo>
                  <a:cubicBezTo>
                    <a:pt x="1691" y="5848"/>
                    <a:pt x="1660" y="5770"/>
                    <a:pt x="1691" y="5693"/>
                  </a:cubicBezTo>
                  <a:cubicBezTo>
                    <a:pt x="1707" y="5677"/>
                    <a:pt x="2095" y="5026"/>
                    <a:pt x="2451" y="4607"/>
                  </a:cubicBezTo>
                  <a:cubicBezTo>
                    <a:pt x="2479" y="4579"/>
                    <a:pt x="2524" y="4557"/>
                    <a:pt x="2569" y="4557"/>
                  </a:cubicBezTo>
                  <a:close/>
                  <a:moveTo>
                    <a:pt x="5182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1" y="5879"/>
                    <a:pt x="5367" y="5926"/>
                    <a:pt x="5398" y="5972"/>
                  </a:cubicBezTo>
                  <a:cubicBezTo>
                    <a:pt x="5414" y="6034"/>
                    <a:pt x="5398" y="6112"/>
                    <a:pt x="5352" y="6158"/>
                  </a:cubicBezTo>
                  <a:cubicBezTo>
                    <a:pt x="5290" y="6220"/>
                    <a:pt x="5212" y="6267"/>
                    <a:pt x="5135" y="6267"/>
                  </a:cubicBezTo>
                  <a:cubicBezTo>
                    <a:pt x="5088" y="6267"/>
                    <a:pt x="5026" y="6236"/>
                    <a:pt x="4979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2" y="5808"/>
                  </a:cubicBezTo>
                  <a:close/>
                  <a:moveTo>
                    <a:pt x="12061" y="6138"/>
                  </a:moveTo>
                  <a:cubicBezTo>
                    <a:pt x="12104" y="6138"/>
                    <a:pt x="12144" y="6145"/>
                    <a:pt x="12176" y="6158"/>
                  </a:cubicBezTo>
                  <a:lnTo>
                    <a:pt x="12191" y="6189"/>
                  </a:lnTo>
                  <a:cubicBezTo>
                    <a:pt x="12238" y="6267"/>
                    <a:pt x="12238" y="6344"/>
                    <a:pt x="12191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6" y="6468"/>
                    <a:pt x="11850" y="6391"/>
                  </a:cubicBezTo>
                  <a:cubicBezTo>
                    <a:pt x="11835" y="6313"/>
                    <a:pt x="11850" y="6236"/>
                    <a:pt x="11881" y="6189"/>
                  </a:cubicBezTo>
                  <a:cubicBezTo>
                    <a:pt x="11936" y="6153"/>
                    <a:pt x="12001" y="6138"/>
                    <a:pt x="12061" y="6138"/>
                  </a:cubicBezTo>
                  <a:close/>
                  <a:moveTo>
                    <a:pt x="1493" y="6332"/>
                  </a:moveTo>
                  <a:cubicBezTo>
                    <a:pt x="1580" y="6332"/>
                    <a:pt x="1669" y="6374"/>
                    <a:pt x="1722" y="6437"/>
                  </a:cubicBezTo>
                  <a:cubicBezTo>
                    <a:pt x="1800" y="6530"/>
                    <a:pt x="1784" y="6701"/>
                    <a:pt x="1660" y="6779"/>
                  </a:cubicBezTo>
                  <a:lnTo>
                    <a:pt x="1583" y="6779"/>
                  </a:lnTo>
                  <a:cubicBezTo>
                    <a:pt x="1490" y="6779"/>
                    <a:pt x="1412" y="6748"/>
                    <a:pt x="1350" y="6670"/>
                  </a:cubicBezTo>
                  <a:cubicBezTo>
                    <a:pt x="1273" y="6577"/>
                    <a:pt x="1273" y="6453"/>
                    <a:pt x="1350" y="6375"/>
                  </a:cubicBezTo>
                  <a:lnTo>
                    <a:pt x="1381" y="6360"/>
                  </a:lnTo>
                  <a:cubicBezTo>
                    <a:pt x="1415" y="6340"/>
                    <a:pt x="1454" y="6332"/>
                    <a:pt x="1493" y="6332"/>
                  </a:cubicBezTo>
                  <a:close/>
                  <a:moveTo>
                    <a:pt x="14735" y="6468"/>
                  </a:moveTo>
                  <a:cubicBezTo>
                    <a:pt x="14828" y="6468"/>
                    <a:pt x="14937" y="6515"/>
                    <a:pt x="14983" y="6592"/>
                  </a:cubicBezTo>
                  <a:cubicBezTo>
                    <a:pt x="15045" y="6670"/>
                    <a:pt x="15061" y="6810"/>
                    <a:pt x="14983" y="6903"/>
                  </a:cubicBezTo>
                  <a:lnTo>
                    <a:pt x="14968" y="6918"/>
                  </a:lnTo>
                  <a:lnTo>
                    <a:pt x="14952" y="6918"/>
                  </a:lnTo>
                  <a:cubicBezTo>
                    <a:pt x="14797" y="6903"/>
                    <a:pt x="14657" y="6779"/>
                    <a:pt x="14580" y="6654"/>
                  </a:cubicBezTo>
                  <a:cubicBezTo>
                    <a:pt x="14564" y="6623"/>
                    <a:pt x="14549" y="6608"/>
                    <a:pt x="14564" y="6561"/>
                  </a:cubicBezTo>
                  <a:cubicBezTo>
                    <a:pt x="14564" y="6530"/>
                    <a:pt x="14580" y="6484"/>
                    <a:pt x="14626" y="6484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2" y="6618"/>
                  </a:moveTo>
                  <a:cubicBezTo>
                    <a:pt x="13692" y="6618"/>
                    <a:pt x="13761" y="6638"/>
                    <a:pt x="13820" y="6686"/>
                  </a:cubicBezTo>
                  <a:cubicBezTo>
                    <a:pt x="13928" y="6748"/>
                    <a:pt x="13944" y="6856"/>
                    <a:pt x="13897" y="6949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10" y="6670"/>
                  </a:cubicBezTo>
                  <a:lnTo>
                    <a:pt x="13510" y="6623"/>
                  </a:lnTo>
                  <a:lnTo>
                    <a:pt x="13556" y="6623"/>
                  </a:lnTo>
                  <a:cubicBezTo>
                    <a:pt x="13578" y="6620"/>
                    <a:pt x="13600" y="6618"/>
                    <a:pt x="13622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53" y="6825"/>
                    <a:pt x="2653" y="6872"/>
                    <a:pt x="2637" y="6949"/>
                  </a:cubicBezTo>
                  <a:cubicBezTo>
                    <a:pt x="2591" y="7011"/>
                    <a:pt x="2544" y="7073"/>
                    <a:pt x="2467" y="7073"/>
                  </a:cubicBezTo>
                  <a:lnTo>
                    <a:pt x="2420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43" y="6779"/>
                    <a:pt x="2405" y="6732"/>
                  </a:cubicBezTo>
                  <a:lnTo>
                    <a:pt x="2420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9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20" y="7197"/>
                    <a:pt x="7027" y="7228"/>
                    <a:pt x="6903" y="7228"/>
                  </a:cubicBezTo>
                  <a:lnTo>
                    <a:pt x="6856" y="7228"/>
                  </a:lnTo>
                  <a:lnTo>
                    <a:pt x="6841" y="7197"/>
                  </a:lnTo>
                  <a:cubicBezTo>
                    <a:pt x="6810" y="7073"/>
                    <a:pt x="6841" y="6918"/>
                    <a:pt x="6949" y="6825"/>
                  </a:cubicBezTo>
                  <a:cubicBezTo>
                    <a:pt x="7006" y="6768"/>
                    <a:pt x="7092" y="6735"/>
                    <a:pt x="7178" y="6735"/>
                  </a:cubicBezTo>
                  <a:close/>
                  <a:moveTo>
                    <a:pt x="19670" y="6073"/>
                  </a:moveTo>
                  <a:cubicBezTo>
                    <a:pt x="19713" y="6073"/>
                    <a:pt x="19758" y="6098"/>
                    <a:pt x="19776" y="6143"/>
                  </a:cubicBezTo>
                  <a:cubicBezTo>
                    <a:pt x="19791" y="6158"/>
                    <a:pt x="20256" y="6934"/>
                    <a:pt x="20474" y="7818"/>
                  </a:cubicBezTo>
                  <a:cubicBezTo>
                    <a:pt x="20489" y="7895"/>
                    <a:pt x="20458" y="7973"/>
                    <a:pt x="20380" y="7988"/>
                  </a:cubicBezTo>
                  <a:lnTo>
                    <a:pt x="20334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496" y="6205"/>
                    <a:pt x="19527" y="6112"/>
                    <a:pt x="19589" y="6112"/>
                  </a:cubicBezTo>
                  <a:cubicBezTo>
                    <a:pt x="19609" y="6086"/>
                    <a:pt x="19639" y="6073"/>
                    <a:pt x="19670" y="6073"/>
                  </a:cubicBez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48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22" y="8081"/>
                    <a:pt x="1660" y="8066"/>
                  </a:cubicBezTo>
                  <a:lnTo>
                    <a:pt x="1629" y="8050"/>
                  </a:lnTo>
                  <a:lnTo>
                    <a:pt x="1660" y="7756"/>
                  </a:lnTo>
                  <a:lnTo>
                    <a:pt x="1707" y="7756"/>
                  </a:lnTo>
                  <a:cubicBezTo>
                    <a:pt x="1769" y="7740"/>
                    <a:pt x="1815" y="7709"/>
                    <a:pt x="1878" y="7709"/>
                  </a:cubicBezTo>
                  <a:close/>
                  <a:moveTo>
                    <a:pt x="19611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791" y="8159"/>
                    <a:pt x="19791" y="8205"/>
                    <a:pt x="19791" y="8252"/>
                  </a:cubicBezTo>
                  <a:cubicBezTo>
                    <a:pt x="19791" y="8299"/>
                    <a:pt x="19776" y="8361"/>
                    <a:pt x="19745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58" y="8407"/>
                    <a:pt x="19481" y="8376"/>
                    <a:pt x="19450" y="8330"/>
                  </a:cubicBezTo>
                  <a:cubicBezTo>
                    <a:pt x="19403" y="8283"/>
                    <a:pt x="19388" y="8221"/>
                    <a:pt x="19403" y="8159"/>
                  </a:cubicBezTo>
                  <a:cubicBezTo>
                    <a:pt x="19403" y="8112"/>
                    <a:pt x="19450" y="8081"/>
                    <a:pt x="19496" y="8066"/>
                  </a:cubicBezTo>
                  <a:cubicBezTo>
                    <a:pt x="19537" y="8048"/>
                    <a:pt x="19576" y="8040"/>
                    <a:pt x="19611" y="8040"/>
                  </a:cubicBezTo>
                  <a:close/>
                  <a:moveTo>
                    <a:pt x="20560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1" y="8485"/>
                    <a:pt x="20799" y="9353"/>
                    <a:pt x="20784" y="9818"/>
                  </a:cubicBezTo>
                  <a:cubicBezTo>
                    <a:pt x="20784" y="9912"/>
                    <a:pt x="20722" y="9958"/>
                    <a:pt x="20644" y="9958"/>
                  </a:cubicBezTo>
                  <a:cubicBezTo>
                    <a:pt x="20567" y="9958"/>
                    <a:pt x="20520" y="9880"/>
                    <a:pt x="20520" y="9803"/>
                  </a:cubicBezTo>
                  <a:cubicBezTo>
                    <a:pt x="20551" y="9369"/>
                    <a:pt x="20411" y="8485"/>
                    <a:pt x="20411" y="8485"/>
                  </a:cubicBezTo>
                  <a:cubicBezTo>
                    <a:pt x="20396" y="8407"/>
                    <a:pt x="20458" y="8361"/>
                    <a:pt x="20536" y="8330"/>
                  </a:cubicBezTo>
                  <a:cubicBezTo>
                    <a:pt x="20544" y="8328"/>
                    <a:pt x="20552" y="8327"/>
                    <a:pt x="20560" y="8327"/>
                  </a:cubicBezTo>
                  <a:close/>
                  <a:moveTo>
                    <a:pt x="19823" y="9412"/>
                  </a:moveTo>
                  <a:cubicBezTo>
                    <a:pt x="19899" y="9412"/>
                    <a:pt x="19997" y="9458"/>
                    <a:pt x="20024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43"/>
                    <a:pt x="20055" y="10098"/>
                    <a:pt x="19993" y="10253"/>
                  </a:cubicBezTo>
                  <a:lnTo>
                    <a:pt x="19977" y="10299"/>
                  </a:lnTo>
                  <a:lnTo>
                    <a:pt x="19931" y="10299"/>
                  </a:lnTo>
                  <a:cubicBezTo>
                    <a:pt x="19807" y="10299"/>
                    <a:pt x="19760" y="10160"/>
                    <a:pt x="19760" y="10020"/>
                  </a:cubicBezTo>
                  <a:cubicBezTo>
                    <a:pt x="19745" y="9849"/>
                    <a:pt x="19760" y="9648"/>
                    <a:pt x="19760" y="9477"/>
                  </a:cubicBezTo>
                  <a:lnTo>
                    <a:pt x="19760" y="9446"/>
                  </a:lnTo>
                  <a:lnTo>
                    <a:pt x="19791" y="9415"/>
                  </a:lnTo>
                  <a:cubicBezTo>
                    <a:pt x="19801" y="9413"/>
                    <a:pt x="19812" y="9412"/>
                    <a:pt x="19823" y="9412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3" y="11183"/>
                    <a:pt x="6934" y="11245"/>
                    <a:pt x="6934" y="11292"/>
                  </a:cubicBezTo>
                  <a:cubicBezTo>
                    <a:pt x="6934" y="11369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08" y="11462"/>
                    <a:pt x="6577" y="11431"/>
                    <a:pt x="6530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71" y="11633"/>
                    <a:pt x="1955" y="11633"/>
                    <a:pt x="1940" y="11633"/>
                  </a:cubicBezTo>
                  <a:cubicBezTo>
                    <a:pt x="1878" y="11633"/>
                    <a:pt x="1815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33" y="11556"/>
                  </a:moveTo>
                  <a:lnTo>
                    <a:pt x="15495" y="11618"/>
                  </a:lnTo>
                  <a:lnTo>
                    <a:pt x="15557" y="11618"/>
                  </a:lnTo>
                  <a:cubicBezTo>
                    <a:pt x="15580" y="11602"/>
                    <a:pt x="15604" y="11594"/>
                    <a:pt x="15625" y="11594"/>
                  </a:cubicBezTo>
                  <a:cubicBezTo>
                    <a:pt x="15646" y="11594"/>
                    <a:pt x="15666" y="11602"/>
                    <a:pt x="15681" y="11618"/>
                  </a:cubicBezTo>
                  <a:cubicBezTo>
                    <a:pt x="15790" y="11649"/>
                    <a:pt x="15805" y="11742"/>
                    <a:pt x="15743" y="11881"/>
                  </a:cubicBezTo>
                  <a:lnTo>
                    <a:pt x="15743" y="11897"/>
                  </a:lnTo>
                  <a:lnTo>
                    <a:pt x="15728" y="11897"/>
                  </a:lnTo>
                  <a:cubicBezTo>
                    <a:pt x="15712" y="11928"/>
                    <a:pt x="15666" y="11928"/>
                    <a:pt x="15635" y="11928"/>
                  </a:cubicBezTo>
                  <a:cubicBezTo>
                    <a:pt x="15572" y="11928"/>
                    <a:pt x="15526" y="11897"/>
                    <a:pt x="15448" y="11866"/>
                  </a:cubicBezTo>
                  <a:cubicBezTo>
                    <a:pt x="15371" y="11804"/>
                    <a:pt x="15355" y="11695"/>
                    <a:pt x="15402" y="11618"/>
                  </a:cubicBezTo>
                  <a:lnTo>
                    <a:pt x="15433" y="11556"/>
                  </a:lnTo>
                  <a:close/>
                  <a:moveTo>
                    <a:pt x="20753" y="10470"/>
                  </a:moveTo>
                  <a:cubicBezTo>
                    <a:pt x="20830" y="10470"/>
                    <a:pt x="20877" y="10532"/>
                    <a:pt x="20877" y="10578"/>
                  </a:cubicBezTo>
                  <a:cubicBezTo>
                    <a:pt x="20877" y="10625"/>
                    <a:pt x="20877" y="11587"/>
                    <a:pt x="20784" y="11959"/>
                  </a:cubicBezTo>
                  <a:cubicBezTo>
                    <a:pt x="20768" y="12036"/>
                    <a:pt x="20706" y="12083"/>
                    <a:pt x="20644" y="12083"/>
                  </a:cubicBezTo>
                  <a:lnTo>
                    <a:pt x="20613" y="12083"/>
                  </a:lnTo>
                  <a:cubicBezTo>
                    <a:pt x="20536" y="12052"/>
                    <a:pt x="20489" y="11974"/>
                    <a:pt x="20520" y="11897"/>
                  </a:cubicBezTo>
                  <a:cubicBezTo>
                    <a:pt x="20598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3" y="10470"/>
                  </a:cubicBezTo>
                  <a:close/>
                  <a:moveTo>
                    <a:pt x="2984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18" y="13293"/>
                    <a:pt x="3134" y="13370"/>
                    <a:pt x="3103" y="13448"/>
                  </a:cubicBezTo>
                  <a:cubicBezTo>
                    <a:pt x="3087" y="13510"/>
                    <a:pt x="3010" y="13556"/>
                    <a:pt x="2948" y="13556"/>
                  </a:cubicBezTo>
                  <a:cubicBezTo>
                    <a:pt x="2901" y="13556"/>
                    <a:pt x="2886" y="13556"/>
                    <a:pt x="2870" y="13525"/>
                  </a:cubicBezTo>
                  <a:cubicBezTo>
                    <a:pt x="2793" y="13432"/>
                    <a:pt x="2793" y="13339"/>
                    <a:pt x="2824" y="13231"/>
                  </a:cubicBezTo>
                  <a:cubicBezTo>
                    <a:pt x="2853" y="13181"/>
                    <a:pt x="2920" y="13151"/>
                    <a:pt x="2984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83" y="11974"/>
                    <a:pt x="1645" y="12098"/>
                  </a:cubicBezTo>
                  <a:cubicBezTo>
                    <a:pt x="1862" y="12502"/>
                    <a:pt x="1971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05" y="14053"/>
                  </a:cubicBezTo>
                  <a:cubicBezTo>
                    <a:pt x="1257" y="14053"/>
                    <a:pt x="1118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9534" y="13236"/>
                  </a:moveTo>
                  <a:cubicBezTo>
                    <a:pt x="19551" y="13236"/>
                    <a:pt x="19570" y="13239"/>
                    <a:pt x="19589" y="13246"/>
                  </a:cubicBezTo>
                  <a:cubicBezTo>
                    <a:pt x="19667" y="13262"/>
                    <a:pt x="19698" y="13339"/>
                    <a:pt x="19683" y="13417"/>
                  </a:cubicBezTo>
                  <a:cubicBezTo>
                    <a:pt x="19496" y="13975"/>
                    <a:pt x="19078" y="14518"/>
                    <a:pt x="19062" y="14533"/>
                  </a:cubicBezTo>
                  <a:cubicBezTo>
                    <a:pt x="19016" y="14580"/>
                    <a:pt x="18985" y="14595"/>
                    <a:pt x="18938" y="14595"/>
                  </a:cubicBezTo>
                  <a:cubicBezTo>
                    <a:pt x="18907" y="14595"/>
                    <a:pt x="18861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48" y="13866"/>
                    <a:pt x="19403" y="13339"/>
                  </a:cubicBezTo>
                  <a:cubicBezTo>
                    <a:pt x="19428" y="13278"/>
                    <a:pt x="19471" y="13236"/>
                    <a:pt x="19534" y="13236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79" y="14968"/>
                  </a:cubicBezTo>
                  <a:lnTo>
                    <a:pt x="3180" y="14533"/>
                  </a:lnTo>
                  <a:cubicBezTo>
                    <a:pt x="3203" y="14476"/>
                    <a:pt x="3252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4" y="14502"/>
                    <a:pt x="3491" y="14580"/>
                    <a:pt x="3444" y="14657"/>
                  </a:cubicBezTo>
                  <a:lnTo>
                    <a:pt x="3242" y="15138"/>
                  </a:lnTo>
                  <a:cubicBezTo>
                    <a:pt x="3428" y="15231"/>
                    <a:pt x="3646" y="15355"/>
                    <a:pt x="3832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7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1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13" y="14766"/>
                    <a:pt x="2591" y="14813"/>
                  </a:cubicBezTo>
                  <a:cubicBezTo>
                    <a:pt x="2513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17511" y="15883"/>
                  </a:moveTo>
                  <a:cubicBezTo>
                    <a:pt x="17604" y="15883"/>
                    <a:pt x="17666" y="15914"/>
                    <a:pt x="17697" y="15991"/>
                  </a:cubicBezTo>
                  <a:cubicBezTo>
                    <a:pt x="17728" y="16053"/>
                    <a:pt x="17728" y="16131"/>
                    <a:pt x="17682" y="16193"/>
                  </a:cubicBezTo>
                  <a:cubicBezTo>
                    <a:pt x="17651" y="16239"/>
                    <a:pt x="17589" y="16286"/>
                    <a:pt x="17511" y="16286"/>
                  </a:cubicBezTo>
                  <a:lnTo>
                    <a:pt x="17449" y="16286"/>
                  </a:lnTo>
                  <a:cubicBezTo>
                    <a:pt x="17387" y="16270"/>
                    <a:pt x="17356" y="16224"/>
                    <a:pt x="17341" y="16193"/>
                  </a:cubicBezTo>
                  <a:cubicBezTo>
                    <a:pt x="17310" y="16146"/>
                    <a:pt x="17294" y="16069"/>
                    <a:pt x="17310" y="15991"/>
                  </a:cubicBezTo>
                  <a:cubicBezTo>
                    <a:pt x="17325" y="15914"/>
                    <a:pt x="17418" y="15883"/>
                    <a:pt x="17511" y="15883"/>
                  </a:cubicBezTo>
                  <a:close/>
                  <a:moveTo>
                    <a:pt x="19761" y="14685"/>
                  </a:moveTo>
                  <a:cubicBezTo>
                    <a:pt x="19771" y="14685"/>
                    <a:pt x="19781" y="14686"/>
                    <a:pt x="19791" y="14688"/>
                  </a:cubicBezTo>
                  <a:cubicBezTo>
                    <a:pt x="19869" y="14719"/>
                    <a:pt x="19915" y="14797"/>
                    <a:pt x="19884" y="14875"/>
                  </a:cubicBezTo>
                  <a:cubicBezTo>
                    <a:pt x="19745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34" y="14729"/>
                    <a:pt x="19695" y="14685"/>
                    <a:pt x="19761" y="14685"/>
                  </a:cubicBez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86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685" y="16813"/>
                  </a:lnTo>
                  <a:cubicBezTo>
                    <a:pt x="4654" y="16813"/>
                    <a:pt x="4607" y="16782"/>
                    <a:pt x="4576" y="16767"/>
                  </a:cubicBezTo>
                  <a:cubicBezTo>
                    <a:pt x="4530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58" y="16968"/>
                    <a:pt x="3211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15588" y="16705"/>
                  </a:moveTo>
                  <a:lnTo>
                    <a:pt x="15604" y="16751"/>
                  </a:lnTo>
                  <a:cubicBezTo>
                    <a:pt x="15635" y="16860"/>
                    <a:pt x="15604" y="16984"/>
                    <a:pt x="15510" y="17046"/>
                  </a:cubicBezTo>
                  <a:cubicBezTo>
                    <a:pt x="15448" y="17092"/>
                    <a:pt x="15355" y="17139"/>
                    <a:pt x="15262" y="17139"/>
                  </a:cubicBezTo>
                  <a:lnTo>
                    <a:pt x="15216" y="17139"/>
                  </a:lnTo>
                  <a:cubicBezTo>
                    <a:pt x="15169" y="17139"/>
                    <a:pt x="15107" y="17092"/>
                    <a:pt x="15061" y="17046"/>
                  </a:cubicBezTo>
                  <a:cubicBezTo>
                    <a:pt x="15045" y="16999"/>
                    <a:pt x="15045" y="16968"/>
                    <a:pt x="15061" y="16922"/>
                  </a:cubicBezTo>
                  <a:cubicBezTo>
                    <a:pt x="15107" y="16860"/>
                    <a:pt x="15169" y="16844"/>
                    <a:pt x="15216" y="16844"/>
                  </a:cubicBezTo>
                  <a:lnTo>
                    <a:pt x="15262" y="16844"/>
                  </a:lnTo>
                  <a:cubicBezTo>
                    <a:pt x="15309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092" y="17061"/>
                  </a:moveTo>
                  <a:lnTo>
                    <a:pt x="17139" y="17077"/>
                  </a:lnTo>
                  <a:cubicBezTo>
                    <a:pt x="17144" y="17082"/>
                    <a:pt x="17149" y="17084"/>
                    <a:pt x="17156" y="17084"/>
                  </a:cubicBezTo>
                  <a:cubicBezTo>
                    <a:pt x="17168" y="17084"/>
                    <a:pt x="17185" y="17077"/>
                    <a:pt x="17217" y="17077"/>
                  </a:cubicBezTo>
                  <a:cubicBezTo>
                    <a:pt x="17248" y="17069"/>
                    <a:pt x="17275" y="17065"/>
                    <a:pt x="17300" y="17065"/>
                  </a:cubicBezTo>
                  <a:cubicBezTo>
                    <a:pt x="17325" y="17065"/>
                    <a:pt x="17348" y="17069"/>
                    <a:pt x="17372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4" y="17310"/>
                    <a:pt x="17387" y="17341"/>
                  </a:cubicBezTo>
                  <a:cubicBezTo>
                    <a:pt x="17325" y="17372"/>
                    <a:pt x="17294" y="17387"/>
                    <a:pt x="17232" y="17387"/>
                  </a:cubicBezTo>
                  <a:cubicBezTo>
                    <a:pt x="17201" y="17387"/>
                    <a:pt x="17139" y="17387"/>
                    <a:pt x="17092" y="17372"/>
                  </a:cubicBezTo>
                  <a:lnTo>
                    <a:pt x="17077" y="17372"/>
                  </a:lnTo>
                  <a:lnTo>
                    <a:pt x="17077" y="17341"/>
                  </a:lnTo>
                  <a:cubicBezTo>
                    <a:pt x="17046" y="17279"/>
                    <a:pt x="17046" y="17170"/>
                    <a:pt x="17077" y="17092"/>
                  </a:cubicBezTo>
                  <a:lnTo>
                    <a:pt x="17092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12" y="17427"/>
                  </a:moveTo>
                  <a:cubicBezTo>
                    <a:pt x="7535" y="17427"/>
                    <a:pt x="7560" y="17434"/>
                    <a:pt x="7585" y="17449"/>
                  </a:cubicBezTo>
                  <a:cubicBezTo>
                    <a:pt x="7585" y="17449"/>
                    <a:pt x="8035" y="17697"/>
                    <a:pt x="8267" y="17790"/>
                  </a:cubicBezTo>
                  <a:cubicBezTo>
                    <a:pt x="8345" y="17837"/>
                    <a:pt x="8376" y="17914"/>
                    <a:pt x="8345" y="18008"/>
                  </a:cubicBezTo>
                  <a:cubicBezTo>
                    <a:pt x="8298" y="18054"/>
                    <a:pt x="8267" y="18085"/>
                    <a:pt x="8205" y="18085"/>
                  </a:cubicBezTo>
                  <a:cubicBezTo>
                    <a:pt x="8190" y="18085"/>
                    <a:pt x="8159" y="18070"/>
                    <a:pt x="8143" y="18070"/>
                  </a:cubicBezTo>
                  <a:cubicBezTo>
                    <a:pt x="7911" y="17945"/>
                    <a:pt x="7461" y="17713"/>
                    <a:pt x="7445" y="17697"/>
                  </a:cubicBezTo>
                  <a:cubicBezTo>
                    <a:pt x="7368" y="17666"/>
                    <a:pt x="7352" y="17589"/>
                    <a:pt x="7383" y="17511"/>
                  </a:cubicBezTo>
                  <a:cubicBezTo>
                    <a:pt x="7415" y="17459"/>
                    <a:pt x="7461" y="17427"/>
                    <a:pt x="7512" y="17427"/>
                  </a:cubicBezTo>
                  <a:close/>
                  <a:moveTo>
                    <a:pt x="17783" y="17617"/>
                  </a:moveTo>
                  <a:cubicBezTo>
                    <a:pt x="17796" y="17617"/>
                    <a:pt x="17808" y="17618"/>
                    <a:pt x="17821" y="17620"/>
                  </a:cubicBezTo>
                  <a:lnTo>
                    <a:pt x="17852" y="17620"/>
                  </a:lnTo>
                  <a:lnTo>
                    <a:pt x="17852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697" y="18132"/>
                    <a:pt x="17620" y="18132"/>
                  </a:cubicBezTo>
                  <a:cubicBezTo>
                    <a:pt x="17589" y="18132"/>
                    <a:pt x="17542" y="18101"/>
                    <a:pt x="17511" y="18085"/>
                  </a:cubicBezTo>
                  <a:lnTo>
                    <a:pt x="17496" y="18070"/>
                  </a:lnTo>
                  <a:cubicBezTo>
                    <a:pt x="17434" y="17976"/>
                    <a:pt x="17434" y="17837"/>
                    <a:pt x="17511" y="17744"/>
                  </a:cubicBezTo>
                  <a:cubicBezTo>
                    <a:pt x="17581" y="17674"/>
                    <a:pt x="17675" y="17617"/>
                    <a:pt x="17783" y="17617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391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27" y="18070"/>
                    <a:pt x="6143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5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43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0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6" y="18364"/>
                  </a:cubicBezTo>
                  <a:cubicBezTo>
                    <a:pt x="4294" y="18341"/>
                    <a:pt x="4331" y="18331"/>
                    <a:pt x="4370" y="18331"/>
                  </a:cubicBezTo>
                  <a:close/>
                  <a:moveTo>
                    <a:pt x="17100" y="18066"/>
                  </a:moveTo>
                  <a:cubicBezTo>
                    <a:pt x="17127" y="18066"/>
                    <a:pt x="17152" y="18073"/>
                    <a:pt x="17170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14" y="19388"/>
                  </a:cubicBezTo>
                  <a:cubicBezTo>
                    <a:pt x="15898" y="19403"/>
                    <a:pt x="15867" y="19403"/>
                    <a:pt x="15836" y="19403"/>
                  </a:cubicBezTo>
                  <a:cubicBezTo>
                    <a:pt x="15805" y="19403"/>
                    <a:pt x="15743" y="19388"/>
                    <a:pt x="15728" y="19341"/>
                  </a:cubicBezTo>
                  <a:cubicBezTo>
                    <a:pt x="15681" y="19295"/>
                    <a:pt x="15712" y="19186"/>
                    <a:pt x="15759" y="19155"/>
                  </a:cubicBezTo>
                  <a:cubicBezTo>
                    <a:pt x="15759" y="19140"/>
                    <a:pt x="16705" y="18473"/>
                    <a:pt x="16984" y="18132"/>
                  </a:cubicBezTo>
                  <a:cubicBezTo>
                    <a:pt x="17012" y="18084"/>
                    <a:pt x="17058" y="18066"/>
                    <a:pt x="17100" y="18066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5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14535" y="18432"/>
                  </a:moveTo>
                  <a:cubicBezTo>
                    <a:pt x="14756" y="18432"/>
                    <a:pt x="14951" y="18539"/>
                    <a:pt x="15061" y="18721"/>
                  </a:cubicBezTo>
                  <a:cubicBezTo>
                    <a:pt x="15092" y="18767"/>
                    <a:pt x="15107" y="18799"/>
                    <a:pt x="15107" y="18845"/>
                  </a:cubicBezTo>
                  <a:cubicBezTo>
                    <a:pt x="15123" y="19016"/>
                    <a:pt x="15030" y="19171"/>
                    <a:pt x="14813" y="19310"/>
                  </a:cubicBezTo>
                  <a:cubicBezTo>
                    <a:pt x="14487" y="19527"/>
                    <a:pt x="14053" y="19776"/>
                    <a:pt x="13572" y="19776"/>
                  </a:cubicBezTo>
                  <a:cubicBezTo>
                    <a:pt x="13510" y="19776"/>
                    <a:pt x="13448" y="19745"/>
                    <a:pt x="13401" y="19745"/>
                  </a:cubicBezTo>
                  <a:cubicBezTo>
                    <a:pt x="13169" y="19729"/>
                    <a:pt x="12936" y="19574"/>
                    <a:pt x="12951" y="19341"/>
                  </a:cubicBezTo>
                  <a:cubicBezTo>
                    <a:pt x="12951" y="19186"/>
                    <a:pt x="13060" y="19078"/>
                    <a:pt x="13184" y="19000"/>
                  </a:cubicBezTo>
                  <a:cubicBezTo>
                    <a:pt x="13525" y="18767"/>
                    <a:pt x="13913" y="18566"/>
                    <a:pt x="14347" y="18457"/>
                  </a:cubicBezTo>
                  <a:cubicBezTo>
                    <a:pt x="14411" y="18441"/>
                    <a:pt x="14474" y="18432"/>
                    <a:pt x="14535" y="18432"/>
                  </a:cubicBezTo>
                  <a:close/>
                  <a:moveTo>
                    <a:pt x="5175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94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4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2" y="19465"/>
                    <a:pt x="5119" y="18876"/>
                    <a:pt x="5073" y="18861"/>
                  </a:cubicBezTo>
                  <a:cubicBezTo>
                    <a:pt x="5026" y="18830"/>
                    <a:pt x="5010" y="18721"/>
                    <a:pt x="5057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9894" y="19627"/>
                  </a:moveTo>
                  <a:cubicBezTo>
                    <a:pt x="10104" y="19627"/>
                    <a:pt x="10320" y="19638"/>
                    <a:pt x="10516" y="19667"/>
                  </a:cubicBezTo>
                  <a:cubicBezTo>
                    <a:pt x="10749" y="19729"/>
                    <a:pt x="10920" y="19884"/>
                    <a:pt x="10920" y="20086"/>
                  </a:cubicBezTo>
                  <a:cubicBezTo>
                    <a:pt x="10920" y="20117"/>
                    <a:pt x="10920" y="20163"/>
                    <a:pt x="10904" y="20194"/>
                  </a:cubicBezTo>
                  <a:cubicBezTo>
                    <a:pt x="10842" y="20349"/>
                    <a:pt x="10640" y="20380"/>
                    <a:pt x="10516" y="20396"/>
                  </a:cubicBezTo>
                  <a:cubicBezTo>
                    <a:pt x="10462" y="20404"/>
                    <a:pt x="10408" y="20408"/>
                    <a:pt x="10355" y="20408"/>
                  </a:cubicBezTo>
                  <a:cubicBezTo>
                    <a:pt x="10303" y="20408"/>
                    <a:pt x="10253" y="20404"/>
                    <a:pt x="10206" y="20396"/>
                  </a:cubicBezTo>
                  <a:cubicBezTo>
                    <a:pt x="9849" y="20396"/>
                    <a:pt x="9601" y="20334"/>
                    <a:pt x="9384" y="20210"/>
                  </a:cubicBezTo>
                  <a:cubicBezTo>
                    <a:pt x="9322" y="20179"/>
                    <a:pt x="9198" y="20101"/>
                    <a:pt x="9167" y="19962"/>
                  </a:cubicBezTo>
                  <a:cubicBezTo>
                    <a:pt x="9167" y="19915"/>
                    <a:pt x="9198" y="19822"/>
                    <a:pt x="9229" y="19776"/>
                  </a:cubicBezTo>
                  <a:cubicBezTo>
                    <a:pt x="9307" y="19667"/>
                    <a:pt x="9431" y="19652"/>
                    <a:pt x="9539" y="19636"/>
                  </a:cubicBezTo>
                  <a:cubicBezTo>
                    <a:pt x="9653" y="19630"/>
                    <a:pt x="9773" y="19627"/>
                    <a:pt x="9894" y="19627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5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93" y="20362"/>
                  </a:moveTo>
                  <a:cubicBezTo>
                    <a:pt x="12554" y="20362"/>
                    <a:pt x="12614" y="20402"/>
                    <a:pt x="12626" y="20458"/>
                  </a:cubicBezTo>
                  <a:cubicBezTo>
                    <a:pt x="12657" y="20536"/>
                    <a:pt x="12626" y="20613"/>
                    <a:pt x="12533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489"/>
                    <a:pt x="11478" y="20489"/>
                  </a:cubicBezTo>
                  <a:cubicBezTo>
                    <a:pt x="11649" y="20489"/>
                    <a:pt x="12191" y="20458"/>
                    <a:pt x="12424" y="20380"/>
                  </a:cubicBezTo>
                  <a:cubicBezTo>
                    <a:pt x="12445" y="20368"/>
                    <a:pt x="12469" y="20362"/>
                    <a:pt x="12493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7" y="16550"/>
                    <a:pt x="21327" y="10656"/>
                  </a:cubicBezTo>
                  <a:cubicBezTo>
                    <a:pt x="21327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5"/>
            <p:cNvSpPr/>
            <p:nvPr/>
          </p:nvSpPr>
          <p:spPr>
            <a:xfrm>
              <a:off x="27548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5"/>
            <p:cNvSpPr/>
            <p:nvPr/>
          </p:nvSpPr>
          <p:spPr>
            <a:xfrm>
              <a:off x="2954938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37" y="0"/>
                  </a:moveTo>
                  <a:cubicBezTo>
                    <a:pt x="314" y="0"/>
                    <a:pt x="193" y="8"/>
                    <a:pt x="78" y="21"/>
                  </a:cubicBezTo>
                  <a:cubicBezTo>
                    <a:pt x="31" y="21"/>
                    <a:pt x="16" y="21"/>
                    <a:pt x="0" y="52"/>
                  </a:cubicBezTo>
                  <a:cubicBezTo>
                    <a:pt x="16" y="52"/>
                    <a:pt x="16" y="67"/>
                    <a:pt x="31" y="67"/>
                  </a:cubicBezTo>
                  <a:cubicBezTo>
                    <a:pt x="186" y="160"/>
                    <a:pt x="419" y="207"/>
                    <a:pt x="714" y="207"/>
                  </a:cubicBezTo>
                  <a:cubicBezTo>
                    <a:pt x="807" y="207"/>
                    <a:pt x="900" y="207"/>
                    <a:pt x="1008" y="176"/>
                  </a:cubicBezTo>
                  <a:cubicBezTo>
                    <a:pt x="1132" y="176"/>
                    <a:pt x="1163" y="145"/>
                    <a:pt x="1163" y="145"/>
                  </a:cubicBezTo>
                  <a:cubicBezTo>
                    <a:pt x="1117" y="98"/>
                    <a:pt x="1055" y="67"/>
                    <a:pt x="962" y="52"/>
                  </a:cubicBezTo>
                  <a:cubicBezTo>
                    <a:pt x="789" y="15"/>
                    <a:pt x="611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5"/>
            <p:cNvSpPr/>
            <p:nvPr/>
          </p:nvSpPr>
          <p:spPr>
            <a:xfrm>
              <a:off x="274243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65" y="0"/>
                  </a:moveTo>
                  <a:cubicBezTo>
                    <a:pt x="218" y="0"/>
                    <a:pt x="156" y="78"/>
                    <a:pt x="110" y="186"/>
                  </a:cubicBezTo>
                  <a:cubicBezTo>
                    <a:pt x="1" y="636"/>
                    <a:pt x="172" y="1117"/>
                    <a:pt x="342" y="1489"/>
                  </a:cubicBezTo>
                  <a:cubicBezTo>
                    <a:pt x="404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75" y="528"/>
                    <a:pt x="404" y="155"/>
                  </a:cubicBezTo>
                  <a:cubicBezTo>
                    <a:pt x="342" y="31"/>
                    <a:pt x="311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5"/>
            <p:cNvSpPr/>
            <p:nvPr/>
          </p:nvSpPr>
          <p:spPr>
            <a:xfrm>
              <a:off x="286768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67" y="1"/>
                    <a:pt x="357" y="172"/>
                    <a:pt x="125" y="311"/>
                  </a:cubicBezTo>
                  <a:cubicBezTo>
                    <a:pt x="32" y="373"/>
                    <a:pt x="1" y="420"/>
                    <a:pt x="1" y="420"/>
                  </a:cubicBezTo>
                  <a:cubicBezTo>
                    <a:pt x="35" y="524"/>
                    <a:pt x="114" y="577"/>
                    <a:pt x="197" y="577"/>
                  </a:cubicBezTo>
                  <a:cubicBezTo>
                    <a:pt x="225" y="577"/>
                    <a:pt x="253" y="571"/>
                    <a:pt x="280" y="559"/>
                  </a:cubicBezTo>
                  <a:cubicBezTo>
                    <a:pt x="590" y="482"/>
                    <a:pt x="900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10" y="32"/>
                    <a:pt x="1133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5"/>
            <p:cNvSpPr/>
            <p:nvPr/>
          </p:nvSpPr>
          <p:spPr>
            <a:xfrm>
              <a:off x="30483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4" y="62"/>
                    <a:pt x="1411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5"/>
            <p:cNvSpPr/>
            <p:nvPr/>
          </p:nvSpPr>
          <p:spPr>
            <a:xfrm>
              <a:off x="3023163" y="3790975"/>
              <a:ext cx="48125" cy="17475"/>
            </a:xfrm>
            <a:custGeom>
              <a:avLst/>
              <a:gdLst/>
              <a:ahLst/>
              <a:cxnLst/>
              <a:rect l="l" t="t" r="r" b="b"/>
              <a:pathLst>
                <a:path w="1925" h="699" extrusionOk="0">
                  <a:moveTo>
                    <a:pt x="296" y="0"/>
                  </a:moveTo>
                  <a:cubicBezTo>
                    <a:pt x="109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09" y="481"/>
                    <a:pt x="311" y="543"/>
                  </a:cubicBezTo>
                  <a:cubicBezTo>
                    <a:pt x="660" y="639"/>
                    <a:pt x="1017" y="698"/>
                    <a:pt x="1363" y="698"/>
                  </a:cubicBezTo>
                  <a:cubicBezTo>
                    <a:pt x="1463" y="698"/>
                    <a:pt x="1563" y="693"/>
                    <a:pt x="1660" y="683"/>
                  </a:cubicBezTo>
                  <a:cubicBezTo>
                    <a:pt x="1738" y="683"/>
                    <a:pt x="1847" y="667"/>
                    <a:pt x="1878" y="636"/>
                  </a:cubicBezTo>
                  <a:cubicBezTo>
                    <a:pt x="1924" y="574"/>
                    <a:pt x="1847" y="435"/>
                    <a:pt x="1738" y="357"/>
                  </a:cubicBezTo>
                  <a:cubicBezTo>
                    <a:pt x="1350" y="31"/>
                    <a:pt x="776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5"/>
            <p:cNvSpPr/>
            <p:nvPr/>
          </p:nvSpPr>
          <p:spPr>
            <a:xfrm>
              <a:off x="3015813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83" y="279"/>
                  </a:moveTo>
                  <a:cubicBezTo>
                    <a:pt x="1070" y="279"/>
                    <a:pt x="1644" y="310"/>
                    <a:pt x="2032" y="636"/>
                  </a:cubicBezTo>
                  <a:cubicBezTo>
                    <a:pt x="2141" y="714"/>
                    <a:pt x="2218" y="853"/>
                    <a:pt x="2172" y="915"/>
                  </a:cubicBezTo>
                  <a:cubicBezTo>
                    <a:pt x="2141" y="946"/>
                    <a:pt x="2032" y="962"/>
                    <a:pt x="1954" y="962"/>
                  </a:cubicBezTo>
                  <a:cubicBezTo>
                    <a:pt x="1857" y="972"/>
                    <a:pt x="1757" y="977"/>
                    <a:pt x="1657" y="977"/>
                  </a:cubicBezTo>
                  <a:cubicBezTo>
                    <a:pt x="1311" y="977"/>
                    <a:pt x="954" y="918"/>
                    <a:pt x="605" y="822"/>
                  </a:cubicBezTo>
                  <a:cubicBezTo>
                    <a:pt x="403" y="760"/>
                    <a:pt x="295" y="605"/>
                    <a:pt x="295" y="434"/>
                  </a:cubicBezTo>
                  <a:lnTo>
                    <a:pt x="295" y="372"/>
                  </a:lnTo>
                  <a:cubicBezTo>
                    <a:pt x="310" y="310"/>
                    <a:pt x="403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81" y="0"/>
                    <a:pt x="155" y="16"/>
                    <a:pt x="47" y="279"/>
                  </a:cubicBezTo>
                  <a:cubicBezTo>
                    <a:pt x="16" y="310"/>
                    <a:pt x="0" y="357"/>
                    <a:pt x="0" y="403"/>
                  </a:cubicBezTo>
                  <a:cubicBezTo>
                    <a:pt x="0" y="714"/>
                    <a:pt x="217" y="1008"/>
                    <a:pt x="512" y="1101"/>
                  </a:cubicBezTo>
                  <a:cubicBezTo>
                    <a:pt x="900" y="1225"/>
                    <a:pt x="1319" y="1287"/>
                    <a:pt x="1722" y="1287"/>
                  </a:cubicBezTo>
                  <a:lnTo>
                    <a:pt x="1954" y="1287"/>
                  </a:lnTo>
                  <a:cubicBezTo>
                    <a:pt x="2094" y="1256"/>
                    <a:pt x="2296" y="1241"/>
                    <a:pt x="2389" y="1086"/>
                  </a:cubicBezTo>
                  <a:cubicBezTo>
                    <a:pt x="2544" y="869"/>
                    <a:pt x="2404" y="605"/>
                    <a:pt x="2218" y="434"/>
                  </a:cubicBezTo>
                  <a:cubicBezTo>
                    <a:pt x="1753" y="47"/>
                    <a:pt x="1132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5"/>
            <p:cNvSpPr/>
            <p:nvPr/>
          </p:nvSpPr>
          <p:spPr>
            <a:xfrm>
              <a:off x="285993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43" y="291"/>
                  </a:cubicBezTo>
                  <a:cubicBezTo>
                    <a:pt x="1520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61" y="846"/>
                    <a:pt x="532" y="852"/>
                    <a:pt x="503" y="852"/>
                  </a:cubicBezTo>
                  <a:cubicBezTo>
                    <a:pt x="422" y="852"/>
                    <a:pt x="345" y="806"/>
                    <a:pt x="311" y="726"/>
                  </a:cubicBezTo>
                  <a:cubicBezTo>
                    <a:pt x="311" y="695"/>
                    <a:pt x="326" y="664"/>
                    <a:pt x="435" y="586"/>
                  </a:cubicBezTo>
                  <a:cubicBezTo>
                    <a:pt x="667" y="447"/>
                    <a:pt x="977" y="276"/>
                    <a:pt x="1319" y="276"/>
                  </a:cubicBezTo>
                  <a:close/>
                  <a:moveTo>
                    <a:pt x="1316" y="1"/>
                  </a:moveTo>
                  <a:cubicBezTo>
                    <a:pt x="917" y="1"/>
                    <a:pt x="551" y="177"/>
                    <a:pt x="280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57" y="1160"/>
                    <a:pt x="559" y="1160"/>
                  </a:cubicBezTo>
                  <a:cubicBezTo>
                    <a:pt x="590" y="1160"/>
                    <a:pt x="652" y="1160"/>
                    <a:pt x="698" y="1144"/>
                  </a:cubicBezTo>
                  <a:cubicBezTo>
                    <a:pt x="1040" y="1051"/>
                    <a:pt x="1365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5"/>
            <p:cNvSpPr/>
            <p:nvPr/>
          </p:nvSpPr>
          <p:spPr>
            <a:xfrm>
              <a:off x="3040613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47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3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3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5"/>
            <p:cNvSpPr/>
            <p:nvPr/>
          </p:nvSpPr>
          <p:spPr>
            <a:xfrm>
              <a:off x="2946013" y="4243475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826" y="289"/>
                  </a:moveTo>
                  <a:cubicBezTo>
                    <a:pt x="990" y="289"/>
                    <a:pt x="1157" y="300"/>
                    <a:pt x="1319" y="326"/>
                  </a:cubicBezTo>
                  <a:cubicBezTo>
                    <a:pt x="1412" y="357"/>
                    <a:pt x="1489" y="403"/>
                    <a:pt x="1489" y="434"/>
                  </a:cubicBezTo>
                  <a:cubicBezTo>
                    <a:pt x="1489" y="450"/>
                    <a:pt x="1458" y="465"/>
                    <a:pt x="1365" y="465"/>
                  </a:cubicBezTo>
                  <a:cubicBezTo>
                    <a:pt x="1257" y="481"/>
                    <a:pt x="1164" y="481"/>
                    <a:pt x="1071" y="481"/>
                  </a:cubicBezTo>
                  <a:cubicBezTo>
                    <a:pt x="776" y="481"/>
                    <a:pt x="543" y="450"/>
                    <a:pt x="388" y="357"/>
                  </a:cubicBezTo>
                  <a:cubicBezTo>
                    <a:pt x="373" y="357"/>
                    <a:pt x="373" y="326"/>
                    <a:pt x="357" y="326"/>
                  </a:cubicBezTo>
                  <a:cubicBezTo>
                    <a:pt x="373" y="310"/>
                    <a:pt x="388" y="310"/>
                    <a:pt x="435" y="310"/>
                  </a:cubicBezTo>
                  <a:cubicBezTo>
                    <a:pt x="560" y="296"/>
                    <a:pt x="692" y="289"/>
                    <a:pt x="826" y="289"/>
                  </a:cubicBezTo>
                  <a:close/>
                  <a:moveTo>
                    <a:pt x="717" y="0"/>
                  </a:moveTo>
                  <a:cubicBezTo>
                    <a:pt x="607" y="0"/>
                    <a:pt x="497" y="5"/>
                    <a:pt x="388" y="16"/>
                  </a:cubicBezTo>
                  <a:cubicBezTo>
                    <a:pt x="280" y="47"/>
                    <a:pt x="156" y="62"/>
                    <a:pt x="78" y="155"/>
                  </a:cubicBezTo>
                  <a:cubicBezTo>
                    <a:pt x="16" y="217"/>
                    <a:pt x="1" y="279"/>
                    <a:pt x="16" y="357"/>
                  </a:cubicBezTo>
                  <a:cubicBezTo>
                    <a:pt x="63" y="481"/>
                    <a:pt x="171" y="558"/>
                    <a:pt x="233" y="605"/>
                  </a:cubicBezTo>
                  <a:cubicBezTo>
                    <a:pt x="450" y="713"/>
                    <a:pt x="714" y="775"/>
                    <a:pt x="1055" y="775"/>
                  </a:cubicBezTo>
                  <a:cubicBezTo>
                    <a:pt x="1164" y="775"/>
                    <a:pt x="1257" y="760"/>
                    <a:pt x="1365" y="760"/>
                  </a:cubicBezTo>
                  <a:cubicBezTo>
                    <a:pt x="1489" y="760"/>
                    <a:pt x="1660" y="713"/>
                    <a:pt x="1753" y="589"/>
                  </a:cubicBezTo>
                  <a:cubicBezTo>
                    <a:pt x="1769" y="543"/>
                    <a:pt x="1769" y="512"/>
                    <a:pt x="1769" y="465"/>
                  </a:cubicBezTo>
                  <a:cubicBezTo>
                    <a:pt x="1769" y="279"/>
                    <a:pt x="1598" y="93"/>
                    <a:pt x="1365" y="62"/>
                  </a:cubicBezTo>
                  <a:cubicBezTo>
                    <a:pt x="1159" y="21"/>
                    <a:pt x="938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5"/>
            <p:cNvSpPr/>
            <p:nvPr/>
          </p:nvSpPr>
          <p:spPr>
            <a:xfrm>
              <a:off x="27350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05" y="305"/>
                    <a:pt x="636" y="367"/>
                    <a:pt x="683" y="445"/>
                  </a:cubicBezTo>
                  <a:cubicBezTo>
                    <a:pt x="853" y="802"/>
                    <a:pt x="977" y="1189"/>
                    <a:pt x="1024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36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26"/>
                    <a:pt x="202" y="1484"/>
                    <a:pt x="388" y="1887"/>
                  </a:cubicBezTo>
                  <a:cubicBezTo>
                    <a:pt x="435" y="1996"/>
                    <a:pt x="559" y="2260"/>
                    <a:pt x="822" y="2260"/>
                  </a:cubicBezTo>
                  <a:cubicBezTo>
                    <a:pt x="853" y="2260"/>
                    <a:pt x="915" y="2260"/>
                    <a:pt x="946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48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5"/>
            <p:cNvSpPr/>
            <p:nvPr/>
          </p:nvSpPr>
          <p:spPr>
            <a:xfrm>
              <a:off x="3068538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97" y="590"/>
                    <a:pt x="698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85" y="1567"/>
                  </a:lnTo>
                  <a:cubicBezTo>
                    <a:pt x="885" y="1644"/>
                    <a:pt x="962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0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5"/>
            <p:cNvSpPr/>
            <p:nvPr/>
          </p:nvSpPr>
          <p:spPr>
            <a:xfrm>
              <a:off x="277113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57" y="357"/>
                    <a:pt x="435" y="482"/>
                  </a:cubicBezTo>
                  <a:cubicBezTo>
                    <a:pt x="357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5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76" y="1117"/>
                  </a:cubicBezTo>
                  <a:cubicBezTo>
                    <a:pt x="1490" y="1024"/>
                    <a:pt x="1272" y="900"/>
                    <a:pt x="1086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6" y="113"/>
                    <a:pt x="1047" y="145"/>
                    <a:pt x="1024" y="202"/>
                  </a:cubicBezTo>
                  <a:lnTo>
                    <a:pt x="823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5"/>
            <p:cNvSpPr/>
            <p:nvPr/>
          </p:nvSpPr>
          <p:spPr>
            <a:xfrm>
              <a:off x="27587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9" y="1"/>
                  </a:moveTo>
                  <a:cubicBezTo>
                    <a:pt x="864" y="1"/>
                    <a:pt x="819" y="23"/>
                    <a:pt x="791" y="51"/>
                  </a:cubicBezTo>
                  <a:cubicBezTo>
                    <a:pt x="435" y="470"/>
                    <a:pt x="47" y="1121"/>
                    <a:pt x="31" y="1137"/>
                  </a:cubicBezTo>
                  <a:cubicBezTo>
                    <a:pt x="0" y="1214"/>
                    <a:pt x="31" y="1292"/>
                    <a:pt x="109" y="1354"/>
                  </a:cubicBezTo>
                  <a:cubicBezTo>
                    <a:pt x="124" y="1370"/>
                    <a:pt x="140" y="1370"/>
                    <a:pt x="187" y="1370"/>
                  </a:cubicBezTo>
                  <a:cubicBezTo>
                    <a:pt x="233" y="1370"/>
                    <a:pt x="280" y="1354"/>
                    <a:pt x="295" y="1292"/>
                  </a:cubicBezTo>
                  <a:cubicBezTo>
                    <a:pt x="295" y="1292"/>
                    <a:pt x="683" y="641"/>
                    <a:pt x="1024" y="253"/>
                  </a:cubicBezTo>
                  <a:cubicBezTo>
                    <a:pt x="1071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5"/>
            <p:cNvSpPr/>
            <p:nvPr/>
          </p:nvSpPr>
          <p:spPr>
            <a:xfrm>
              <a:off x="27909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9" y="0"/>
                  </a:moveTo>
                  <a:cubicBezTo>
                    <a:pt x="1113" y="0"/>
                    <a:pt x="1089" y="10"/>
                    <a:pt x="1071" y="35"/>
                  </a:cubicBezTo>
                  <a:cubicBezTo>
                    <a:pt x="652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303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5"/>
            <p:cNvSpPr/>
            <p:nvPr/>
          </p:nvSpPr>
          <p:spPr>
            <a:xfrm>
              <a:off x="2798663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09" y="1075"/>
                    <a:pt x="156" y="1075"/>
                  </a:cubicBezTo>
                  <a:cubicBezTo>
                    <a:pt x="187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40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5"/>
            <p:cNvSpPr/>
            <p:nvPr/>
          </p:nvSpPr>
          <p:spPr>
            <a:xfrm>
              <a:off x="2959963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1" y="55"/>
                    <a:pt x="140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1" y="314"/>
                    <a:pt x="1707" y="350"/>
                  </a:cubicBezTo>
                  <a:lnTo>
                    <a:pt x="1753" y="350"/>
                  </a:lnTo>
                  <a:cubicBezTo>
                    <a:pt x="1815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5"/>
            <p:cNvSpPr/>
            <p:nvPr/>
          </p:nvSpPr>
          <p:spPr>
            <a:xfrm>
              <a:off x="31317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7" y="1"/>
                    <a:pt x="63" y="21"/>
                    <a:pt x="32" y="63"/>
                  </a:cubicBezTo>
                  <a:cubicBezTo>
                    <a:pt x="1" y="140"/>
                    <a:pt x="16" y="218"/>
                    <a:pt x="94" y="280"/>
                  </a:cubicBezTo>
                  <a:cubicBezTo>
                    <a:pt x="94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54" y="388"/>
                    <a:pt x="264" y="16"/>
                    <a:pt x="233" y="16"/>
                  </a:cubicBezTo>
                  <a:cubicBezTo>
                    <a:pt x="207" y="6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5"/>
            <p:cNvSpPr/>
            <p:nvPr/>
          </p:nvSpPr>
          <p:spPr>
            <a:xfrm>
              <a:off x="3205013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8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5"/>
            <p:cNvSpPr/>
            <p:nvPr/>
          </p:nvSpPr>
          <p:spPr>
            <a:xfrm>
              <a:off x="3227113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2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96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5"/>
            <p:cNvSpPr/>
            <p:nvPr/>
          </p:nvSpPr>
          <p:spPr>
            <a:xfrm>
              <a:off x="32290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1" y="32"/>
                    <a:pt x="125" y="94"/>
                    <a:pt x="125" y="171"/>
                  </a:cubicBezTo>
                  <a:cubicBezTo>
                    <a:pt x="125" y="435"/>
                    <a:pt x="94" y="1195"/>
                    <a:pt x="16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5"/>
            <p:cNvSpPr/>
            <p:nvPr/>
          </p:nvSpPr>
          <p:spPr>
            <a:xfrm>
              <a:off x="3180588" y="4119700"/>
              <a:ext cx="34550" cy="49725"/>
            </a:xfrm>
            <a:custGeom>
              <a:avLst/>
              <a:gdLst/>
              <a:ahLst/>
              <a:cxnLst/>
              <a:rect l="l" t="t" r="r" b="b"/>
              <a:pathLst>
                <a:path w="1382" h="1989" extrusionOk="0">
                  <a:moveTo>
                    <a:pt x="1227" y="0"/>
                  </a:moveTo>
                  <a:cubicBezTo>
                    <a:pt x="1161" y="0"/>
                    <a:pt x="1100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1" y="763"/>
                    <a:pt x="1350" y="190"/>
                  </a:cubicBezTo>
                  <a:cubicBezTo>
                    <a:pt x="1381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5"/>
            <p:cNvSpPr/>
            <p:nvPr/>
          </p:nvSpPr>
          <p:spPr>
            <a:xfrm>
              <a:off x="31092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3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5"/>
            <p:cNvSpPr/>
            <p:nvPr/>
          </p:nvSpPr>
          <p:spPr>
            <a:xfrm>
              <a:off x="28424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63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598" y="1191"/>
                    <a:pt x="1629" y="1222"/>
                    <a:pt x="1644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84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5"/>
            <p:cNvSpPr/>
            <p:nvPr/>
          </p:nvSpPr>
          <p:spPr>
            <a:xfrm>
              <a:off x="31864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4" y="1368"/>
                    <a:pt x="140" y="1368"/>
                    <a:pt x="156" y="1368"/>
                  </a:cubicBezTo>
                  <a:cubicBezTo>
                    <a:pt x="202" y="1368"/>
                    <a:pt x="233" y="1352"/>
                    <a:pt x="264" y="1306"/>
                  </a:cubicBezTo>
                  <a:cubicBezTo>
                    <a:pt x="295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1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5"/>
            <p:cNvSpPr/>
            <p:nvPr/>
          </p:nvSpPr>
          <p:spPr>
            <a:xfrm>
              <a:off x="27292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11" y="1560"/>
                    <a:pt x="373" y="1482"/>
                    <a:pt x="373" y="1405"/>
                  </a:cubicBezTo>
                  <a:cubicBezTo>
                    <a:pt x="311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5"/>
            <p:cNvSpPr/>
            <p:nvPr/>
          </p:nvSpPr>
          <p:spPr>
            <a:xfrm>
              <a:off x="28804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5"/>
            <p:cNvSpPr/>
            <p:nvPr/>
          </p:nvSpPr>
          <p:spPr>
            <a:xfrm>
              <a:off x="3001463" y="4261775"/>
              <a:ext cx="32200" cy="10400"/>
            </a:xfrm>
            <a:custGeom>
              <a:avLst/>
              <a:gdLst/>
              <a:ahLst/>
              <a:cxnLst/>
              <a:rect l="l" t="t" r="r" b="b"/>
              <a:pathLst>
                <a:path w="1288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1" y="121"/>
                    <a:pt x="124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47" y="416"/>
                    <a:pt x="124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288" y="168"/>
                    <a:pt x="1257" y="90"/>
                  </a:cubicBezTo>
                  <a:cubicBezTo>
                    <a:pt x="1245" y="33"/>
                    <a:pt x="1200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5"/>
            <p:cNvSpPr/>
            <p:nvPr/>
          </p:nvSpPr>
          <p:spPr>
            <a:xfrm>
              <a:off x="2901038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3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5" y="658"/>
                    <a:pt x="946" y="627"/>
                    <a:pt x="993" y="581"/>
                  </a:cubicBezTo>
                  <a:cubicBezTo>
                    <a:pt x="1024" y="487"/>
                    <a:pt x="993" y="410"/>
                    <a:pt x="915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5"/>
            <p:cNvSpPr/>
            <p:nvPr/>
          </p:nvSpPr>
          <p:spPr>
            <a:xfrm>
              <a:off x="275911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25" y="978"/>
                  </a:cubicBezTo>
                  <a:cubicBezTo>
                    <a:pt x="140" y="1040"/>
                    <a:pt x="203" y="1055"/>
                    <a:pt x="265" y="1055"/>
                  </a:cubicBezTo>
                  <a:cubicBezTo>
                    <a:pt x="280" y="1055"/>
                    <a:pt x="296" y="1055"/>
                    <a:pt x="327" y="1040"/>
                  </a:cubicBezTo>
                  <a:cubicBezTo>
                    <a:pt x="404" y="993"/>
                    <a:pt x="420" y="915"/>
                    <a:pt x="404" y="838"/>
                  </a:cubicBezTo>
                  <a:cubicBezTo>
                    <a:pt x="280" y="590"/>
                    <a:pt x="327" y="156"/>
                    <a:pt x="327" y="156"/>
                  </a:cubicBezTo>
                  <a:cubicBezTo>
                    <a:pt x="327" y="78"/>
                    <a:pt x="26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5"/>
            <p:cNvSpPr/>
            <p:nvPr/>
          </p:nvSpPr>
          <p:spPr>
            <a:xfrm>
              <a:off x="2916538" y="3851775"/>
              <a:ext cx="29125" cy="15600"/>
            </a:xfrm>
            <a:custGeom>
              <a:avLst/>
              <a:gdLst/>
              <a:ahLst/>
              <a:cxnLst/>
              <a:rect l="l" t="t" r="r" b="b"/>
              <a:pathLst>
                <a:path w="1165" h="624" extrusionOk="0">
                  <a:moveTo>
                    <a:pt x="994" y="1"/>
                  </a:moveTo>
                  <a:cubicBezTo>
                    <a:pt x="984" y="1"/>
                    <a:pt x="974" y="2"/>
                    <a:pt x="962" y="3"/>
                  </a:cubicBezTo>
                  <a:cubicBezTo>
                    <a:pt x="652" y="65"/>
                    <a:pt x="109" y="329"/>
                    <a:pt x="94" y="360"/>
                  </a:cubicBezTo>
                  <a:cubicBezTo>
                    <a:pt x="16" y="391"/>
                    <a:pt x="1" y="469"/>
                    <a:pt x="32" y="546"/>
                  </a:cubicBezTo>
                  <a:cubicBezTo>
                    <a:pt x="63" y="608"/>
                    <a:pt x="109" y="624"/>
                    <a:pt x="171" y="624"/>
                  </a:cubicBezTo>
                  <a:cubicBezTo>
                    <a:pt x="187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9" y="127"/>
                  </a:cubicBezTo>
                  <a:cubicBezTo>
                    <a:pt x="1121" y="58"/>
                    <a:pt x="1080" y="1"/>
                    <a:pt x="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5"/>
            <p:cNvSpPr/>
            <p:nvPr/>
          </p:nvSpPr>
          <p:spPr>
            <a:xfrm>
              <a:off x="293748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09" y="1"/>
                  </a:moveTo>
                  <a:cubicBezTo>
                    <a:pt x="695" y="1"/>
                    <a:pt x="681" y="4"/>
                    <a:pt x="667" y="9"/>
                  </a:cubicBezTo>
                  <a:cubicBezTo>
                    <a:pt x="481" y="40"/>
                    <a:pt x="279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47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9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28" y="54"/>
                    <a:pt x="771" y="1"/>
                    <a:pt x="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5"/>
            <p:cNvSpPr/>
            <p:nvPr/>
          </p:nvSpPr>
          <p:spPr>
            <a:xfrm>
              <a:off x="3081338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93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5"/>
            <p:cNvSpPr/>
            <p:nvPr/>
          </p:nvSpPr>
          <p:spPr>
            <a:xfrm>
              <a:off x="3054588" y="3918000"/>
              <a:ext cx="11250" cy="9475"/>
            </a:xfrm>
            <a:custGeom>
              <a:avLst/>
              <a:gdLst/>
              <a:ahLst/>
              <a:cxnLst/>
              <a:rect l="l" t="t" r="r" b="b"/>
              <a:pathLst>
                <a:path w="450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3" y="348"/>
                  </a:lnTo>
                  <a:cubicBezTo>
                    <a:pt x="450" y="239"/>
                    <a:pt x="434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5"/>
            <p:cNvSpPr/>
            <p:nvPr/>
          </p:nvSpPr>
          <p:spPr>
            <a:xfrm>
              <a:off x="3210838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63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295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5"/>
            <p:cNvSpPr/>
            <p:nvPr/>
          </p:nvSpPr>
          <p:spPr>
            <a:xfrm>
              <a:off x="288746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5"/>
            <p:cNvSpPr/>
            <p:nvPr/>
          </p:nvSpPr>
          <p:spPr>
            <a:xfrm>
              <a:off x="27746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4" y="0"/>
                  </a:moveTo>
                  <a:cubicBezTo>
                    <a:pt x="62" y="62"/>
                    <a:pt x="47" y="109"/>
                    <a:pt x="31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5"/>
            <p:cNvSpPr/>
            <p:nvPr/>
          </p:nvSpPr>
          <p:spPr>
            <a:xfrm>
              <a:off x="27878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47" y="98"/>
                    <a:pt x="63" y="160"/>
                  </a:cubicBezTo>
                  <a:lnTo>
                    <a:pt x="32" y="160"/>
                  </a:lnTo>
                  <a:cubicBezTo>
                    <a:pt x="1" y="253"/>
                    <a:pt x="78" y="346"/>
                    <a:pt x="187" y="392"/>
                  </a:cubicBezTo>
                  <a:cubicBezTo>
                    <a:pt x="202" y="392"/>
                    <a:pt x="218" y="408"/>
                    <a:pt x="264" y="408"/>
                  </a:cubicBezTo>
                  <a:cubicBezTo>
                    <a:pt x="295" y="408"/>
                    <a:pt x="342" y="392"/>
                    <a:pt x="373" y="377"/>
                  </a:cubicBezTo>
                  <a:cubicBezTo>
                    <a:pt x="419" y="346"/>
                    <a:pt x="450" y="315"/>
                    <a:pt x="450" y="253"/>
                  </a:cubicBezTo>
                  <a:cubicBezTo>
                    <a:pt x="450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5"/>
            <p:cNvSpPr/>
            <p:nvPr/>
          </p:nvSpPr>
          <p:spPr>
            <a:xfrm>
              <a:off x="28219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31" y="64"/>
                    <a:pt x="0" y="126"/>
                    <a:pt x="0" y="173"/>
                  </a:cubicBezTo>
                  <a:cubicBezTo>
                    <a:pt x="0" y="235"/>
                    <a:pt x="31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307" y="31"/>
                    <a:pt x="243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5"/>
            <p:cNvSpPr/>
            <p:nvPr/>
          </p:nvSpPr>
          <p:spPr>
            <a:xfrm>
              <a:off x="28389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3" y="0"/>
                  </a:moveTo>
                  <a:cubicBezTo>
                    <a:pt x="179" y="0"/>
                    <a:pt x="144" y="9"/>
                    <a:pt x="109" y="28"/>
                  </a:cubicBezTo>
                  <a:cubicBezTo>
                    <a:pt x="16" y="90"/>
                    <a:pt x="1" y="199"/>
                    <a:pt x="32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65" y="370"/>
                    <a:pt x="311" y="370"/>
                  </a:cubicBezTo>
                  <a:cubicBezTo>
                    <a:pt x="342" y="354"/>
                    <a:pt x="389" y="323"/>
                    <a:pt x="404" y="261"/>
                  </a:cubicBezTo>
                  <a:cubicBezTo>
                    <a:pt x="420" y="199"/>
                    <a:pt x="420" y="168"/>
                    <a:pt x="389" y="106"/>
                  </a:cubicBezTo>
                  <a:cubicBezTo>
                    <a:pt x="357" y="42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5"/>
            <p:cNvSpPr/>
            <p:nvPr/>
          </p:nvSpPr>
          <p:spPr>
            <a:xfrm>
              <a:off x="2829688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57" y="97"/>
                  </a:cubicBezTo>
                  <a:cubicBezTo>
                    <a:pt x="306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5"/>
            <p:cNvSpPr/>
            <p:nvPr/>
          </p:nvSpPr>
          <p:spPr>
            <a:xfrm>
              <a:off x="2870013" y="4199175"/>
              <a:ext cx="9725" cy="9800"/>
            </a:xfrm>
            <a:custGeom>
              <a:avLst/>
              <a:gdLst/>
              <a:ahLst/>
              <a:cxnLst/>
              <a:rect l="l" t="t" r="r" b="b"/>
              <a:pathLst>
                <a:path w="389" h="392" extrusionOk="0">
                  <a:moveTo>
                    <a:pt x="177" y="58"/>
                  </a:moveTo>
                  <a:lnTo>
                    <a:pt x="171" y="81"/>
                  </a:lnTo>
                  <a:lnTo>
                    <a:pt x="171" y="66"/>
                  </a:lnTo>
                  <a:lnTo>
                    <a:pt x="177" y="58"/>
                  </a:lnTo>
                  <a:close/>
                  <a:moveTo>
                    <a:pt x="192" y="1"/>
                  </a:moveTo>
                  <a:cubicBezTo>
                    <a:pt x="139" y="1"/>
                    <a:pt x="87" y="39"/>
                    <a:pt x="47" y="66"/>
                  </a:cubicBezTo>
                  <a:cubicBezTo>
                    <a:pt x="16" y="128"/>
                    <a:pt x="1" y="206"/>
                    <a:pt x="16" y="252"/>
                  </a:cubicBezTo>
                  <a:cubicBezTo>
                    <a:pt x="47" y="330"/>
                    <a:pt x="156" y="392"/>
                    <a:pt x="233" y="392"/>
                  </a:cubicBezTo>
                  <a:cubicBezTo>
                    <a:pt x="264" y="392"/>
                    <a:pt x="295" y="392"/>
                    <a:pt x="311" y="376"/>
                  </a:cubicBezTo>
                  <a:lnTo>
                    <a:pt x="326" y="361"/>
                  </a:lnTo>
                  <a:lnTo>
                    <a:pt x="388" y="66"/>
                  </a:lnTo>
                  <a:lnTo>
                    <a:pt x="203" y="23"/>
                  </a:lnTo>
                  <a:lnTo>
                    <a:pt x="203" y="23"/>
                  </a:lnTo>
                  <a:lnTo>
                    <a:pt x="218" y="4"/>
                  </a:lnTo>
                  <a:cubicBezTo>
                    <a:pt x="209" y="2"/>
                    <a:pt x="201" y="1"/>
                    <a:pt x="1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5"/>
            <p:cNvSpPr/>
            <p:nvPr/>
          </p:nvSpPr>
          <p:spPr>
            <a:xfrm>
              <a:off x="28393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87" y="0"/>
                  </a:moveTo>
                  <a:cubicBezTo>
                    <a:pt x="194" y="0"/>
                    <a:pt x="104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187" y="474"/>
                    <a:pt x="249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512" y="319"/>
                    <a:pt x="528" y="242"/>
                    <a:pt x="512" y="180"/>
                  </a:cubicBezTo>
                  <a:cubicBezTo>
                    <a:pt x="481" y="102"/>
                    <a:pt x="450" y="71"/>
                    <a:pt x="388" y="24"/>
                  </a:cubicBezTo>
                  <a:cubicBezTo>
                    <a:pt x="355" y="8"/>
                    <a:pt x="321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5"/>
            <p:cNvSpPr/>
            <p:nvPr/>
          </p:nvSpPr>
          <p:spPr>
            <a:xfrm>
              <a:off x="30933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5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5"/>
            <p:cNvSpPr/>
            <p:nvPr/>
          </p:nvSpPr>
          <p:spPr>
            <a:xfrm>
              <a:off x="3201913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4" y="1"/>
                  </a:moveTo>
                  <a:cubicBezTo>
                    <a:pt x="189" y="1"/>
                    <a:pt x="150" y="9"/>
                    <a:pt x="109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5"/>
            <p:cNvSpPr/>
            <p:nvPr/>
          </p:nvSpPr>
          <p:spPr>
            <a:xfrm>
              <a:off x="2912288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109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5" y="357"/>
                  </a:cubicBezTo>
                  <a:cubicBezTo>
                    <a:pt x="481" y="311"/>
                    <a:pt x="496" y="264"/>
                    <a:pt x="481" y="218"/>
                  </a:cubicBezTo>
                  <a:cubicBezTo>
                    <a:pt x="434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5"/>
            <p:cNvSpPr/>
            <p:nvPr/>
          </p:nvSpPr>
          <p:spPr>
            <a:xfrm>
              <a:off x="283551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62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50" y="310"/>
                  </a:cubicBezTo>
                  <a:cubicBezTo>
                    <a:pt x="466" y="248"/>
                    <a:pt x="466" y="171"/>
                    <a:pt x="450" y="140"/>
                  </a:cubicBezTo>
                  <a:cubicBezTo>
                    <a:pt x="404" y="62"/>
                    <a:pt x="29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5"/>
            <p:cNvSpPr/>
            <p:nvPr/>
          </p:nvSpPr>
          <p:spPr>
            <a:xfrm>
              <a:off x="3012313" y="3906400"/>
              <a:ext cx="10875" cy="9825"/>
            </a:xfrm>
            <a:custGeom>
              <a:avLst/>
              <a:gdLst/>
              <a:ahLst/>
              <a:cxnLst/>
              <a:rect l="l" t="t" r="r" b="b"/>
              <a:pathLst>
                <a:path w="435" h="393" extrusionOk="0">
                  <a:moveTo>
                    <a:pt x="258" y="0"/>
                  </a:moveTo>
                  <a:cubicBezTo>
                    <a:pt x="198" y="0"/>
                    <a:pt x="133" y="15"/>
                    <a:pt x="78" y="52"/>
                  </a:cubicBezTo>
                  <a:cubicBezTo>
                    <a:pt x="32" y="83"/>
                    <a:pt x="1" y="160"/>
                    <a:pt x="32" y="269"/>
                  </a:cubicBezTo>
                  <a:cubicBezTo>
                    <a:pt x="63" y="346"/>
                    <a:pt x="140" y="393"/>
                    <a:pt x="218" y="393"/>
                  </a:cubicBezTo>
                  <a:cubicBezTo>
                    <a:pt x="295" y="393"/>
                    <a:pt x="357" y="362"/>
                    <a:pt x="388" y="284"/>
                  </a:cubicBezTo>
                  <a:cubicBezTo>
                    <a:pt x="435" y="207"/>
                    <a:pt x="435" y="129"/>
                    <a:pt x="388" y="52"/>
                  </a:cubicBezTo>
                  <a:lnTo>
                    <a:pt x="373" y="21"/>
                  </a:lnTo>
                  <a:cubicBezTo>
                    <a:pt x="341" y="8"/>
                    <a:pt x="301" y="0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5"/>
            <p:cNvSpPr/>
            <p:nvPr/>
          </p:nvSpPr>
          <p:spPr>
            <a:xfrm>
              <a:off x="2878538" y="40302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56" y="357"/>
                    <a:pt x="202" y="373"/>
                  </a:cubicBezTo>
                  <a:lnTo>
                    <a:pt x="435" y="451"/>
                  </a:lnTo>
                  <a:lnTo>
                    <a:pt x="451" y="404"/>
                  </a:lnTo>
                  <a:cubicBezTo>
                    <a:pt x="466" y="326"/>
                    <a:pt x="497" y="264"/>
                    <a:pt x="497" y="187"/>
                  </a:cubicBezTo>
                  <a:cubicBezTo>
                    <a:pt x="497" y="140"/>
                    <a:pt x="451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5"/>
            <p:cNvSpPr/>
            <p:nvPr/>
          </p:nvSpPr>
          <p:spPr>
            <a:xfrm>
              <a:off x="31530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8" y="58"/>
                    <a:pt x="78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8" y="469"/>
                  </a:lnTo>
                  <a:cubicBezTo>
                    <a:pt x="109" y="500"/>
                    <a:pt x="156" y="515"/>
                    <a:pt x="187" y="515"/>
                  </a:cubicBezTo>
                  <a:cubicBezTo>
                    <a:pt x="264" y="515"/>
                    <a:pt x="373" y="453"/>
                    <a:pt x="404" y="376"/>
                  </a:cubicBezTo>
                  <a:cubicBezTo>
                    <a:pt x="466" y="282"/>
                    <a:pt x="435" y="158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3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5"/>
            <p:cNvSpPr/>
            <p:nvPr/>
          </p:nvSpPr>
          <p:spPr>
            <a:xfrm>
              <a:off x="2787038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2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09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5"/>
            <p:cNvSpPr/>
            <p:nvPr/>
          </p:nvSpPr>
          <p:spPr>
            <a:xfrm>
              <a:off x="29929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71" y="419"/>
                    <a:pt x="248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34" y="109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5"/>
            <p:cNvSpPr/>
            <p:nvPr/>
          </p:nvSpPr>
          <p:spPr>
            <a:xfrm>
              <a:off x="2935538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7" y="47"/>
                    <a:pt x="326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5"/>
            <p:cNvSpPr/>
            <p:nvPr/>
          </p:nvSpPr>
          <p:spPr>
            <a:xfrm>
              <a:off x="3190288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5"/>
            <p:cNvSpPr/>
            <p:nvPr/>
          </p:nvSpPr>
          <p:spPr>
            <a:xfrm>
              <a:off x="2856063" y="3797550"/>
              <a:ext cx="7375" cy="7025"/>
            </a:xfrm>
            <a:custGeom>
              <a:avLst/>
              <a:gdLst/>
              <a:ahLst/>
              <a:cxnLst/>
              <a:rect l="l" t="t" r="r" b="b"/>
              <a:pathLst>
                <a:path w="295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31" y="249"/>
                  </a:lnTo>
                  <a:cubicBezTo>
                    <a:pt x="47" y="249"/>
                    <a:pt x="93" y="280"/>
                    <a:pt x="109" y="280"/>
                  </a:cubicBezTo>
                  <a:cubicBezTo>
                    <a:pt x="155" y="280"/>
                    <a:pt x="186" y="249"/>
                    <a:pt x="233" y="234"/>
                  </a:cubicBezTo>
                  <a:cubicBezTo>
                    <a:pt x="279" y="172"/>
                    <a:pt x="295" y="79"/>
                    <a:pt x="264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5"/>
            <p:cNvSpPr/>
            <p:nvPr/>
          </p:nvSpPr>
          <p:spPr>
            <a:xfrm>
              <a:off x="2959588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8" y="0"/>
                  </a:moveTo>
                  <a:cubicBezTo>
                    <a:pt x="122" y="0"/>
                    <a:pt x="98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57" y="217"/>
                  </a:cubicBezTo>
                  <a:cubicBezTo>
                    <a:pt x="357" y="155"/>
                    <a:pt x="357" y="108"/>
                    <a:pt x="311" y="77"/>
                  </a:cubicBezTo>
                  <a:cubicBezTo>
                    <a:pt x="268" y="24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5"/>
            <p:cNvSpPr/>
            <p:nvPr/>
          </p:nvSpPr>
          <p:spPr>
            <a:xfrm>
              <a:off x="31495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78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5"/>
            <p:cNvSpPr/>
            <p:nvPr/>
          </p:nvSpPr>
          <p:spPr>
            <a:xfrm>
              <a:off x="2899863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5"/>
            <p:cNvSpPr/>
            <p:nvPr/>
          </p:nvSpPr>
          <p:spPr>
            <a:xfrm>
              <a:off x="2750213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31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41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5"/>
            <p:cNvSpPr/>
            <p:nvPr/>
          </p:nvSpPr>
          <p:spPr>
            <a:xfrm>
              <a:off x="27490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25" y="401"/>
                    <a:pt x="218" y="448"/>
                    <a:pt x="295" y="448"/>
                  </a:cubicBezTo>
                  <a:lnTo>
                    <a:pt x="373" y="448"/>
                  </a:lnTo>
                  <a:cubicBezTo>
                    <a:pt x="497" y="370"/>
                    <a:pt x="512" y="199"/>
                    <a:pt x="435" y="106"/>
                  </a:cubicBezTo>
                  <a:cubicBezTo>
                    <a:pt x="382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5"/>
            <p:cNvSpPr/>
            <p:nvPr/>
          </p:nvSpPr>
          <p:spPr>
            <a:xfrm>
              <a:off x="27579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6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5"/>
            <p:cNvSpPr/>
            <p:nvPr/>
          </p:nvSpPr>
          <p:spPr>
            <a:xfrm>
              <a:off x="3101888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93" y="0"/>
                  </a:moveTo>
                  <a:lnTo>
                    <a:pt x="47" y="47"/>
                  </a:lnTo>
                  <a:cubicBezTo>
                    <a:pt x="0" y="124"/>
                    <a:pt x="31" y="248"/>
                    <a:pt x="109" y="310"/>
                  </a:cubicBezTo>
                  <a:cubicBezTo>
                    <a:pt x="140" y="341"/>
                    <a:pt x="202" y="357"/>
                    <a:pt x="264" y="357"/>
                  </a:cubicBezTo>
                  <a:cubicBezTo>
                    <a:pt x="271" y="371"/>
                    <a:pt x="284" y="378"/>
                    <a:pt x="301" y="378"/>
                  </a:cubicBezTo>
                  <a:cubicBezTo>
                    <a:pt x="321" y="378"/>
                    <a:pt x="347" y="367"/>
                    <a:pt x="373" y="341"/>
                  </a:cubicBezTo>
                  <a:cubicBezTo>
                    <a:pt x="435" y="186"/>
                    <a:pt x="419" y="93"/>
                    <a:pt x="342" y="47"/>
                  </a:cubicBezTo>
                  <a:cubicBezTo>
                    <a:pt x="318" y="39"/>
                    <a:pt x="299" y="35"/>
                    <a:pt x="278" y="35"/>
                  </a:cubicBezTo>
                  <a:cubicBezTo>
                    <a:pt x="256" y="35"/>
                    <a:pt x="233" y="39"/>
                    <a:pt x="202" y="47"/>
                  </a:cubicBezTo>
                  <a:lnTo>
                    <a:pt x="140" y="47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5"/>
            <p:cNvSpPr/>
            <p:nvPr/>
          </p:nvSpPr>
          <p:spPr>
            <a:xfrm>
              <a:off x="3142988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3" y="326"/>
                    <a:pt x="140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88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3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5"/>
            <p:cNvSpPr/>
            <p:nvPr/>
          </p:nvSpPr>
          <p:spPr>
            <a:xfrm>
              <a:off x="3102663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5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5"/>
            <p:cNvSpPr/>
            <p:nvPr/>
          </p:nvSpPr>
          <p:spPr>
            <a:xfrm>
              <a:off x="3072038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8" y="1"/>
                  </a:moveTo>
                  <a:cubicBezTo>
                    <a:pt x="195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45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5"/>
            <p:cNvSpPr/>
            <p:nvPr/>
          </p:nvSpPr>
          <p:spPr>
            <a:xfrm>
              <a:off x="3108088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5"/>
            <p:cNvSpPr/>
            <p:nvPr/>
          </p:nvSpPr>
          <p:spPr>
            <a:xfrm>
              <a:off x="3033263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5" y="1"/>
                    <a:pt x="93" y="32"/>
                    <a:pt x="62" y="78"/>
                  </a:cubicBezTo>
                  <a:cubicBezTo>
                    <a:pt x="16" y="140"/>
                    <a:pt x="0" y="202"/>
                    <a:pt x="47" y="249"/>
                  </a:cubicBezTo>
                  <a:cubicBezTo>
                    <a:pt x="78" y="327"/>
                    <a:pt x="140" y="373"/>
                    <a:pt x="217" y="373"/>
                  </a:cubicBezTo>
                  <a:lnTo>
                    <a:pt x="233" y="373"/>
                  </a:lnTo>
                  <a:cubicBezTo>
                    <a:pt x="295" y="373"/>
                    <a:pt x="357" y="342"/>
                    <a:pt x="388" y="265"/>
                  </a:cubicBezTo>
                  <a:cubicBezTo>
                    <a:pt x="434" y="187"/>
                    <a:pt x="403" y="109"/>
                    <a:pt x="372" y="47"/>
                  </a:cubicBezTo>
                  <a:lnTo>
                    <a:pt x="357" y="32"/>
                  </a:lnTo>
                  <a:lnTo>
                    <a:pt x="326" y="32"/>
                  </a:lnTo>
                  <a:cubicBezTo>
                    <a:pt x="295" y="32"/>
                    <a:pt x="248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3" name="Google Shape;5573;p25"/>
          <p:cNvGrpSpPr/>
          <p:nvPr/>
        </p:nvGrpSpPr>
        <p:grpSpPr>
          <a:xfrm>
            <a:off x="4769681" y="539500"/>
            <a:ext cx="533575" cy="533575"/>
            <a:chOff x="598238" y="3752575"/>
            <a:chExt cx="533575" cy="533575"/>
          </a:xfrm>
        </p:grpSpPr>
        <p:sp>
          <p:nvSpPr>
            <p:cNvPr id="5574" name="Google Shape;5574;p25"/>
            <p:cNvSpPr/>
            <p:nvPr/>
          </p:nvSpPr>
          <p:spPr>
            <a:xfrm>
              <a:off x="904563" y="3790975"/>
              <a:ext cx="48500" cy="17475"/>
            </a:xfrm>
            <a:custGeom>
              <a:avLst/>
              <a:gdLst/>
              <a:ahLst/>
              <a:cxnLst/>
              <a:rect l="l" t="t" r="r" b="b"/>
              <a:pathLst>
                <a:path w="1940" h="699" extrusionOk="0">
                  <a:moveTo>
                    <a:pt x="311" y="0"/>
                  </a:moveTo>
                  <a:cubicBezTo>
                    <a:pt x="156" y="0"/>
                    <a:pt x="47" y="31"/>
                    <a:pt x="16" y="93"/>
                  </a:cubicBezTo>
                  <a:lnTo>
                    <a:pt x="16" y="124"/>
                  </a:lnTo>
                  <a:cubicBezTo>
                    <a:pt x="1" y="326"/>
                    <a:pt x="140" y="481"/>
                    <a:pt x="326" y="543"/>
                  </a:cubicBezTo>
                  <a:cubicBezTo>
                    <a:pt x="675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9" y="683"/>
                    <a:pt x="1862" y="667"/>
                    <a:pt x="1893" y="636"/>
                  </a:cubicBezTo>
                  <a:cubicBezTo>
                    <a:pt x="1939" y="574"/>
                    <a:pt x="1862" y="435"/>
                    <a:pt x="1769" y="357"/>
                  </a:cubicBezTo>
                  <a:cubicBezTo>
                    <a:pt x="1381" y="31"/>
                    <a:pt x="792" y="0"/>
                    <a:pt x="4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5"/>
            <p:cNvSpPr/>
            <p:nvPr/>
          </p:nvSpPr>
          <p:spPr>
            <a:xfrm>
              <a:off x="930163" y="4220200"/>
              <a:ext cx="39950" cy="19650"/>
            </a:xfrm>
            <a:custGeom>
              <a:avLst/>
              <a:gdLst/>
              <a:ahLst/>
              <a:cxnLst/>
              <a:rect l="l" t="t" r="r" b="b"/>
              <a:pathLst>
                <a:path w="1598" h="786" extrusionOk="0">
                  <a:moveTo>
                    <a:pt x="1287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1" y="140"/>
                    <a:pt x="450" y="295"/>
                    <a:pt x="124" y="528"/>
                  </a:cubicBezTo>
                  <a:cubicBezTo>
                    <a:pt x="47" y="590"/>
                    <a:pt x="0" y="621"/>
                    <a:pt x="0" y="667"/>
                  </a:cubicBezTo>
                  <a:cubicBezTo>
                    <a:pt x="0" y="698"/>
                    <a:pt x="93" y="760"/>
                    <a:pt x="202" y="776"/>
                  </a:cubicBezTo>
                  <a:cubicBezTo>
                    <a:pt x="248" y="783"/>
                    <a:pt x="294" y="786"/>
                    <a:pt x="341" y="786"/>
                  </a:cubicBezTo>
                  <a:cubicBezTo>
                    <a:pt x="730" y="786"/>
                    <a:pt x="1120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20" y="62"/>
                    <a:pt x="1396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5"/>
            <p:cNvSpPr/>
            <p:nvPr/>
          </p:nvSpPr>
          <p:spPr>
            <a:xfrm>
              <a:off x="86541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574" y="1660"/>
                  </a:moveTo>
                  <a:cubicBezTo>
                    <a:pt x="620" y="1660"/>
                    <a:pt x="651" y="1660"/>
                    <a:pt x="698" y="1691"/>
                  </a:cubicBezTo>
                  <a:cubicBezTo>
                    <a:pt x="745" y="1707"/>
                    <a:pt x="791" y="1769"/>
                    <a:pt x="807" y="1816"/>
                  </a:cubicBezTo>
                  <a:cubicBezTo>
                    <a:pt x="838" y="1878"/>
                    <a:pt x="807" y="1955"/>
                    <a:pt x="776" y="2002"/>
                  </a:cubicBezTo>
                  <a:cubicBezTo>
                    <a:pt x="729" y="2048"/>
                    <a:pt x="667" y="2079"/>
                    <a:pt x="620" y="2079"/>
                  </a:cubicBezTo>
                  <a:cubicBezTo>
                    <a:pt x="543" y="2079"/>
                    <a:pt x="481" y="2048"/>
                    <a:pt x="434" y="2017"/>
                  </a:cubicBezTo>
                  <a:cubicBezTo>
                    <a:pt x="357" y="1940"/>
                    <a:pt x="357" y="1784"/>
                    <a:pt x="434" y="1691"/>
                  </a:cubicBezTo>
                  <a:lnTo>
                    <a:pt x="465" y="1660"/>
                  </a:lnTo>
                  <a:close/>
                  <a:moveTo>
                    <a:pt x="2001" y="1242"/>
                  </a:moveTo>
                  <a:cubicBezTo>
                    <a:pt x="2420" y="1242"/>
                    <a:pt x="3055" y="1273"/>
                    <a:pt x="3521" y="1660"/>
                  </a:cubicBezTo>
                  <a:cubicBezTo>
                    <a:pt x="3722" y="1847"/>
                    <a:pt x="3846" y="2110"/>
                    <a:pt x="3691" y="2327"/>
                  </a:cubicBezTo>
                  <a:cubicBezTo>
                    <a:pt x="3598" y="2482"/>
                    <a:pt x="3428" y="2513"/>
                    <a:pt x="3273" y="2513"/>
                  </a:cubicBezTo>
                  <a:lnTo>
                    <a:pt x="3040" y="2513"/>
                  </a:lnTo>
                  <a:cubicBezTo>
                    <a:pt x="2637" y="2513"/>
                    <a:pt x="2218" y="2467"/>
                    <a:pt x="1815" y="2343"/>
                  </a:cubicBezTo>
                  <a:cubicBezTo>
                    <a:pt x="1489" y="2250"/>
                    <a:pt x="1272" y="1971"/>
                    <a:pt x="1287" y="1660"/>
                  </a:cubicBezTo>
                  <a:cubicBezTo>
                    <a:pt x="1287" y="1629"/>
                    <a:pt x="1318" y="1567"/>
                    <a:pt x="1349" y="1505"/>
                  </a:cubicBezTo>
                  <a:cubicBezTo>
                    <a:pt x="1442" y="1242"/>
                    <a:pt x="1784" y="1242"/>
                    <a:pt x="1892" y="1242"/>
                  </a:cubicBezTo>
                  <a:close/>
                  <a:moveTo>
                    <a:pt x="5006" y="3273"/>
                  </a:moveTo>
                  <a:cubicBezTo>
                    <a:pt x="5073" y="3273"/>
                    <a:pt x="5118" y="3294"/>
                    <a:pt x="5149" y="3335"/>
                  </a:cubicBezTo>
                  <a:cubicBezTo>
                    <a:pt x="5165" y="3366"/>
                    <a:pt x="5196" y="3413"/>
                    <a:pt x="5196" y="3444"/>
                  </a:cubicBezTo>
                  <a:cubicBezTo>
                    <a:pt x="5196" y="3506"/>
                    <a:pt x="5165" y="3568"/>
                    <a:pt x="5134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901" y="3677"/>
                    <a:pt x="4855" y="3661"/>
                    <a:pt x="4824" y="3646"/>
                  </a:cubicBezTo>
                  <a:lnTo>
                    <a:pt x="4808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70" y="3289"/>
                  </a:lnTo>
                  <a:lnTo>
                    <a:pt x="4886" y="3289"/>
                  </a:lnTo>
                  <a:cubicBezTo>
                    <a:pt x="4932" y="3279"/>
                    <a:pt x="4972" y="3273"/>
                    <a:pt x="5006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40" y="3553"/>
                  </a:lnTo>
                  <a:cubicBezTo>
                    <a:pt x="3940" y="3661"/>
                    <a:pt x="3893" y="3754"/>
                    <a:pt x="3831" y="3832"/>
                  </a:cubicBezTo>
                  <a:lnTo>
                    <a:pt x="3815" y="3863"/>
                  </a:lnTo>
                  <a:lnTo>
                    <a:pt x="3691" y="3863"/>
                  </a:lnTo>
                  <a:cubicBezTo>
                    <a:pt x="3660" y="3863"/>
                    <a:pt x="3614" y="3832"/>
                    <a:pt x="3598" y="3816"/>
                  </a:cubicBezTo>
                  <a:cubicBezTo>
                    <a:pt x="3567" y="3801"/>
                    <a:pt x="3536" y="3754"/>
                    <a:pt x="3536" y="3723"/>
                  </a:cubicBezTo>
                  <a:cubicBezTo>
                    <a:pt x="3536" y="3661"/>
                    <a:pt x="3567" y="3599"/>
                    <a:pt x="3598" y="3568"/>
                  </a:cubicBezTo>
                  <a:cubicBezTo>
                    <a:pt x="3648" y="3508"/>
                    <a:pt x="3731" y="3474"/>
                    <a:pt x="3804" y="3474"/>
                  </a:cubicBezTo>
                  <a:close/>
                  <a:moveTo>
                    <a:pt x="6065" y="2731"/>
                  </a:moveTo>
                  <a:cubicBezTo>
                    <a:pt x="6090" y="2731"/>
                    <a:pt x="6116" y="2736"/>
                    <a:pt x="6142" y="2746"/>
                  </a:cubicBezTo>
                  <a:cubicBezTo>
                    <a:pt x="6173" y="2746"/>
                    <a:pt x="6762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212" y="3894"/>
                    <a:pt x="7166" y="3894"/>
                  </a:cubicBezTo>
                  <a:cubicBezTo>
                    <a:pt x="7134" y="3894"/>
                    <a:pt x="7088" y="3894"/>
                    <a:pt x="7072" y="3863"/>
                  </a:cubicBezTo>
                  <a:cubicBezTo>
                    <a:pt x="6592" y="3351"/>
                    <a:pt x="6002" y="3010"/>
                    <a:pt x="6002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71" y="2751"/>
                    <a:pt x="6016" y="2731"/>
                    <a:pt x="6065" y="2731"/>
                  </a:cubicBezTo>
                  <a:close/>
                  <a:moveTo>
                    <a:pt x="5149" y="3971"/>
                  </a:moveTo>
                  <a:lnTo>
                    <a:pt x="5149" y="4018"/>
                  </a:lnTo>
                  <a:cubicBezTo>
                    <a:pt x="5164" y="4008"/>
                    <a:pt x="5178" y="4005"/>
                    <a:pt x="5193" y="4005"/>
                  </a:cubicBezTo>
                  <a:cubicBezTo>
                    <a:pt x="5225" y="4005"/>
                    <a:pt x="5257" y="4023"/>
                    <a:pt x="5289" y="4033"/>
                  </a:cubicBezTo>
                  <a:lnTo>
                    <a:pt x="5320" y="4064"/>
                  </a:lnTo>
                  <a:cubicBezTo>
                    <a:pt x="5366" y="4126"/>
                    <a:pt x="5351" y="4204"/>
                    <a:pt x="5289" y="4266"/>
                  </a:cubicBezTo>
                  <a:cubicBezTo>
                    <a:pt x="5242" y="4297"/>
                    <a:pt x="5196" y="4328"/>
                    <a:pt x="5149" y="4328"/>
                  </a:cubicBezTo>
                  <a:cubicBezTo>
                    <a:pt x="5118" y="4328"/>
                    <a:pt x="5087" y="4328"/>
                    <a:pt x="5072" y="4297"/>
                  </a:cubicBezTo>
                  <a:cubicBezTo>
                    <a:pt x="5010" y="4266"/>
                    <a:pt x="4979" y="4188"/>
                    <a:pt x="4994" y="4111"/>
                  </a:cubicBezTo>
                  <a:cubicBezTo>
                    <a:pt x="5010" y="4033"/>
                    <a:pt x="5072" y="3971"/>
                    <a:pt x="5149" y="3971"/>
                  </a:cubicBezTo>
                  <a:close/>
                  <a:moveTo>
                    <a:pt x="2202" y="3987"/>
                  </a:moveTo>
                  <a:cubicBezTo>
                    <a:pt x="2218" y="3987"/>
                    <a:pt x="2264" y="4018"/>
                    <a:pt x="2296" y="4018"/>
                  </a:cubicBezTo>
                  <a:lnTo>
                    <a:pt x="2327" y="4018"/>
                  </a:lnTo>
                  <a:lnTo>
                    <a:pt x="2342" y="4033"/>
                  </a:lnTo>
                  <a:cubicBezTo>
                    <a:pt x="2389" y="4095"/>
                    <a:pt x="2404" y="4173"/>
                    <a:pt x="2358" y="4251"/>
                  </a:cubicBezTo>
                  <a:cubicBezTo>
                    <a:pt x="2327" y="4297"/>
                    <a:pt x="2264" y="4344"/>
                    <a:pt x="2202" y="4359"/>
                  </a:cubicBezTo>
                  <a:cubicBezTo>
                    <a:pt x="2202" y="4367"/>
                    <a:pt x="2199" y="4371"/>
                    <a:pt x="2195" y="4371"/>
                  </a:cubicBezTo>
                  <a:cubicBezTo>
                    <a:pt x="2191" y="4371"/>
                    <a:pt x="2187" y="4367"/>
                    <a:pt x="2187" y="4359"/>
                  </a:cubicBezTo>
                  <a:cubicBezTo>
                    <a:pt x="2109" y="4359"/>
                    <a:pt x="2047" y="4313"/>
                    <a:pt x="2016" y="4235"/>
                  </a:cubicBezTo>
                  <a:cubicBezTo>
                    <a:pt x="1970" y="4188"/>
                    <a:pt x="1985" y="4126"/>
                    <a:pt x="2032" y="4064"/>
                  </a:cubicBezTo>
                  <a:cubicBezTo>
                    <a:pt x="2063" y="4018"/>
                    <a:pt x="2125" y="3987"/>
                    <a:pt x="2202" y="3987"/>
                  </a:cubicBezTo>
                  <a:close/>
                  <a:moveTo>
                    <a:pt x="8435" y="5357"/>
                  </a:moveTo>
                  <a:cubicBezTo>
                    <a:pt x="8463" y="5357"/>
                    <a:pt x="8486" y="5361"/>
                    <a:pt x="8499" y="5367"/>
                  </a:cubicBezTo>
                  <a:cubicBezTo>
                    <a:pt x="8592" y="5429"/>
                    <a:pt x="8608" y="5476"/>
                    <a:pt x="8561" y="5553"/>
                  </a:cubicBezTo>
                  <a:cubicBezTo>
                    <a:pt x="8530" y="5615"/>
                    <a:pt x="8484" y="5662"/>
                    <a:pt x="8422" y="5662"/>
                  </a:cubicBezTo>
                  <a:lnTo>
                    <a:pt x="8406" y="5662"/>
                  </a:lnTo>
                  <a:cubicBezTo>
                    <a:pt x="8344" y="5646"/>
                    <a:pt x="8313" y="5584"/>
                    <a:pt x="8313" y="5507"/>
                  </a:cubicBezTo>
                  <a:cubicBezTo>
                    <a:pt x="8313" y="5491"/>
                    <a:pt x="8329" y="5460"/>
                    <a:pt x="8329" y="5445"/>
                  </a:cubicBezTo>
                  <a:lnTo>
                    <a:pt x="8313" y="5383"/>
                  </a:lnTo>
                  <a:cubicBezTo>
                    <a:pt x="8350" y="5365"/>
                    <a:pt x="8397" y="5357"/>
                    <a:pt x="8435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89" y="4126"/>
                    <a:pt x="4389" y="4204"/>
                  </a:cubicBezTo>
                  <a:lnTo>
                    <a:pt x="4451" y="4762"/>
                  </a:lnTo>
                  <a:cubicBezTo>
                    <a:pt x="4467" y="4793"/>
                    <a:pt x="4513" y="4809"/>
                    <a:pt x="4529" y="4824"/>
                  </a:cubicBezTo>
                  <a:cubicBezTo>
                    <a:pt x="4746" y="4809"/>
                    <a:pt x="4932" y="4793"/>
                    <a:pt x="5134" y="4762"/>
                  </a:cubicBezTo>
                  <a:cubicBezTo>
                    <a:pt x="5211" y="4762"/>
                    <a:pt x="5289" y="4824"/>
                    <a:pt x="5289" y="4902"/>
                  </a:cubicBezTo>
                  <a:cubicBezTo>
                    <a:pt x="5289" y="4979"/>
                    <a:pt x="5227" y="5057"/>
                    <a:pt x="5149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34" y="5228"/>
                    <a:pt x="5242" y="5290"/>
                  </a:cubicBezTo>
                  <a:cubicBezTo>
                    <a:pt x="5320" y="5336"/>
                    <a:pt x="5351" y="5414"/>
                    <a:pt x="5304" y="5491"/>
                  </a:cubicBezTo>
                  <a:cubicBezTo>
                    <a:pt x="5289" y="5538"/>
                    <a:pt x="5242" y="5569"/>
                    <a:pt x="5196" y="5569"/>
                  </a:cubicBezTo>
                  <a:cubicBezTo>
                    <a:pt x="5149" y="5569"/>
                    <a:pt x="5134" y="5569"/>
                    <a:pt x="5118" y="5538"/>
                  </a:cubicBezTo>
                  <a:cubicBezTo>
                    <a:pt x="4901" y="5429"/>
                    <a:pt x="4699" y="5290"/>
                    <a:pt x="4513" y="5150"/>
                  </a:cubicBezTo>
                  <a:lnTo>
                    <a:pt x="4513" y="5150"/>
                  </a:lnTo>
                  <a:lnTo>
                    <a:pt x="4575" y="5615"/>
                  </a:lnTo>
                  <a:cubicBezTo>
                    <a:pt x="4575" y="5693"/>
                    <a:pt x="4513" y="5770"/>
                    <a:pt x="4436" y="5770"/>
                  </a:cubicBezTo>
                  <a:lnTo>
                    <a:pt x="4420" y="5770"/>
                  </a:lnTo>
                  <a:cubicBezTo>
                    <a:pt x="4358" y="5770"/>
                    <a:pt x="4281" y="5724"/>
                    <a:pt x="4281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6" y="5150"/>
                  </a:cubicBezTo>
                  <a:cubicBezTo>
                    <a:pt x="3459" y="5150"/>
                    <a:pt x="3412" y="5104"/>
                    <a:pt x="3412" y="5026"/>
                  </a:cubicBezTo>
                  <a:cubicBezTo>
                    <a:pt x="3412" y="4948"/>
                    <a:pt x="3459" y="4871"/>
                    <a:pt x="3536" y="4871"/>
                  </a:cubicBezTo>
                  <a:cubicBezTo>
                    <a:pt x="3722" y="4840"/>
                    <a:pt x="3909" y="4840"/>
                    <a:pt x="4110" y="4824"/>
                  </a:cubicBezTo>
                  <a:cubicBezTo>
                    <a:pt x="3893" y="4669"/>
                    <a:pt x="3691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52" y="4095"/>
                    <a:pt x="3591" y="4080"/>
                    <a:pt x="3629" y="4080"/>
                  </a:cubicBezTo>
                  <a:cubicBezTo>
                    <a:pt x="3668" y="4080"/>
                    <a:pt x="3707" y="4095"/>
                    <a:pt x="3738" y="4126"/>
                  </a:cubicBezTo>
                  <a:cubicBezTo>
                    <a:pt x="3877" y="4266"/>
                    <a:pt x="4002" y="4375"/>
                    <a:pt x="4157" y="4499"/>
                  </a:cubicBezTo>
                  <a:lnTo>
                    <a:pt x="4126" y="4219"/>
                  </a:lnTo>
                  <a:cubicBezTo>
                    <a:pt x="4110" y="4142"/>
                    <a:pt x="4157" y="4064"/>
                    <a:pt x="4234" y="4064"/>
                  </a:cubicBezTo>
                  <a:close/>
                  <a:moveTo>
                    <a:pt x="1400" y="6131"/>
                  </a:moveTo>
                  <a:cubicBezTo>
                    <a:pt x="1439" y="6131"/>
                    <a:pt x="1474" y="6140"/>
                    <a:pt x="1505" y="6158"/>
                  </a:cubicBezTo>
                  <a:lnTo>
                    <a:pt x="1520" y="6189"/>
                  </a:lnTo>
                  <a:cubicBezTo>
                    <a:pt x="1567" y="6267"/>
                    <a:pt x="1567" y="6344"/>
                    <a:pt x="1520" y="6422"/>
                  </a:cubicBezTo>
                  <a:cubicBezTo>
                    <a:pt x="1489" y="6499"/>
                    <a:pt x="1427" y="6530"/>
                    <a:pt x="1349" y="6530"/>
                  </a:cubicBezTo>
                  <a:cubicBezTo>
                    <a:pt x="1272" y="6530"/>
                    <a:pt x="1194" y="6468"/>
                    <a:pt x="1179" y="6391"/>
                  </a:cubicBezTo>
                  <a:cubicBezTo>
                    <a:pt x="1163" y="6313"/>
                    <a:pt x="1179" y="6236"/>
                    <a:pt x="1210" y="6189"/>
                  </a:cubicBezTo>
                  <a:cubicBezTo>
                    <a:pt x="1276" y="6152"/>
                    <a:pt x="1341" y="6131"/>
                    <a:pt x="1400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65" y="6515"/>
                    <a:pt x="4327" y="6592"/>
                  </a:cubicBezTo>
                  <a:cubicBezTo>
                    <a:pt x="4374" y="6670"/>
                    <a:pt x="4389" y="6810"/>
                    <a:pt x="4327" y="6903"/>
                  </a:cubicBezTo>
                  <a:lnTo>
                    <a:pt x="4296" y="6918"/>
                  </a:lnTo>
                  <a:lnTo>
                    <a:pt x="4281" y="6918"/>
                  </a:lnTo>
                  <a:cubicBezTo>
                    <a:pt x="4126" y="6903"/>
                    <a:pt x="3986" y="6779"/>
                    <a:pt x="3909" y="6654"/>
                  </a:cubicBezTo>
                  <a:cubicBezTo>
                    <a:pt x="3893" y="6623"/>
                    <a:pt x="3893" y="6608"/>
                    <a:pt x="3893" y="6561"/>
                  </a:cubicBezTo>
                  <a:cubicBezTo>
                    <a:pt x="3893" y="6530"/>
                    <a:pt x="3909" y="6484"/>
                    <a:pt x="3955" y="6484"/>
                  </a:cubicBezTo>
                  <a:cubicBezTo>
                    <a:pt x="3971" y="6468"/>
                    <a:pt x="4033" y="6468"/>
                    <a:pt x="4064" y="6468"/>
                  </a:cubicBezTo>
                  <a:close/>
                  <a:moveTo>
                    <a:pt x="2968" y="6618"/>
                  </a:moveTo>
                  <a:cubicBezTo>
                    <a:pt x="3043" y="6618"/>
                    <a:pt x="3120" y="6638"/>
                    <a:pt x="3180" y="6686"/>
                  </a:cubicBezTo>
                  <a:cubicBezTo>
                    <a:pt x="3273" y="6748"/>
                    <a:pt x="3288" y="6856"/>
                    <a:pt x="3257" y="6949"/>
                  </a:cubicBezTo>
                  <a:lnTo>
                    <a:pt x="3226" y="6996"/>
                  </a:lnTo>
                  <a:lnTo>
                    <a:pt x="3195" y="6996"/>
                  </a:lnTo>
                  <a:cubicBezTo>
                    <a:pt x="3118" y="6996"/>
                    <a:pt x="3024" y="6980"/>
                    <a:pt x="2962" y="6918"/>
                  </a:cubicBezTo>
                  <a:cubicBezTo>
                    <a:pt x="2885" y="6856"/>
                    <a:pt x="2823" y="6763"/>
                    <a:pt x="2869" y="6670"/>
                  </a:cubicBezTo>
                  <a:lnTo>
                    <a:pt x="2869" y="6623"/>
                  </a:lnTo>
                  <a:lnTo>
                    <a:pt x="2900" y="6623"/>
                  </a:lnTo>
                  <a:cubicBezTo>
                    <a:pt x="2922" y="6620"/>
                    <a:pt x="2945" y="6618"/>
                    <a:pt x="2968" y="6618"/>
                  </a:cubicBezTo>
                  <a:close/>
                  <a:moveTo>
                    <a:pt x="9021" y="6073"/>
                  </a:moveTo>
                  <a:cubicBezTo>
                    <a:pt x="9063" y="6073"/>
                    <a:pt x="9102" y="6098"/>
                    <a:pt x="9120" y="6143"/>
                  </a:cubicBezTo>
                  <a:cubicBezTo>
                    <a:pt x="9151" y="6158"/>
                    <a:pt x="9616" y="6934"/>
                    <a:pt x="9818" y="7818"/>
                  </a:cubicBezTo>
                  <a:cubicBezTo>
                    <a:pt x="9849" y="7895"/>
                    <a:pt x="9802" y="7973"/>
                    <a:pt x="9725" y="7988"/>
                  </a:cubicBezTo>
                  <a:lnTo>
                    <a:pt x="9694" y="7988"/>
                  </a:lnTo>
                  <a:cubicBezTo>
                    <a:pt x="9632" y="7988"/>
                    <a:pt x="9570" y="7926"/>
                    <a:pt x="9554" y="7864"/>
                  </a:cubicBezTo>
                  <a:cubicBezTo>
                    <a:pt x="9352" y="7042"/>
                    <a:pt x="8887" y="6282"/>
                    <a:pt x="8887" y="6282"/>
                  </a:cubicBezTo>
                  <a:cubicBezTo>
                    <a:pt x="8856" y="6205"/>
                    <a:pt x="8872" y="6112"/>
                    <a:pt x="8934" y="6112"/>
                  </a:cubicBezTo>
                  <a:cubicBezTo>
                    <a:pt x="8960" y="6086"/>
                    <a:pt x="8991" y="6073"/>
                    <a:pt x="9021" y="6073"/>
                  </a:cubicBezTo>
                  <a:close/>
                  <a:moveTo>
                    <a:pt x="8959" y="8040"/>
                  </a:moveTo>
                  <a:cubicBezTo>
                    <a:pt x="9015" y="8040"/>
                    <a:pt x="9065" y="8064"/>
                    <a:pt x="9104" y="8112"/>
                  </a:cubicBezTo>
                  <a:cubicBezTo>
                    <a:pt x="9151" y="8159"/>
                    <a:pt x="9151" y="8205"/>
                    <a:pt x="9151" y="8252"/>
                  </a:cubicBezTo>
                  <a:cubicBezTo>
                    <a:pt x="9151" y="8299"/>
                    <a:pt x="9120" y="8361"/>
                    <a:pt x="9089" y="8376"/>
                  </a:cubicBezTo>
                  <a:cubicBezTo>
                    <a:pt x="9042" y="8392"/>
                    <a:pt x="9011" y="8407"/>
                    <a:pt x="8965" y="8407"/>
                  </a:cubicBezTo>
                  <a:cubicBezTo>
                    <a:pt x="8918" y="8407"/>
                    <a:pt x="8841" y="8376"/>
                    <a:pt x="8794" y="8330"/>
                  </a:cubicBezTo>
                  <a:cubicBezTo>
                    <a:pt x="8732" y="8283"/>
                    <a:pt x="8716" y="8221"/>
                    <a:pt x="8763" y="8159"/>
                  </a:cubicBezTo>
                  <a:cubicBezTo>
                    <a:pt x="8763" y="8112"/>
                    <a:pt x="8794" y="8081"/>
                    <a:pt x="8856" y="8066"/>
                  </a:cubicBezTo>
                  <a:cubicBezTo>
                    <a:pt x="8891" y="8048"/>
                    <a:pt x="8926" y="8040"/>
                    <a:pt x="8959" y="8040"/>
                  </a:cubicBezTo>
                  <a:close/>
                  <a:moveTo>
                    <a:pt x="9888" y="8327"/>
                  </a:moveTo>
                  <a:cubicBezTo>
                    <a:pt x="9957" y="8327"/>
                    <a:pt x="10018" y="8384"/>
                    <a:pt x="10004" y="8454"/>
                  </a:cubicBezTo>
                  <a:cubicBezTo>
                    <a:pt x="10019" y="8485"/>
                    <a:pt x="10128" y="9353"/>
                    <a:pt x="10112" y="9818"/>
                  </a:cubicBezTo>
                  <a:cubicBezTo>
                    <a:pt x="10112" y="9912"/>
                    <a:pt x="10050" y="9958"/>
                    <a:pt x="9973" y="9958"/>
                  </a:cubicBezTo>
                  <a:cubicBezTo>
                    <a:pt x="9895" y="9958"/>
                    <a:pt x="9849" y="9880"/>
                    <a:pt x="9849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25" y="8407"/>
                    <a:pt x="9787" y="8361"/>
                    <a:pt x="9864" y="8330"/>
                  </a:cubicBezTo>
                  <a:cubicBezTo>
                    <a:pt x="9872" y="8328"/>
                    <a:pt x="9880" y="8327"/>
                    <a:pt x="9888" y="8327"/>
                  </a:cubicBezTo>
                  <a:close/>
                  <a:moveTo>
                    <a:pt x="9151" y="9412"/>
                  </a:moveTo>
                  <a:cubicBezTo>
                    <a:pt x="9227" y="9412"/>
                    <a:pt x="9325" y="9458"/>
                    <a:pt x="9352" y="9539"/>
                  </a:cubicBezTo>
                  <a:cubicBezTo>
                    <a:pt x="9399" y="9617"/>
                    <a:pt x="9399" y="9694"/>
                    <a:pt x="9399" y="9772"/>
                  </a:cubicBezTo>
                  <a:cubicBezTo>
                    <a:pt x="9399" y="9927"/>
                    <a:pt x="9383" y="10098"/>
                    <a:pt x="9321" y="10253"/>
                  </a:cubicBezTo>
                  <a:lnTo>
                    <a:pt x="9306" y="10299"/>
                  </a:lnTo>
                  <a:lnTo>
                    <a:pt x="9259" y="10299"/>
                  </a:lnTo>
                  <a:cubicBezTo>
                    <a:pt x="9151" y="10299"/>
                    <a:pt x="9089" y="10160"/>
                    <a:pt x="9089" y="10020"/>
                  </a:cubicBezTo>
                  <a:cubicBezTo>
                    <a:pt x="9073" y="9849"/>
                    <a:pt x="9089" y="9648"/>
                    <a:pt x="9089" y="9477"/>
                  </a:cubicBezTo>
                  <a:lnTo>
                    <a:pt x="9089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901" y="11618"/>
                  </a:lnTo>
                  <a:cubicBezTo>
                    <a:pt x="4932" y="11602"/>
                    <a:pt x="4955" y="11594"/>
                    <a:pt x="4977" y="11594"/>
                  </a:cubicBezTo>
                  <a:cubicBezTo>
                    <a:pt x="4998" y="11594"/>
                    <a:pt x="5017" y="11602"/>
                    <a:pt x="5041" y="11618"/>
                  </a:cubicBezTo>
                  <a:cubicBezTo>
                    <a:pt x="5134" y="11649"/>
                    <a:pt x="5149" y="11742"/>
                    <a:pt x="5103" y="11881"/>
                  </a:cubicBezTo>
                  <a:lnTo>
                    <a:pt x="5103" y="11897"/>
                  </a:lnTo>
                  <a:lnTo>
                    <a:pt x="5072" y="11897"/>
                  </a:lnTo>
                  <a:cubicBezTo>
                    <a:pt x="5056" y="11928"/>
                    <a:pt x="5010" y="11928"/>
                    <a:pt x="4979" y="11928"/>
                  </a:cubicBezTo>
                  <a:cubicBezTo>
                    <a:pt x="4917" y="11928"/>
                    <a:pt x="4855" y="11897"/>
                    <a:pt x="4808" y="11866"/>
                  </a:cubicBezTo>
                  <a:cubicBezTo>
                    <a:pt x="4731" y="11804"/>
                    <a:pt x="4715" y="11695"/>
                    <a:pt x="4746" y="11618"/>
                  </a:cubicBezTo>
                  <a:lnTo>
                    <a:pt x="4777" y="11556"/>
                  </a:lnTo>
                  <a:close/>
                  <a:moveTo>
                    <a:pt x="10081" y="10470"/>
                  </a:moveTo>
                  <a:cubicBezTo>
                    <a:pt x="10159" y="10470"/>
                    <a:pt x="10236" y="10532"/>
                    <a:pt x="10205" y="10578"/>
                  </a:cubicBezTo>
                  <a:cubicBezTo>
                    <a:pt x="10205" y="10625"/>
                    <a:pt x="10205" y="11587"/>
                    <a:pt x="10112" y="11959"/>
                  </a:cubicBezTo>
                  <a:cubicBezTo>
                    <a:pt x="10097" y="12036"/>
                    <a:pt x="10035" y="12083"/>
                    <a:pt x="9973" y="12083"/>
                  </a:cubicBezTo>
                  <a:lnTo>
                    <a:pt x="9942" y="12083"/>
                  </a:lnTo>
                  <a:cubicBezTo>
                    <a:pt x="9864" y="12052"/>
                    <a:pt x="9818" y="11974"/>
                    <a:pt x="9849" y="11897"/>
                  </a:cubicBezTo>
                  <a:cubicBezTo>
                    <a:pt x="9926" y="11633"/>
                    <a:pt x="9942" y="10873"/>
                    <a:pt x="9942" y="10609"/>
                  </a:cubicBezTo>
                  <a:cubicBezTo>
                    <a:pt x="9942" y="10532"/>
                    <a:pt x="10004" y="10470"/>
                    <a:pt x="10081" y="10470"/>
                  </a:cubicBezTo>
                  <a:close/>
                  <a:moveTo>
                    <a:pt x="8869" y="13236"/>
                  </a:moveTo>
                  <a:cubicBezTo>
                    <a:pt x="8885" y="13236"/>
                    <a:pt x="8902" y="13239"/>
                    <a:pt x="8918" y="13246"/>
                  </a:cubicBezTo>
                  <a:cubicBezTo>
                    <a:pt x="8996" y="13262"/>
                    <a:pt x="9027" y="13339"/>
                    <a:pt x="9011" y="13417"/>
                  </a:cubicBezTo>
                  <a:cubicBezTo>
                    <a:pt x="8841" y="13975"/>
                    <a:pt x="8406" y="14518"/>
                    <a:pt x="8391" y="14533"/>
                  </a:cubicBezTo>
                  <a:cubicBezTo>
                    <a:pt x="8344" y="14580"/>
                    <a:pt x="8313" y="14595"/>
                    <a:pt x="8267" y="14595"/>
                  </a:cubicBezTo>
                  <a:cubicBezTo>
                    <a:pt x="8236" y="14595"/>
                    <a:pt x="8205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92" y="13866"/>
                    <a:pt x="8747" y="13339"/>
                  </a:cubicBezTo>
                  <a:cubicBezTo>
                    <a:pt x="8760" y="13278"/>
                    <a:pt x="8810" y="13236"/>
                    <a:pt x="8869" y="13236"/>
                  </a:cubicBezTo>
                  <a:close/>
                  <a:moveTo>
                    <a:pt x="6855" y="15883"/>
                  </a:moveTo>
                  <a:cubicBezTo>
                    <a:pt x="6948" y="15883"/>
                    <a:pt x="7010" y="15914"/>
                    <a:pt x="7057" y="15991"/>
                  </a:cubicBezTo>
                  <a:cubicBezTo>
                    <a:pt x="7072" y="16053"/>
                    <a:pt x="7072" y="16131"/>
                    <a:pt x="7026" y="16193"/>
                  </a:cubicBezTo>
                  <a:cubicBezTo>
                    <a:pt x="6995" y="16239"/>
                    <a:pt x="6933" y="16286"/>
                    <a:pt x="6855" y="16286"/>
                  </a:cubicBezTo>
                  <a:lnTo>
                    <a:pt x="6793" y="16286"/>
                  </a:lnTo>
                  <a:cubicBezTo>
                    <a:pt x="6747" y="16270"/>
                    <a:pt x="6700" y="16224"/>
                    <a:pt x="6685" y="16193"/>
                  </a:cubicBezTo>
                  <a:cubicBezTo>
                    <a:pt x="6638" y="16146"/>
                    <a:pt x="6638" y="16069"/>
                    <a:pt x="6669" y="15991"/>
                  </a:cubicBezTo>
                  <a:cubicBezTo>
                    <a:pt x="6685" y="15914"/>
                    <a:pt x="6762" y="15883"/>
                    <a:pt x="6855" y="15883"/>
                  </a:cubicBezTo>
                  <a:close/>
                  <a:moveTo>
                    <a:pt x="9121" y="14685"/>
                  </a:moveTo>
                  <a:cubicBezTo>
                    <a:pt x="9131" y="14685"/>
                    <a:pt x="9141" y="14686"/>
                    <a:pt x="9151" y="14688"/>
                  </a:cubicBezTo>
                  <a:cubicBezTo>
                    <a:pt x="9228" y="14719"/>
                    <a:pt x="9259" y="14797"/>
                    <a:pt x="9244" y="14875"/>
                  </a:cubicBezTo>
                  <a:cubicBezTo>
                    <a:pt x="9089" y="15448"/>
                    <a:pt x="8189" y="16581"/>
                    <a:pt x="8158" y="16612"/>
                  </a:cubicBezTo>
                  <a:cubicBezTo>
                    <a:pt x="8112" y="16658"/>
                    <a:pt x="8081" y="16674"/>
                    <a:pt x="8034" y="16674"/>
                  </a:cubicBezTo>
                  <a:cubicBezTo>
                    <a:pt x="8003" y="16674"/>
                    <a:pt x="7957" y="16658"/>
                    <a:pt x="7941" y="16627"/>
                  </a:cubicBezTo>
                  <a:cubicBezTo>
                    <a:pt x="7863" y="16581"/>
                    <a:pt x="7863" y="16503"/>
                    <a:pt x="7941" y="16441"/>
                  </a:cubicBezTo>
                  <a:cubicBezTo>
                    <a:pt x="7941" y="16441"/>
                    <a:pt x="8810" y="15309"/>
                    <a:pt x="8980" y="14797"/>
                  </a:cubicBezTo>
                  <a:cubicBezTo>
                    <a:pt x="8994" y="14729"/>
                    <a:pt x="9054" y="14685"/>
                    <a:pt x="9121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79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91" y="17139"/>
                  </a:cubicBezTo>
                  <a:lnTo>
                    <a:pt x="4544" y="17139"/>
                  </a:lnTo>
                  <a:cubicBezTo>
                    <a:pt x="4498" y="17139"/>
                    <a:pt x="4436" y="17092"/>
                    <a:pt x="4389" y="17046"/>
                  </a:cubicBezTo>
                  <a:cubicBezTo>
                    <a:pt x="4374" y="16999"/>
                    <a:pt x="4374" y="16968"/>
                    <a:pt x="4389" y="16922"/>
                  </a:cubicBezTo>
                  <a:cubicBezTo>
                    <a:pt x="4436" y="16860"/>
                    <a:pt x="4498" y="16844"/>
                    <a:pt x="4544" y="16844"/>
                  </a:cubicBezTo>
                  <a:lnTo>
                    <a:pt x="4591" y="16844"/>
                  </a:lnTo>
                  <a:cubicBezTo>
                    <a:pt x="4653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37" y="17061"/>
                  </a:moveTo>
                  <a:lnTo>
                    <a:pt x="6468" y="17077"/>
                  </a:lnTo>
                  <a:cubicBezTo>
                    <a:pt x="6473" y="17082"/>
                    <a:pt x="6480" y="17084"/>
                    <a:pt x="6488" y="17084"/>
                  </a:cubicBezTo>
                  <a:cubicBezTo>
                    <a:pt x="6504" y="17084"/>
                    <a:pt x="6524" y="17077"/>
                    <a:pt x="6545" y="17077"/>
                  </a:cubicBezTo>
                  <a:cubicBezTo>
                    <a:pt x="6576" y="17069"/>
                    <a:pt x="6607" y="17065"/>
                    <a:pt x="6634" y="17065"/>
                  </a:cubicBezTo>
                  <a:cubicBezTo>
                    <a:pt x="6661" y="17065"/>
                    <a:pt x="6685" y="17069"/>
                    <a:pt x="6700" y="17077"/>
                  </a:cubicBezTo>
                  <a:cubicBezTo>
                    <a:pt x="6747" y="17092"/>
                    <a:pt x="6778" y="17139"/>
                    <a:pt x="6778" y="17201"/>
                  </a:cubicBezTo>
                  <a:cubicBezTo>
                    <a:pt x="6778" y="17248"/>
                    <a:pt x="6762" y="17310"/>
                    <a:pt x="6716" y="17341"/>
                  </a:cubicBezTo>
                  <a:cubicBezTo>
                    <a:pt x="6669" y="17372"/>
                    <a:pt x="6623" y="17387"/>
                    <a:pt x="6561" y="17387"/>
                  </a:cubicBezTo>
                  <a:cubicBezTo>
                    <a:pt x="6530" y="17387"/>
                    <a:pt x="6468" y="17387"/>
                    <a:pt x="6437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75" y="17279"/>
                    <a:pt x="6375" y="17170"/>
                    <a:pt x="6406" y="17092"/>
                  </a:cubicBezTo>
                  <a:lnTo>
                    <a:pt x="6437" y="17061"/>
                  </a:lnTo>
                  <a:close/>
                  <a:moveTo>
                    <a:pt x="7112" y="17617"/>
                  </a:moveTo>
                  <a:cubicBezTo>
                    <a:pt x="7124" y="17617"/>
                    <a:pt x="7137" y="17618"/>
                    <a:pt x="7150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212" y="17775"/>
                    <a:pt x="7228" y="17899"/>
                    <a:pt x="7166" y="17992"/>
                  </a:cubicBezTo>
                  <a:cubicBezTo>
                    <a:pt x="7134" y="18070"/>
                    <a:pt x="7026" y="18132"/>
                    <a:pt x="6948" y="18132"/>
                  </a:cubicBezTo>
                  <a:cubicBezTo>
                    <a:pt x="6917" y="18132"/>
                    <a:pt x="6871" y="18101"/>
                    <a:pt x="6840" y="18085"/>
                  </a:cubicBezTo>
                  <a:lnTo>
                    <a:pt x="6824" y="18070"/>
                  </a:lnTo>
                  <a:cubicBezTo>
                    <a:pt x="6762" y="17976"/>
                    <a:pt x="6762" y="17837"/>
                    <a:pt x="6840" y="17744"/>
                  </a:cubicBezTo>
                  <a:cubicBezTo>
                    <a:pt x="6909" y="17674"/>
                    <a:pt x="7004" y="17617"/>
                    <a:pt x="7112" y="17617"/>
                  </a:cubicBezTo>
                  <a:close/>
                  <a:moveTo>
                    <a:pt x="6448" y="18066"/>
                  </a:moveTo>
                  <a:cubicBezTo>
                    <a:pt x="6477" y="18066"/>
                    <a:pt x="6506" y="18073"/>
                    <a:pt x="6530" y="18085"/>
                  </a:cubicBezTo>
                  <a:cubicBezTo>
                    <a:pt x="6592" y="18132"/>
                    <a:pt x="6607" y="18225"/>
                    <a:pt x="6545" y="18302"/>
                  </a:cubicBezTo>
                  <a:cubicBezTo>
                    <a:pt x="6266" y="18690"/>
                    <a:pt x="5304" y="19357"/>
                    <a:pt x="5273" y="19388"/>
                  </a:cubicBezTo>
                  <a:cubicBezTo>
                    <a:pt x="5258" y="19403"/>
                    <a:pt x="5211" y="19403"/>
                    <a:pt x="5196" y="19403"/>
                  </a:cubicBezTo>
                  <a:cubicBezTo>
                    <a:pt x="5149" y="19403"/>
                    <a:pt x="5103" y="19388"/>
                    <a:pt x="5072" y="19341"/>
                  </a:cubicBezTo>
                  <a:cubicBezTo>
                    <a:pt x="5041" y="19295"/>
                    <a:pt x="5056" y="19186"/>
                    <a:pt x="5118" y="19155"/>
                  </a:cubicBezTo>
                  <a:cubicBezTo>
                    <a:pt x="5118" y="19140"/>
                    <a:pt x="6064" y="18473"/>
                    <a:pt x="6328" y="18132"/>
                  </a:cubicBezTo>
                  <a:cubicBezTo>
                    <a:pt x="6357" y="18084"/>
                    <a:pt x="6402" y="18066"/>
                    <a:pt x="6448" y="18066"/>
                  </a:cubicBezTo>
                  <a:close/>
                  <a:moveTo>
                    <a:pt x="3881" y="18417"/>
                  </a:moveTo>
                  <a:cubicBezTo>
                    <a:pt x="4106" y="18417"/>
                    <a:pt x="4311" y="18523"/>
                    <a:pt x="4420" y="18705"/>
                  </a:cubicBezTo>
                  <a:cubicBezTo>
                    <a:pt x="4436" y="18767"/>
                    <a:pt x="4451" y="18799"/>
                    <a:pt x="4451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412" y="19745"/>
                    <a:pt x="2916" y="19745"/>
                  </a:cubicBezTo>
                  <a:cubicBezTo>
                    <a:pt x="2869" y="19745"/>
                    <a:pt x="2807" y="19729"/>
                    <a:pt x="2745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20" y="19047"/>
                    <a:pt x="2528" y="18969"/>
                  </a:cubicBezTo>
                  <a:cubicBezTo>
                    <a:pt x="2885" y="18752"/>
                    <a:pt x="3273" y="18550"/>
                    <a:pt x="3691" y="18442"/>
                  </a:cubicBezTo>
                  <a:cubicBezTo>
                    <a:pt x="3755" y="18425"/>
                    <a:pt x="3819" y="18417"/>
                    <a:pt x="3881" y="18417"/>
                  </a:cubicBezTo>
                  <a:close/>
                  <a:moveTo>
                    <a:pt x="1849" y="20362"/>
                  </a:moveTo>
                  <a:cubicBezTo>
                    <a:pt x="1907" y="20362"/>
                    <a:pt x="1959" y="20402"/>
                    <a:pt x="1970" y="20458"/>
                  </a:cubicBezTo>
                  <a:cubicBezTo>
                    <a:pt x="1985" y="20536"/>
                    <a:pt x="1954" y="20613"/>
                    <a:pt x="1877" y="20644"/>
                  </a:cubicBezTo>
                  <a:cubicBezTo>
                    <a:pt x="1567" y="20768"/>
                    <a:pt x="869" y="20784"/>
                    <a:pt x="838" y="20784"/>
                  </a:cubicBezTo>
                  <a:cubicBezTo>
                    <a:pt x="760" y="20784"/>
                    <a:pt x="698" y="20722"/>
                    <a:pt x="698" y="20644"/>
                  </a:cubicBezTo>
                  <a:cubicBezTo>
                    <a:pt x="698" y="20567"/>
                    <a:pt x="760" y="20489"/>
                    <a:pt x="838" y="20489"/>
                  </a:cubicBezTo>
                  <a:cubicBezTo>
                    <a:pt x="1008" y="20489"/>
                    <a:pt x="1551" y="20458"/>
                    <a:pt x="1784" y="20380"/>
                  </a:cubicBezTo>
                  <a:cubicBezTo>
                    <a:pt x="1805" y="20368"/>
                    <a:pt x="1828" y="20362"/>
                    <a:pt x="1849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79" y="575"/>
                    <a:pt x="589" y="575"/>
                    <a:pt x="807" y="606"/>
                  </a:cubicBezTo>
                  <a:cubicBezTo>
                    <a:pt x="884" y="621"/>
                    <a:pt x="946" y="699"/>
                    <a:pt x="931" y="776"/>
                  </a:cubicBezTo>
                  <a:cubicBezTo>
                    <a:pt x="931" y="854"/>
                    <a:pt x="853" y="885"/>
                    <a:pt x="791" y="885"/>
                  </a:cubicBezTo>
                  <a:lnTo>
                    <a:pt x="745" y="885"/>
                  </a:lnTo>
                  <a:cubicBezTo>
                    <a:pt x="558" y="854"/>
                    <a:pt x="264" y="854"/>
                    <a:pt x="0" y="854"/>
                  </a:cubicBezTo>
                  <a:lnTo>
                    <a:pt x="0" y="19729"/>
                  </a:lnTo>
                  <a:cubicBezTo>
                    <a:pt x="155" y="19791"/>
                    <a:pt x="248" y="19931"/>
                    <a:pt x="248" y="20086"/>
                  </a:cubicBezTo>
                  <a:cubicBezTo>
                    <a:pt x="248" y="20117"/>
                    <a:pt x="248" y="20163"/>
                    <a:pt x="233" y="20194"/>
                  </a:cubicBezTo>
                  <a:cubicBezTo>
                    <a:pt x="186" y="20303"/>
                    <a:pt x="93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55" y="16550"/>
                    <a:pt x="10655" y="10656"/>
                  </a:cubicBezTo>
                  <a:cubicBezTo>
                    <a:pt x="10655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5"/>
            <p:cNvSpPr/>
            <p:nvPr/>
          </p:nvSpPr>
          <p:spPr>
            <a:xfrm>
              <a:off x="89718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79"/>
                  </a:moveTo>
                  <a:cubicBezTo>
                    <a:pt x="1087" y="279"/>
                    <a:pt x="1676" y="310"/>
                    <a:pt x="2064" y="636"/>
                  </a:cubicBezTo>
                  <a:cubicBezTo>
                    <a:pt x="2157" y="714"/>
                    <a:pt x="2234" y="853"/>
                    <a:pt x="2203" y="915"/>
                  </a:cubicBezTo>
                  <a:cubicBezTo>
                    <a:pt x="2157" y="946"/>
                    <a:pt x="2064" y="962"/>
                    <a:pt x="1986" y="962"/>
                  </a:cubicBezTo>
                  <a:cubicBezTo>
                    <a:pt x="1885" y="972"/>
                    <a:pt x="1783" y="977"/>
                    <a:pt x="1680" y="977"/>
                  </a:cubicBezTo>
                  <a:cubicBezTo>
                    <a:pt x="1328" y="977"/>
                    <a:pt x="970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51" y="279"/>
                    <a:pt x="606" y="279"/>
                  </a:cubicBezTo>
                  <a:close/>
                  <a:moveTo>
                    <a:pt x="606" y="0"/>
                  </a:moveTo>
                  <a:cubicBezTo>
                    <a:pt x="513" y="0"/>
                    <a:pt x="171" y="16"/>
                    <a:pt x="63" y="279"/>
                  </a:cubicBezTo>
                  <a:cubicBezTo>
                    <a:pt x="47" y="310"/>
                    <a:pt x="16" y="357"/>
                    <a:pt x="16" y="403"/>
                  </a:cubicBezTo>
                  <a:cubicBezTo>
                    <a:pt x="1" y="714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53" y="1287"/>
                  </a:cubicBezTo>
                  <a:lnTo>
                    <a:pt x="1986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9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5"/>
            <p:cNvSpPr/>
            <p:nvPr/>
          </p:nvSpPr>
          <p:spPr>
            <a:xfrm>
              <a:off x="92201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613" y="275"/>
                  </a:moveTo>
                  <a:cubicBezTo>
                    <a:pt x="1722" y="275"/>
                    <a:pt x="1815" y="337"/>
                    <a:pt x="1877" y="431"/>
                  </a:cubicBezTo>
                  <a:cubicBezTo>
                    <a:pt x="1893" y="431"/>
                    <a:pt x="1893" y="446"/>
                    <a:pt x="1893" y="446"/>
                  </a:cubicBezTo>
                  <a:cubicBezTo>
                    <a:pt x="1893" y="508"/>
                    <a:pt x="1846" y="570"/>
                    <a:pt x="1738" y="648"/>
                  </a:cubicBezTo>
                  <a:cubicBezTo>
                    <a:pt x="1446" y="842"/>
                    <a:pt x="1056" y="1061"/>
                    <a:pt x="667" y="1061"/>
                  </a:cubicBezTo>
                  <a:cubicBezTo>
                    <a:pt x="620" y="1061"/>
                    <a:pt x="574" y="1058"/>
                    <a:pt x="528" y="1051"/>
                  </a:cubicBezTo>
                  <a:cubicBezTo>
                    <a:pt x="419" y="1035"/>
                    <a:pt x="326" y="973"/>
                    <a:pt x="326" y="942"/>
                  </a:cubicBezTo>
                  <a:cubicBezTo>
                    <a:pt x="326" y="896"/>
                    <a:pt x="373" y="865"/>
                    <a:pt x="450" y="803"/>
                  </a:cubicBezTo>
                  <a:cubicBezTo>
                    <a:pt x="776" y="570"/>
                    <a:pt x="1117" y="415"/>
                    <a:pt x="1505" y="291"/>
                  </a:cubicBezTo>
                  <a:cubicBezTo>
                    <a:pt x="1536" y="275"/>
                    <a:pt x="1567" y="275"/>
                    <a:pt x="1613" y="275"/>
                  </a:cubicBezTo>
                  <a:close/>
                  <a:moveTo>
                    <a:pt x="1615" y="0"/>
                  </a:moveTo>
                  <a:cubicBezTo>
                    <a:pt x="1549" y="0"/>
                    <a:pt x="1480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74" y="1346"/>
                    <a:pt x="636" y="1346"/>
                  </a:cubicBezTo>
                  <a:cubicBezTo>
                    <a:pt x="1102" y="1346"/>
                    <a:pt x="1551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25" y="275"/>
                  </a:cubicBezTo>
                  <a:cubicBezTo>
                    <a:pt x="2030" y="97"/>
                    <a:pt x="1834" y="0"/>
                    <a:pt x="1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5"/>
            <p:cNvSpPr/>
            <p:nvPr/>
          </p:nvSpPr>
          <p:spPr>
            <a:xfrm>
              <a:off x="865788" y="4245800"/>
              <a:ext cx="6225" cy="15525"/>
            </a:xfrm>
            <a:custGeom>
              <a:avLst/>
              <a:gdLst/>
              <a:ahLst/>
              <a:cxnLst/>
              <a:rect l="l" t="t" r="r" b="b"/>
              <a:pathLst>
                <a:path w="249" h="621" extrusionOk="0">
                  <a:moveTo>
                    <a:pt x="1" y="0"/>
                  </a:moveTo>
                  <a:lnTo>
                    <a:pt x="1" y="620"/>
                  </a:lnTo>
                  <a:cubicBezTo>
                    <a:pt x="78" y="620"/>
                    <a:pt x="171" y="574"/>
                    <a:pt x="233" y="465"/>
                  </a:cubicBezTo>
                  <a:cubicBezTo>
                    <a:pt x="249" y="434"/>
                    <a:pt x="249" y="388"/>
                    <a:pt x="249" y="357"/>
                  </a:cubicBezTo>
                  <a:cubicBezTo>
                    <a:pt x="249" y="202"/>
                    <a:pt x="156" y="6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5"/>
            <p:cNvSpPr/>
            <p:nvPr/>
          </p:nvSpPr>
          <p:spPr>
            <a:xfrm>
              <a:off x="949938" y="3854950"/>
              <a:ext cx="48475" cy="42675"/>
            </a:xfrm>
            <a:custGeom>
              <a:avLst/>
              <a:gdLst/>
              <a:ahLst/>
              <a:cxnLst/>
              <a:rect l="l" t="t" r="r" b="b"/>
              <a:pathLst>
                <a:path w="1939" h="1707" extrusionOk="0">
                  <a:moveTo>
                    <a:pt x="838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21" y="280"/>
                    <a:pt x="465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6" y="590"/>
                    <a:pt x="698" y="745"/>
                  </a:cubicBezTo>
                  <a:cubicBezTo>
                    <a:pt x="512" y="776"/>
                    <a:pt x="310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2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08" y="1706"/>
                  </a:cubicBezTo>
                  <a:lnTo>
                    <a:pt x="1039" y="1706"/>
                  </a:lnTo>
                  <a:cubicBezTo>
                    <a:pt x="1117" y="1706"/>
                    <a:pt x="1163" y="1629"/>
                    <a:pt x="1163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84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39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5"/>
            <p:cNvSpPr/>
            <p:nvPr/>
          </p:nvSpPr>
          <p:spPr>
            <a:xfrm>
              <a:off x="865788" y="3766550"/>
              <a:ext cx="23675" cy="8925"/>
            </a:xfrm>
            <a:custGeom>
              <a:avLst/>
              <a:gdLst/>
              <a:ahLst/>
              <a:cxnLst/>
              <a:rect l="l" t="t" r="r" b="b"/>
              <a:pathLst>
                <a:path w="947" h="357" extrusionOk="0">
                  <a:moveTo>
                    <a:pt x="1" y="0"/>
                  </a:moveTo>
                  <a:lnTo>
                    <a:pt x="1" y="295"/>
                  </a:lnTo>
                  <a:cubicBezTo>
                    <a:pt x="249" y="310"/>
                    <a:pt x="543" y="310"/>
                    <a:pt x="761" y="357"/>
                  </a:cubicBezTo>
                  <a:lnTo>
                    <a:pt x="792" y="357"/>
                  </a:lnTo>
                  <a:cubicBezTo>
                    <a:pt x="854" y="357"/>
                    <a:pt x="931" y="310"/>
                    <a:pt x="931" y="233"/>
                  </a:cubicBezTo>
                  <a:cubicBezTo>
                    <a:pt x="947" y="155"/>
                    <a:pt x="885" y="78"/>
                    <a:pt x="807" y="62"/>
                  </a:cubicBezTo>
                  <a:cubicBezTo>
                    <a:pt x="574" y="16"/>
                    <a:pt x="29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5"/>
            <p:cNvSpPr/>
            <p:nvPr/>
          </p:nvSpPr>
          <p:spPr>
            <a:xfrm>
              <a:off x="101351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68" y="621"/>
                    <a:pt x="1148" y="1133"/>
                  </a:cubicBezTo>
                  <a:cubicBezTo>
                    <a:pt x="1164" y="1164"/>
                    <a:pt x="1210" y="1164"/>
                    <a:pt x="1242" y="1164"/>
                  </a:cubicBezTo>
                  <a:cubicBezTo>
                    <a:pt x="1288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5"/>
            <p:cNvSpPr/>
            <p:nvPr/>
          </p:nvSpPr>
          <p:spPr>
            <a:xfrm>
              <a:off x="10864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514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5"/>
            <p:cNvSpPr/>
            <p:nvPr/>
          </p:nvSpPr>
          <p:spPr>
            <a:xfrm>
              <a:off x="1108513" y="3961125"/>
              <a:ext cx="10100" cy="40800"/>
            </a:xfrm>
            <a:custGeom>
              <a:avLst/>
              <a:gdLst/>
              <a:ahLst/>
              <a:cxnLst/>
              <a:rect l="l" t="t" r="r" b="b"/>
              <a:pathLst>
                <a:path w="404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1" y="1632"/>
                    <a:pt x="249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04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5"/>
            <p:cNvSpPr/>
            <p:nvPr/>
          </p:nvSpPr>
          <p:spPr>
            <a:xfrm>
              <a:off x="1110838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64" y="1"/>
                  </a:moveTo>
                  <a:cubicBezTo>
                    <a:pt x="187" y="1"/>
                    <a:pt x="125" y="94"/>
                    <a:pt x="125" y="171"/>
                  </a:cubicBezTo>
                  <a:cubicBezTo>
                    <a:pt x="125" y="435"/>
                    <a:pt x="109" y="1195"/>
                    <a:pt x="32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5"/>
            <p:cNvSpPr/>
            <p:nvPr/>
          </p:nvSpPr>
          <p:spPr>
            <a:xfrm>
              <a:off x="106198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94" y="1973"/>
                    <a:pt x="140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34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5"/>
            <p:cNvSpPr/>
            <p:nvPr/>
          </p:nvSpPr>
          <p:spPr>
            <a:xfrm>
              <a:off x="99141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2" y="0"/>
                  </a:moveTo>
                  <a:cubicBezTo>
                    <a:pt x="1361" y="0"/>
                    <a:pt x="1316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1" y="1214"/>
                    <a:pt x="32" y="1276"/>
                  </a:cubicBezTo>
                  <a:cubicBezTo>
                    <a:pt x="63" y="1322"/>
                    <a:pt x="109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64" y="1291"/>
                    <a:pt x="1226" y="609"/>
                    <a:pt x="1505" y="221"/>
                  </a:cubicBezTo>
                  <a:cubicBezTo>
                    <a:pt x="1552" y="175"/>
                    <a:pt x="1552" y="66"/>
                    <a:pt x="1474" y="35"/>
                  </a:cubicBezTo>
                  <a:cubicBezTo>
                    <a:pt x="1456" y="10"/>
                    <a:pt x="1429" y="0"/>
                    <a:pt x="14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5"/>
            <p:cNvSpPr/>
            <p:nvPr/>
          </p:nvSpPr>
          <p:spPr>
            <a:xfrm>
              <a:off x="1068588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0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3" y="1368"/>
                    <a:pt x="109" y="1368"/>
                    <a:pt x="140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5"/>
            <p:cNvSpPr/>
            <p:nvPr/>
          </p:nvSpPr>
          <p:spPr>
            <a:xfrm>
              <a:off x="88286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5"/>
            <p:cNvSpPr/>
            <p:nvPr/>
          </p:nvSpPr>
          <p:spPr>
            <a:xfrm>
              <a:off x="962713" y="391427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72" y="0"/>
                  </a:moveTo>
                  <a:cubicBezTo>
                    <a:pt x="141" y="0"/>
                    <a:pt x="79" y="0"/>
                    <a:pt x="63" y="16"/>
                  </a:cubicBezTo>
                  <a:cubicBezTo>
                    <a:pt x="17" y="16"/>
                    <a:pt x="1" y="62"/>
                    <a:pt x="1" y="93"/>
                  </a:cubicBezTo>
                  <a:cubicBezTo>
                    <a:pt x="1" y="140"/>
                    <a:pt x="17" y="155"/>
                    <a:pt x="32" y="171"/>
                  </a:cubicBezTo>
                  <a:cubicBezTo>
                    <a:pt x="94" y="311"/>
                    <a:pt x="234" y="435"/>
                    <a:pt x="389" y="450"/>
                  </a:cubicBezTo>
                  <a:lnTo>
                    <a:pt x="404" y="450"/>
                  </a:lnTo>
                  <a:lnTo>
                    <a:pt x="435" y="435"/>
                  </a:lnTo>
                  <a:cubicBezTo>
                    <a:pt x="497" y="342"/>
                    <a:pt x="482" y="202"/>
                    <a:pt x="435" y="124"/>
                  </a:cubicBezTo>
                  <a:cubicBezTo>
                    <a:pt x="373" y="47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5"/>
            <p:cNvSpPr/>
            <p:nvPr/>
          </p:nvSpPr>
          <p:spPr>
            <a:xfrm>
              <a:off x="93636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0" y="1"/>
                  </a:moveTo>
                  <a:cubicBezTo>
                    <a:pt x="107" y="1"/>
                    <a:pt x="84" y="3"/>
                    <a:pt x="62" y="6"/>
                  </a:cubicBezTo>
                  <a:lnTo>
                    <a:pt x="31" y="6"/>
                  </a:lnTo>
                  <a:lnTo>
                    <a:pt x="31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186" y="348"/>
                    <a:pt x="280" y="363"/>
                    <a:pt x="357" y="379"/>
                  </a:cubicBezTo>
                  <a:lnTo>
                    <a:pt x="388" y="379"/>
                  </a:lnTo>
                  <a:lnTo>
                    <a:pt x="419" y="348"/>
                  </a:lnTo>
                  <a:cubicBezTo>
                    <a:pt x="450" y="239"/>
                    <a:pt x="435" y="131"/>
                    <a:pt x="342" y="69"/>
                  </a:cubicBezTo>
                  <a:cubicBezTo>
                    <a:pt x="282" y="21"/>
                    <a:pt x="20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5"/>
            <p:cNvSpPr/>
            <p:nvPr/>
          </p:nvSpPr>
          <p:spPr>
            <a:xfrm>
              <a:off x="109223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87" y="0"/>
                  </a:moveTo>
                  <a:cubicBezTo>
                    <a:pt x="74" y="0"/>
                    <a:pt x="61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79" y="127"/>
                  </a:cubicBezTo>
                  <a:cubicBezTo>
                    <a:pt x="252" y="46"/>
                    <a:pt x="178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5"/>
            <p:cNvSpPr/>
            <p:nvPr/>
          </p:nvSpPr>
          <p:spPr>
            <a:xfrm>
              <a:off x="97513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79" y="125"/>
                    <a:pt x="217" y="125"/>
                  </a:cubicBezTo>
                  <a:lnTo>
                    <a:pt x="186" y="125"/>
                  </a:lnTo>
                  <a:cubicBezTo>
                    <a:pt x="124" y="125"/>
                    <a:pt x="62" y="156"/>
                    <a:pt x="31" y="202"/>
                  </a:cubicBezTo>
                  <a:cubicBezTo>
                    <a:pt x="0" y="249"/>
                    <a:pt x="0" y="280"/>
                    <a:pt x="31" y="326"/>
                  </a:cubicBezTo>
                  <a:cubicBezTo>
                    <a:pt x="62" y="388"/>
                    <a:pt x="124" y="419"/>
                    <a:pt x="186" y="419"/>
                  </a:cubicBezTo>
                  <a:lnTo>
                    <a:pt x="217" y="419"/>
                  </a:lnTo>
                  <a:cubicBezTo>
                    <a:pt x="310" y="419"/>
                    <a:pt x="419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5"/>
            <p:cNvSpPr/>
            <p:nvPr/>
          </p:nvSpPr>
          <p:spPr>
            <a:xfrm>
              <a:off x="108368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10" y="353"/>
                    <a:pt x="156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20" y="260"/>
                    <a:pt x="420" y="213"/>
                  </a:cubicBezTo>
                  <a:cubicBezTo>
                    <a:pt x="420" y="166"/>
                    <a:pt x="420" y="120"/>
                    <a:pt x="373" y="73"/>
                  </a:cubicBezTo>
                  <a:cubicBezTo>
                    <a:pt x="334" y="25"/>
                    <a:pt x="284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5"/>
            <p:cNvSpPr/>
            <p:nvPr/>
          </p:nvSpPr>
          <p:spPr>
            <a:xfrm>
              <a:off x="89448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6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47" y="353"/>
                    <a:pt x="124" y="400"/>
                    <a:pt x="202" y="400"/>
                  </a:cubicBezTo>
                  <a:cubicBezTo>
                    <a:pt x="279" y="400"/>
                    <a:pt x="342" y="369"/>
                    <a:pt x="388" y="291"/>
                  </a:cubicBezTo>
                  <a:cubicBezTo>
                    <a:pt x="419" y="214"/>
                    <a:pt x="419" y="136"/>
                    <a:pt x="388" y="59"/>
                  </a:cubicBezTo>
                  <a:lnTo>
                    <a:pt x="357" y="28"/>
                  </a:lnTo>
                  <a:cubicBezTo>
                    <a:pt x="326" y="9"/>
                    <a:pt x="291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5"/>
            <p:cNvSpPr/>
            <p:nvPr/>
          </p:nvSpPr>
          <p:spPr>
            <a:xfrm>
              <a:off x="10344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72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5"/>
            <p:cNvSpPr/>
            <p:nvPr/>
          </p:nvSpPr>
          <p:spPr>
            <a:xfrm>
              <a:off x="874313" y="3794075"/>
              <a:ext cx="11675" cy="10500"/>
            </a:xfrm>
            <a:custGeom>
              <a:avLst/>
              <a:gdLst/>
              <a:ahLst/>
              <a:cxnLst/>
              <a:rect l="l" t="t" r="r" b="b"/>
              <a:pathLst>
                <a:path w="467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4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66" y="218"/>
                    <a:pt x="451" y="156"/>
                  </a:cubicBezTo>
                  <a:cubicBezTo>
                    <a:pt x="435" y="109"/>
                    <a:pt x="389" y="47"/>
                    <a:pt x="342" y="31"/>
                  </a:cubicBezTo>
                  <a:cubicBezTo>
                    <a:pt x="295" y="0"/>
                    <a:pt x="264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5"/>
            <p:cNvSpPr/>
            <p:nvPr/>
          </p:nvSpPr>
          <p:spPr>
            <a:xfrm>
              <a:off x="1072063" y="3885875"/>
              <a:ext cx="8550" cy="8250"/>
            </a:xfrm>
            <a:custGeom>
              <a:avLst/>
              <a:gdLst/>
              <a:ahLst/>
              <a:cxnLst/>
              <a:rect l="l" t="t" r="r" b="b"/>
              <a:pathLst>
                <a:path w="342" h="330" extrusionOk="0">
                  <a:moveTo>
                    <a:pt x="117" y="0"/>
                  </a:moveTo>
                  <a:cubicBezTo>
                    <a:pt x="78" y="0"/>
                    <a:pt x="39" y="12"/>
                    <a:pt x="1" y="35"/>
                  </a:cubicBezTo>
                  <a:lnTo>
                    <a:pt x="32" y="97"/>
                  </a:lnTo>
                  <a:cubicBezTo>
                    <a:pt x="63" y="128"/>
                    <a:pt x="47" y="159"/>
                    <a:pt x="47" y="175"/>
                  </a:cubicBezTo>
                  <a:cubicBezTo>
                    <a:pt x="47" y="252"/>
                    <a:pt x="78" y="314"/>
                    <a:pt x="140" y="330"/>
                  </a:cubicBezTo>
                  <a:lnTo>
                    <a:pt x="156" y="330"/>
                  </a:lnTo>
                  <a:cubicBezTo>
                    <a:pt x="218" y="330"/>
                    <a:pt x="264" y="283"/>
                    <a:pt x="295" y="237"/>
                  </a:cubicBezTo>
                  <a:cubicBezTo>
                    <a:pt x="342" y="159"/>
                    <a:pt x="326" y="97"/>
                    <a:pt x="233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5"/>
            <p:cNvSpPr/>
            <p:nvPr/>
          </p:nvSpPr>
          <p:spPr>
            <a:xfrm>
              <a:off x="103136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31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09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19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5"/>
            <p:cNvSpPr/>
            <p:nvPr/>
          </p:nvSpPr>
          <p:spPr>
            <a:xfrm>
              <a:off x="98366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25" y="341"/>
                    <a:pt x="187" y="357"/>
                    <a:pt x="249" y="357"/>
                  </a:cubicBezTo>
                  <a:cubicBezTo>
                    <a:pt x="263" y="371"/>
                    <a:pt x="280" y="378"/>
                    <a:pt x="297" y="378"/>
                  </a:cubicBezTo>
                  <a:cubicBezTo>
                    <a:pt x="318" y="378"/>
                    <a:pt x="340" y="367"/>
                    <a:pt x="357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25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5"/>
            <p:cNvSpPr/>
            <p:nvPr/>
          </p:nvSpPr>
          <p:spPr>
            <a:xfrm>
              <a:off x="102476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63" y="0"/>
                  </a:moveTo>
                  <a:lnTo>
                    <a:pt x="32" y="31"/>
                  </a:lnTo>
                  <a:cubicBezTo>
                    <a:pt x="1" y="109"/>
                    <a:pt x="1" y="218"/>
                    <a:pt x="32" y="295"/>
                  </a:cubicBezTo>
                  <a:lnTo>
                    <a:pt x="32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95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30" y="23"/>
                    <a:pt x="114" y="23"/>
                  </a:cubicBezTo>
                  <a:cubicBezTo>
                    <a:pt x="106" y="23"/>
                    <a:pt x="99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5"/>
            <p:cNvSpPr/>
            <p:nvPr/>
          </p:nvSpPr>
          <p:spPr>
            <a:xfrm>
              <a:off x="98443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9" y="0"/>
                  </a:moveTo>
                  <a:cubicBezTo>
                    <a:pt x="187" y="0"/>
                    <a:pt x="150" y="6"/>
                    <a:pt x="109" y="16"/>
                  </a:cubicBezTo>
                  <a:lnTo>
                    <a:pt x="78" y="16"/>
                  </a:lnTo>
                  <a:lnTo>
                    <a:pt x="63" y="47"/>
                  </a:lnTo>
                  <a:cubicBezTo>
                    <a:pt x="1" y="124"/>
                    <a:pt x="1" y="249"/>
                    <a:pt x="47" y="373"/>
                  </a:cubicBezTo>
                  <a:cubicBezTo>
                    <a:pt x="78" y="388"/>
                    <a:pt x="125" y="404"/>
                    <a:pt x="156" y="404"/>
                  </a:cubicBezTo>
                  <a:cubicBezTo>
                    <a:pt x="233" y="404"/>
                    <a:pt x="295" y="373"/>
                    <a:pt x="357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5"/>
            <p:cNvSpPr/>
            <p:nvPr/>
          </p:nvSpPr>
          <p:spPr>
            <a:xfrm>
              <a:off x="953813" y="3839400"/>
              <a:ext cx="10100" cy="9750"/>
            </a:xfrm>
            <a:custGeom>
              <a:avLst/>
              <a:gdLst/>
              <a:ahLst/>
              <a:cxnLst/>
              <a:rect l="l" t="t" r="r" b="b"/>
              <a:pathLst>
                <a:path w="404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31" y="126"/>
                    <a:pt x="0" y="188"/>
                    <a:pt x="0" y="250"/>
                  </a:cubicBezTo>
                  <a:cubicBezTo>
                    <a:pt x="0" y="281"/>
                    <a:pt x="31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404" y="188"/>
                    <a:pt x="404" y="80"/>
                  </a:cubicBezTo>
                  <a:lnTo>
                    <a:pt x="404" y="49"/>
                  </a:lnTo>
                  <a:lnTo>
                    <a:pt x="373" y="33"/>
                  </a:lnTo>
                  <a:cubicBezTo>
                    <a:pt x="340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5"/>
            <p:cNvSpPr/>
            <p:nvPr/>
          </p:nvSpPr>
          <p:spPr>
            <a:xfrm>
              <a:off x="98948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5"/>
            <p:cNvSpPr/>
            <p:nvPr/>
          </p:nvSpPr>
          <p:spPr>
            <a:xfrm>
              <a:off x="91463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5"/>
            <p:cNvSpPr/>
            <p:nvPr/>
          </p:nvSpPr>
          <p:spPr>
            <a:xfrm>
              <a:off x="598638" y="3752575"/>
              <a:ext cx="266800" cy="533175"/>
            </a:xfrm>
            <a:custGeom>
              <a:avLst/>
              <a:gdLst/>
              <a:ahLst/>
              <a:cxnLst/>
              <a:rect l="l" t="t" r="r" b="b"/>
              <a:pathLst>
                <a:path w="10672" h="21327" extrusionOk="0">
                  <a:moveTo>
                    <a:pt x="10671" y="1"/>
                  </a:moveTo>
                  <a:cubicBezTo>
                    <a:pt x="4777" y="1"/>
                    <a:pt x="0" y="4762"/>
                    <a:pt x="0" y="10656"/>
                  </a:cubicBezTo>
                  <a:cubicBezTo>
                    <a:pt x="0" y="4762"/>
                    <a:pt x="4793" y="1"/>
                    <a:pt x="10671" y="1"/>
                  </a:cubicBezTo>
                  <a:close/>
                  <a:moveTo>
                    <a:pt x="0" y="10661"/>
                  </a:moveTo>
                  <a:lnTo>
                    <a:pt x="0" y="10661"/>
                  </a:lnTo>
                  <a:cubicBezTo>
                    <a:pt x="3" y="16552"/>
                    <a:pt x="4779" y="21327"/>
                    <a:pt x="10671" y="21327"/>
                  </a:cubicBezTo>
                  <a:cubicBezTo>
                    <a:pt x="4795" y="21327"/>
                    <a:pt x="3" y="16552"/>
                    <a:pt x="0" y="106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5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5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5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5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5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5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5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5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5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5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5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5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5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5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5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5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5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5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5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5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5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5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5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5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5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5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5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5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5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5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5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5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5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5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5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5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5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5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5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5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5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5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5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5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5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5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5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5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5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5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5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5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5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5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5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5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5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5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5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5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5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5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5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5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5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5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5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5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5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5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5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5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5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5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5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5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5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5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5" name="Google Shape;5685;p25"/>
          <p:cNvGrpSpPr/>
          <p:nvPr/>
        </p:nvGrpSpPr>
        <p:grpSpPr>
          <a:xfrm>
            <a:off x="3841894" y="539700"/>
            <a:ext cx="533150" cy="533175"/>
            <a:chOff x="1658338" y="3752200"/>
            <a:chExt cx="533150" cy="533175"/>
          </a:xfrm>
        </p:grpSpPr>
        <p:sp>
          <p:nvSpPr>
            <p:cNvPr id="5686" name="Google Shape;5686;p25"/>
            <p:cNvSpPr/>
            <p:nvPr/>
          </p:nvSpPr>
          <p:spPr>
            <a:xfrm>
              <a:off x="1989063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2" y="0"/>
                    <a:pt x="1211" y="0"/>
                    <a:pt x="1195" y="16"/>
                  </a:cubicBezTo>
                  <a:cubicBezTo>
                    <a:pt x="807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109" y="760"/>
                    <a:pt x="202" y="776"/>
                  </a:cubicBezTo>
                  <a:cubicBezTo>
                    <a:pt x="250" y="783"/>
                    <a:pt x="298" y="786"/>
                    <a:pt x="345" y="786"/>
                  </a:cubicBezTo>
                  <a:cubicBezTo>
                    <a:pt x="743" y="786"/>
                    <a:pt x="1123" y="567"/>
                    <a:pt x="1428" y="373"/>
                  </a:cubicBezTo>
                  <a:cubicBezTo>
                    <a:pt x="1536" y="295"/>
                    <a:pt x="1598" y="233"/>
                    <a:pt x="1583" y="171"/>
                  </a:cubicBezTo>
                  <a:cubicBezTo>
                    <a:pt x="1583" y="171"/>
                    <a:pt x="1583" y="156"/>
                    <a:pt x="1567" y="156"/>
                  </a:cubicBezTo>
                  <a:cubicBezTo>
                    <a:pt x="1521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5"/>
            <p:cNvSpPr/>
            <p:nvPr/>
          </p:nvSpPr>
          <p:spPr>
            <a:xfrm>
              <a:off x="196386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25" y="0"/>
                    <a:pt x="32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25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93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5"/>
            <p:cNvSpPr/>
            <p:nvPr/>
          </p:nvSpPr>
          <p:spPr>
            <a:xfrm>
              <a:off x="1738213" y="3778575"/>
              <a:ext cx="451725" cy="480800"/>
            </a:xfrm>
            <a:custGeom>
              <a:avLst/>
              <a:gdLst/>
              <a:ahLst/>
              <a:cxnLst/>
              <a:rect l="l" t="t" r="r" b="b"/>
              <a:pathLst>
                <a:path w="18069" h="19232" extrusionOk="0">
                  <a:moveTo>
                    <a:pt x="8019" y="605"/>
                  </a:moveTo>
                  <a:cubicBezTo>
                    <a:pt x="8065" y="605"/>
                    <a:pt x="8096" y="605"/>
                    <a:pt x="8143" y="620"/>
                  </a:cubicBezTo>
                  <a:cubicBezTo>
                    <a:pt x="8205" y="651"/>
                    <a:pt x="8236" y="698"/>
                    <a:pt x="8251" y="760"/>
                  </a:cubicBezTo>
                  <a:cubicBezTo>
                    <a:pt x="8282" y="822"/>
                    <a:pt x="8251" y="900"/>
                    <a:pt x="8220" y="931"/>
                  </a:cubicBezTo>
                  <a:cubicBezTo>
                    <a:pt x="8174" y="993"/>
                    <a:pt x="8127" y="1008"/>
                    <a:pt x="8065" y="1008"/>
                  </a:cubicBezTo>
                  <a:cubicBezTo>
                    <a:pt x="7988" y="1008"/>
                    <a:pt x="7926" y="993"/>
                    <a:pt x="7895" y="962"/>
                  </a:cubicBezTo>
                  <a:cubicBezTo>
                    <a:pt x="7817" y="884"/>
                    <a:pt x="7817" y="729"/>
                    <a:pt x="7895" y="620"/>
                  </a:cubicBezTo>
                  <a:lnTo>
                    <a:pt x="7910" y="605"/>
                  </a:lnTo>
                  <a:close/>
                  <a:moveTo>
                    <a:pt x="6618" y="1055"/>
                  </a:moveTo>
                  <a:cubicBezTo>
                    <a:pt x="6678" y="1055"/>
                    <a:pt x="6746" y="1079"/>
                    <a:pt x="6778" y="1132"/>
                  </a:cubicBezTo>
                  <a:cubicBezTo>
                    <a:pt x="6824" y="1163"/>
                    <a:pt x="6824" y="1210"/>
                    <a:pt x="6824" y="1272"/>
                  </a:cubicBezTo>
                  <a:cubicBezTo>
                    <a:pt x="6809" y="1365"/>
                    <a:pt x="6700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68" y="1148"/>
                    <a:pt x="6514" y="1117"/>
                    <a:pt x="6545" y="1070"/>
                  </a:cubicBezTo>
                  <a:cubicBezTo>
                    <a:pt x="6565" y="1060"/>
                    <a:pt x="6591" y="1055"/>
                    <a:pt x="6618" y="1055"/>
                  </a:cubicBezTo>
                  <a:close/>
                  <a:moveTo>
                    <a:pt x="9446" y="202"/>
                  </a:moveTo>
                  <a:cubicBezTo>
                    <a:pt x="9864" y="202"/>
                    <a:pt x="10500" y="233"/>
                    <a:pt x="10965" y="620"/>
                  </a:cubicBezTo>
                  <a:cubicBezTo>
                    <a:pt x="11167" y="807"/>
                    <a:pt x="11307" y="1070"/>
                    <a:pt x="11152" y="1287"/>
                  </a:cubicBezTo>
                  <a:cubicBezTo>
                    <a:pt x="11043" y="1442"/>
                    <a:pt x="10872" y="1473"/>
                    <a:pt x="10717" y="1473"/>
                  </a:cubicBezTo>
                  <a:lnTo>
                    <a:pt x="10485" y="1473"/>
                  </a:lnTo>
                  <a:cubicBezTo>
                    <a:pt x="10081" y="1473"/>
                    <a:pt x="9678" y="1427"/>
                    <a:pt x="9259" y="1303"/>
                  </a:cubicBezTo>
                  <a:cubicBezTo>
                    <a:pt x="8934" y="1210"/>
                    <a:pt x="8717" y="931"/>
                    <a:pt x="8748" y="620"/>
                  </a:cubicBezTo>
                  <a:cubicBezTo>
                    <a:pt x="8748" y="589"/>
                    <a:pt x="8763" y="527"/>
                    <a:pt x="8779" y="465"/>
                  </a:cubicBezTo>
                  <a:cubicBezTo>
                    <a:pt x="8903" y="202"/>
                    <a:pt x="9228" y="202"/>
                    <a:pt x="9337" y="202"/>
                  </a:cubicBezTo>
                  <a:close/>
                  <a:moveTo>
                    <a:pt x="12450" y="2233"/>
                  </a:moveTo>
                  <a:cubicBezTo>
                    <a:pt x="12518" y="2233"/>
                    <a:pt x="12563" y="2254"/>
                    <a:pt x="12594" y="2295"/>
                  </a:cubicBezTo>
                  <a:cubicBezTo>
                    <a:pt x="12625" y="2326"/>
                    <a:pt x="12640" y="2373"/>
                    <a:pt x="12640" y="2404"/>
                  </a:cubicBezTo>
                  <a:cubicBezTo>
                    <a:pt x="12640" y="2466"/>
                    <a:pt x="12625" y="2528"/>
                    <a:pt x="12578" y="2559"/>
                  </a:cubicBezTo>
                  <a:cubicBezTo>
                    <a:pt x="12516" y="2606"/>
                    <a:pt x="12470" y="2637"/>
                    <a:pt x="12392" y="2637"/>
                  </a:cubicBezTo>
                  <a:cubicBezTo>
                    <a:pt x="12346" y="2637"/>
                    <a:pt x="12315" y="2621"/>
                    <a:pt x="12268" y="2606"/>
                  </a:cubicBezTo>
                  <a:lnTo>
                    <a:pt x="12253" y="2590"/>
                  </a:lnTo>
                  <a:cubicBezTo>
                    <a:pt x="12206" y="2482"/>
                    <a:pt x="12206" y="2357"/>
                    <a:pt x="12284" y="2280"/>
                  </a:cubicBezTo>
                  <a:lnTo>
                    <a:pt x="12315" y="2249"/>
                  </a:lnTo>
                  <a:lnTo>
                    <a:pt x="12330" y="2249"/>
                  </a:lnTo>
                  <a:cubicBezTo>
                    <a:pt x="12377" y="2239"/>
                    <a:pt x="12416" y="2233"/>
                    <a:pt x="12450" y="2233"/>
                  </a:cubicBezTo>
                  <a:close/>
                  <a:moveTo>
                    <a:pt x="11248" y="2434"/>
                  </a:moveTo>
                  <a:cubicBezTo>
                    <a:pt x="11289" y="2434"/>
                    <a:pt x="11326" y="2444"/>
                    <a:pt x="11353" y="2466"/>
                  </a:cubicBezTo>
                  <a:lnTo>
                    <a:pt x="11384" y="2513"/>
                  </a:lnTo>
                  <a:cubicBezTo>
                    <a:pt x="11384" y="2621"/>
                    <a:pt x="11338" y="2714"/>
                    <a:pt x="11276" y="2792"/>
                  </a:cubicBezTo>
                  <a:lnTo>
                    <a:pt x="11260" y="2823"/>
                  </a:lnTo>
                  <a:lnTo>
                    <a:pt x="11152" y="2823"/>
                  </a:lnTo>
                  <a:cubicBezTo>
                    <a:pt x="11105" y="2823"/>
                    <a:pt x="11074" y="2792"/>
                    <a:pt x="11043" y="2776"/>
                  </a:cubicBezTo>
                  <a:cubicBezTo>
                    <a:pt x="11012" y="2761"/>
                    <a:pt x="10996" y="2714"/>
                    <a:pt x="10996" y="2683"/>
                  </a:cubicBezTo>
                  <a:cubicBezTo>
                    <a:pt x="10996" y="2621"/>
                    <a:pt x="11012" y="2559"/>
                    <a:pt x="11043" y="2528"/>
                  </a:cubicBezTo>
                  <a:cubicBezTo>
                    <a:pt x="11093" y="2468"/>
                    <a:pt x="11175" y="2434"/>
                    <a:pt x="11248" y="2434"/>
                  </a:cubicBezTo>
                  <a:close/>
                  <a:moveTo>
                    <a:pt x="13511" y="1691"/>
                  </a:moveTo>
                  <a:cubicBezTo>
                    <a:pt x="13535" y="1691"/>
                    <a:pt x="13561" y="1696"/>
                    <a:pt x="13587" y="1706"/>
                  </a:cubicBezTo>
                  <a:cubicBezTo>
                    <a:pt x="13633" y="1706"/>
                    <a:pt x="14207" y="2078"/>
                    <a:pt x="14719" y="2606"/>
                  </a:cubicBezTo>
                  <a:cubicBezTo>
                    <a:pt x="14781" y="2668"/>
                    <a:pt x="14781" y="2761"/>
                    <a:pt x="14719" y="2823"/>
                  </a:cubicBezTo>
                  <a:cubicBezTo>
                    <a:pt x="14703" y="2838"/>
                    <a:pt x="14657" y="2854"/>
                    <a:pt x="14610" y="2854"/>
                  </a:cubicBezTo>
                  <a:cubicBezTo>
                    <a:pt x="14579" y="2854"/>
                    <a:pt x="14533" y="2854"/>
                    <a:pt x="14517" y="2823"/>
                  </a:cubicBezTo>
                  <a:cubicBezTo>
                    <a:pt x="14036" y="2311"/>
                    <a:pt x="13447" y="1970"/>
                    <a:pt x="13447" y="1970"/>
                  </a:cubicBezTo>
                  <a:cubicBezTo>
                    <a:pt x="13400" y="1908"/>
                    <a:pt x="13369" y="1830"/>
                    <a:pt x="13400" y="1753"/>
                  </a:cubicBezTo>
                  <a:cubicBezTo>
                    <a:pt x="13421" y="1711"/>
                    <a:pt x="13462" y="1691"/>
                    <a:pt x="13511" y="1691"/>
                  </a:cubicBezTo>
                  <a:close/>
                  <a:moveTo>
                    <a:pt x="12594" y="2931"/>
                  </a:moveTo>
                  <a:lnTo>
                    <a:pt x="12594" y="2978"/>
                  </a:lnTo>
                  <a:cubicBezTo>
                    <a:pt x="12608" y="2968"/>
                    <a:pt x="12624" y="2965"/>
                    <a:pt x="12640" y="2965"/>
                  </a:cubicBezTo>
                  <a:cubicBezTo>
                    <a:pt x="12676" y="2965"/>
                    <a:pt x="12712" y="2983"/>
                    <a:pt x="12734" y="2993"/>
                  </a:cubicBezTo>
                  <a:lnTo>
                    <a:pt x="12780" y="3024"/>
                  </a:lnTo>
                  <a:cubicBezTo>
                    <a:pt x="12811" y="3086"/>
                    <a:pt x="12796" y="3164"/>
                    <a:pt x="12734" y="3226"/>
                  </a:cubicBezTo>
                  <a:cubicBezTo>
                    <a:pt x="12703" y="3257"/>
                    <a:pt x="12640" y="3288"/>
                    <a:pt x="12594" y="3288"/>
                  </a:cubicBezTo>
                  <a:cubicBezTo>
                    <a:pt x="12563" y="3288"/>
                    <a:pt x="12547" y="3288"/>
                    <a:pt x="12516" y="3257"/>
                  </a:cubicBezTo>
                  <a:cubicBezTo>
                    <a:pt x="12470" y="3226"/>
                    <a:pt x="12423" y="3148"/>
                    <a:pt x="12439" y="3071"/>
                  </a:cubicBezTo>
                  <a:cubicBezTo>
                    <a:pt x="12470" y="2993"/>
                    <a:pt x="12516" y="2931"/>
                    <a:pt x="12594" y="2931"/>
                  </a:cubicBezTo>
                  <a:close/>
                  <a:moveTo>
                    <a:pt x="9678" y="2947"/>
                  </a:moveTo>
                  <a:cubicBezTo>
                    <a:pt x="9694" y="2947"/>
                    <a:pt x="9740" y="2978"/>
                    <a:pt x="9771" y="2978"/>
                  </a:cubicBezTo>
                  <a:lnTo>
                    <a:pt x="9787" y="2978"/>
                  </a:lnTo>
                  <a:lnTo>
                    <a:pt x="9818" y="2993"/>
                  </a:lnTo>
                  <a:cubicBezTo>
                    <a:pt x="9849" y="3055"/>
                    <a:pt x="9864" y="3133"/>
                    <a:pt x="9833" y="3211"/>
                  </a:cubicBezTo>
                  <a:cubicBezTo>
                    <a:pt x="9787" y="3257"/>
                    <a:pt x="9725" y="3304"/>
                    <a:pt x="9678" y="3319"/>
                  </a:cubicBezTo>
                  <a:cubicBezTo>
                    <a:pt x="9663" y="3327"/>
                    <a:pt x="9655" y="3331"/>
                    <a:pt x="9653" y="3331"/>
                  </a:cubicBezTo>
                  <a:cubicBezTo>
                    <a:pt x="9651" y="3331"/>
                    <a:pt x="9655" y="3327"/>
                    <a:pt x="9663" y="3319"/>
                  </a:cubicBezTo>
                  <a:cubicBezTo>
                    <a:pt x="9585" y="3319"/>
                    <a:pt x="9523" y="3273"/>
                    <a:pt x="9477" y="3195"/>
                  </a:cubicBezTo>
                  <a:cubicBezTo>
                    <a:pt x="9446" y="3148"/>
                    <a:pt x="9461" y="3086"/>
                    <a:pt x="9508" y="3024"/>
                  </a:cubicBezTo>
                  <a:cubicBezTo>
                    <a:pt x="9539" y="2978"/>
                    <a:pt x="9601" y="2947"/>
                    <a:pt x="9678" y="2947"/>
                  </a:cubicBezTo>
                  <a:close/>
                  <a:moveTo>
                    <a:pt x="5767" y="2929"/>
                  </a:moveTo>
                  <a:cubicBezTo>
                    <a:pt x="5844" y="2929"/>
                    <a:pt x="5895" y="2986"/>
                    <a:pt x="5909" y="3055"/>
                  </a:cubicBezTo>
                  <a:cubicBezTo>
                    <a:pt x="5925" y="3117"/>
                    <a:pt x="5878" y="3195"/>
                    <a:pt x="5801" y="3226"/>
                  </a:cubicBezTo>
                  <a:cubicBezTo>
                    <a:pt x="5568" y="3257"/>
                    <a:pt x="5134" y="3459"/>
                    <a:pt x="4994" y="3536"/>
                  </a:cubicBezTo>
                  <a:cubicBezTo>
                    <a:pt x="4979" y="3552"/>
                    <a:pt x="4963" y="3552"/>
                    <a:pt x="4948" y="3552"/>
                  </a:cubicBezTo>
                  <a:cubicBezTo>
                    <a:pt x="4886" y="3552"/>
                    <a:pt x="4824" y="3536"/>
                    <a:pt x="4808" y="3474"/>
                  </a:cubicBezTo>
                  <a:cubicBezTo>
                    <a:pt x="4762" y="3397"/>
                    <a:pt x="4793" y="3319"/>
                    <a:pt x="4870" y="3257"/>
                  </a:cubicBezTo>
                  <a:cubicBezTo>
                    <a:pt x="4886" y="3257"/>
                    <a:pt x="5413" y="2993"/>
                    <a:pt x="5739" y="2931"/>
                  </a:cubicBezTo>
                  <a:cubicBezTo>
                    <a:pt x="5748" y="2930"/>
                    <a:pt x="5758" y="2929"/>
                    <a:pt x="5767" y="2929"/>
                  </a:cubicBezTo>
                  <a:close/>
                  <a:moveTo>
                    <a:pt x="6282" y="3412"/>
                  </a:moveTo>
                  <a:cubicBezTo>
                    <a:pt x="6359" y="3412"/>
                    <a:pt x="6437" y="3474"/>
                    <a:pt x="6452" y="3552"/>
                  </a:cubicBezTo>
                  <a:cubicBezTo>
                    <a:pt x="6468" y="3645"/>
                    <a:pt x="6421" y="3707"/>
                    <a:pt x="6344" y="3722"/>
                  </a:cubicBezTo>
                  <a:cubicBezTo>
                    <a:pt x="6157" y="3769"/>
                    <a:pt x="5987" y="3800"/>
                    <a:pt x="5832" y="3862"/>
                  </a:cubicBezTo>
                  <a:lnTo>
                    <a:pt x="5770" y="3862"/>
                  </a:lnTo>
                  <a:cubicBezTo>
                    <a:pt x="5723" y="3862"/>
                    <a:pt x="5661" y="3831"/>
                    <a:pt x="5646" y="3769"/>
                  </a:cubicBezTo>
                  <a:cubicBezTo>
                    <a:pt x="5599" y="3691"/>
                    <a:pt x="5646" y="3598"/>
                    <a:pt x="5723" y="3567"/>
                  </a:cubicBezTo>
                  <a:cubicBezTo>
                    <a:pt x="5894" y="3490"/>
                    <a:pt x="6080" y="3459"/>
                    <a:pt x="6282" y="3412"/>
                  </a:cubicBezTo>
                  <a:close/>
                  <a:moveTo>
                    <a:pt x="15960" y="4312"/>
                  </a:moveTo>
                  <a:cubicBezTo>
                    <a:pt x="16037" y="4358"/>
                    <a:pt x="16053" y="4420"/>
                    <a:pt x="16006" y="4498"/>
                  </a:cubicBezTo>
                  <a:cubicBezTo>
                    <a:pt x="15975" y="4560"/>
                    <a:pt x="15944" y="4606"/>
                    <a:pt x="15882" y="4606"/>
                  </a:cubicBezTo>
                  <a:lnTo>
                    <a:pt x="15866" y="4606"/>
                  </a:lnTo>
                  <a:cubicBezTo>
                    <a:pt x="15804" y="4575"/>
                    <a:pt x="15758" y="4529"/>
                    <a:pt x="15758" y="4451"/>
                  </a:cubicBezTo>
                  <a:cubicBezTo>
                    <a:pt x="15758" y="4420"/>
                    <a:pt x="15773" y="4405"/>
                    <a:pt x="15773" y="4389"/>
                  </a:cubicBezTo>
                  <a:lnTo>
                    <a:pt x="15758" y="4343"/>
                  </a:lnTo>
                  <a:cubicBezTo>
                    <a:pt x="15835" y="4312"/>
                    <a:pt x="15913" y="4312"/>
                    <a:pt x="15960" y="4312"/>
                  </a:cubicBezTo>
                  <a:close/>
                  <a:moveTo>
                    <a:pt x="11694" y="3024"/>
                  </a:moveTo>
                  <a:cubicBezTo>
                    <a:pt x="11772" y="3024"/>
                    <a:pt x="11849" y="3086"/>
                    <a:pt x="11849" y="3164"/>
                  </a:cubicBezTo>
                  <a:lnTo>
                    <a:pt x="11896" y="3722"/>
                  </a:lnTo>
                  <a:cubicBezTo>
                    <a:pt x="11927" y="3753"/>
                    <a:pt x="11958" y="3769"/>
                    <a:pt x="11974" y="3784"/>
                  </a:cubicBezTo>
                  <a:cubicBezTo>
                    <a:pt x="12191" y="3769"/>
                    <a:pt x="12392" y="3753"/>
                    <a:pt x="12578" y="3722"/>
                  </a:cubicBezTo>
                  <a:cubicBezTo>
                    <a:pt x="12656" y="3722"/>
                    <a:pt x="12734" y="3784"/>
                    <a:pt x="12734" y="3862"/>
                  </a:cubicBezTo>
                  <a:cubicBezTo>
                    <a:pt x="12734" y="3939"/>
                    <a:pt x="12671" y="4017"/>
                    <a:pt x="12594" y="4017"/>
                  </a:cubicBezTo>
                  <a:cubicBezTo>
                    <a:pt x="12516" y="4017"/>
                    <a:pt x="12439" y="4033"/>
                    <a:pt x="12361" y="4033"/>
                  </a:cubicBezTo>
                  <a:cubicBezTo>
                    <a:pt x="12470" y="4110"/>
                    <a:pt x="12578" y="4188"/>
                    <a:pt x="12703" y="4250"/>
                  </a:cubicBezTo>
                  <a:cubicBezTo>
                    <a:pt x="12780" y="4296"/>
                    <a:pt x="12796" y="4374"/>
                    <a:pt x="12749" y="4451"/>
                  </a:cubicBezTo>
                  <a:cubicBezTo>
                    <a:pt x="12734" y="4498"/>
                    <a:pt x="12703" y="4529"/>
                    <a:pt x="12640" y="4529"/>
                  </a:cubicBezTo>
                  <a:cubicBezTo>
                    <a:pt x="12594" y="4529"/>
                    <a:pt x="12578" y="4529"/>
                    <a:pt x="12563" y="4498"/>
                  </a:cubicBezTo>
                  <a:cubicBezTo>
                    <a:pt x="12346" y="4389"/>
                    <a:pt x="12160" y="4250"/>
                    <a:pt x="11958" y="4110"/>
                  </a:cubicBezTo>
                  <a:lnTo>
                    <a:pt x="11958" y="4110"/>
                  </a:lnTo>
                  <a:lnTo>
                    <a:pt x="12020" y="4575"/>
                  </a:lnTo>
                  <a:cubicBezTo>
                    <a:pt x="12020" y="4653"/>
                    <a:pt x="11958" y="4730"/>
                    <a:pt x="11881" y="4730"/>
                  </a:cubicBezTo>
                  <a:lnTo>
                    <a:pt x="11865" y="4730"/>
                  </a:lnTo>
                  <a:cubicBezTo>
                    <a:pt x="11803" y="4730"/>
                    <a:pt x="11725" y="4684"/>
                    <a:pt x="11725" y="4606"/>
                  </a:cubicBezTo>
                  <a:lnTo>
                    <a:pt x="11663" y="4079"/>
                  </a:lnTo>
                  <a:cubicBezTo>
                    <a:pt x="11431" y="4095"/>
                    <a:pt x="11229" y="4110"/>
                    <a:pt x="10996" y="4110"/>
                  </a:cubicBezTo>
                  <a:cubicBezTo>
                    <a:pt x="10919" y="4110"/>
                    <a:pt x="10857" y="4064"/>
                    <a:pt x="10857" y="3986"/>
                  </a:cubicBezTo>
                  <a:cubicBezTo>
                    <a:pt x="10857" y="3908"/>
                    <a:pt x="10919" y="3831"/>
                    <a:pt x="10996" y="3831"/>
                  </a:cubicBezTo>
                  <a:cubicBezTo>
                    <a:pt x="11167" y="3800"/>
                    <a:pt x="11353" y="3800"/>
                    <a:pt x="11555" y="3784"/>
                  </a:cubicBezTo>
                  <a:cubicBezTo>
                    <a:pt x="11338" y="3629"/>
                    <a:pt x="11152" y="3474"/>
                    <a:pt x="10965" y="3304"/>
                  </a:cubicBezTo>
                  <a:cubicBezTo>
                    <a:pt x="10919" y="3242"/>
                    <a:pt x="10919" y="3148"/>
                    <a:pt x="10965" y="3086"/>
                  </a:cubicBezTo>
                  <a:cubicBezTo>
                    <a:pt x="10996" y="3055"/>
                    <a:pt x="11035" y="3040"/>
                    <a:pt x="11074" y="3040"/>
                  </a:cubicBezTo>
                  <a:cubicBezTo>
                    <a:pt x="11113" y="3040"/>
                    <a:pt x="11152" y="3055"/>
                    <a:pt x="11183" y="3086"/>
                  </a:cubicBezTo>
                  <a:cubicBezTo>
                    <a:pt x="11322" y="3226"/>
                    <a:pt x="11462" y="3335"/>
                    <a:pt x="11617" y="3459"/>
                  </a:cubicBezTo>
                  <a:lnTo>
                    <a:pt x="11570" y="3179"/>
                  </a:lnTo>
                  <a:cubicBezTo>
                    <a:pt x="11570" y="3102"/>
                    <a:pt x="11617" y="3024"/>
                    <a:pt x="11694" y="3024"/>
                  </a:cubicBezTo>
                  <a:close/>
                  <a:moveTo>
                    <a:pt x="1948" y="4768"/>
                  </a:moveTo>
                  <a:cubicBezTo>
                    <a:pt x="1983" y="4768"/>
                    <a:pt x="2017" y="4775"/>
                    <a:pt x="2047" y="4792"/>
                  </a:cubicBezTo>
                  <a:cubicBezTo>
                    <a:pt x="2109" y="4839"/>
                    <a:pt x="2156" y="4886"/>
                    <a:pt x="2172" y="4948"/>
                  </a:cubicBezTo>
                  <a:cubicBezTo>
                    <a:pt x="2187" y="5025"/>
                    <a:pt x="2172" y="5103"/>
                    <a:pt x="2125" y="5118"/>
                  </a:cubicBezTo>
                  <a:cubicBezTo>
                    <a:pt x="2078" y="5180"/>
                    <a:pt x="2001" y="5227"/>
                    <a:pt x="1923" y="5227"/>
                  </a:cubicBezTo>
                  <a:cubicBezTo>
                    <a:pt x="1861" y="5227"/>
                    <a:pt x="1799" y="5196"/>
                    <a:pt x="1768" y="5180"/>
                  </a:cubicBezTo>
                  <a:cubicBezTo>
                    <a:pt x="1706" y="5149"/>
                    <a:pt x="1660" y="5072"/>
                    <a:pt x="1660" y="5010"/>
                  </a:cubicBezTo>
                  <a:cubicBezTo>
                    <a:pt x="1660" y="4963"/>
                    <a:pt x="1660" y="4932"/>
                    <a:pt x="1706" y="4886"/>
                  </a:cubicBezTo>
                  <a:cubicBezTo>
                    <a:pt x="1762" y="4818"/>
                    <a:pt x="1858" y="4768"/>
                    <a:pt x="1948" y="4768"/>
                  </a:cubicBezTo>
                  <a:close/>
                  <a:moveTo>
                    <a:pt x="8865" y="5098"/>
                  </a:moveTo>
                  <a:cubicBezTo>
                    <a:pt x="8908" y="5098"/>
                    <a:pt x="8948" y="5105"/>
                    <a:pt x="8980" y="5118"/>
                  </a:cubicBezTo>
                  <a:lnTo>
                    <a:pt x="8996" y="5118"/>
                  </a:lnTo>
                  <a:lnTo>
                    <a:pt x="8996" y="5149"/>
                  </a:lnTo>
                  <a:cubicBezTo>
                    <a:pt x="9027" y="5227"/>
                    <a:pt x="9027" y="5304"/>
                    <a:pt x="8996" y="5382"/>
                  </a:cubicBezTo>
                  <a:cubicBezTo>
                    <a:pt x="8949" y="5459"/>
                    <a:pt x="8903" y="5490"/>
                    <a:pt x="8825" y="5490"/>
                  </a:cubicBezTo>
                  <a:cubicBezTo>
                    <a:pt x="8748" y="5490"/>
                    <a:pt x="8670" y="5428"/>
                    <a:pt x="8639" y="5351"/>
                  </a:cubicBezTo>
                  <a:cubicBezTo>
                    <a:pt x="8608" y="5273"/>
                    <a:pt x="8623" y="5196"/>
                    <a:pt x="8686" y="5149"/>
                  </a:cubicBezTo>
                  <a:cubicBezTo>
                    <a:pt x="8740" y="5113"/>
                    <a:pt x="8805" y="5098"/>
                    <a:pt x="8865" y="5098"/>
                  </a:cubicBezTo>
                  <a:close/>
                  <a:moveTo>
                    <a:pt x="11539" y="5428"/>
                  </a:moveTo>
                  <a:cubicBezTo>
                    <a:pt x="11632" y="5428"/>
                    <a:pt x="11725" y="5475"/>
                    <a:pt x="11787" y="5552"/>
                  </a:cubicBezTo>
                  <a:cubicBezTo>
                    <a:pt x="11849" y="5630"/>
                    <a:pt x="11865" y="5770"/>
                    <a:pt x="11787" y="5863"/>
                  </a:cubicBezTo>
                  <a:lnTo>
                    <a:pt x="11772" y="5878"/>
                  </a:lnTo>
                  <a:lnTo>
                    <a:pt x="11741" y="5878"/>
                  </a:lnTo>
                  <a:cubicBezTo>
                    <a:pt x="11586" y="5863"/>
                    <a:pt x="11462" y="5739"/>
                    <a:pt x="11384" y="5614"/>
                  </a:cubicBezTo>
                  <a:cubicBezTo>
                    <a:pt x="11338" y="5583"/>
                    <a:pt x="11338" y="5568"/>
                    <a:pt x="11353" y="5521"/>
                  </a:cubicBezTo>
                  <a:cubicBezTo>
                    <a:pt x="11353" y="5490"/>
                    <a:pt x="11384" y="5444"/>
                    <a:pt x="11415" y="5444"/>
                  </a:cubicBezTo>
                  <a:cubicBezTo>
                    <a:pt x="11431" y="5428"/>
                    <a:pt x="11493" y="5428"/>
                    <a:pt x="11539" y="5428"/>
                  </a:cubicBezTo>
                  <a:close/>
                  <a:moveTo>
                    <a:pt x="10419" y="5578"/>
                  </a:moveTo>
                  <a:cubicBezTo>
                    <a:pt x="10497" y="5578"/>
                    <a:pt x="10565" y="5598"/>
                    <a:pt x="10624" y="5646"/>
                  </a:cubicBezTo>
                  <a:cubicBezTo>
                    <a:pt x="10717" y="5708"/>
                    <a:pt x="10733" y="5816"/>
                    <a:pt x="10702" y="5909"/>
                  </a:cubicBezTo>
                  <a:lnTo>
                    <a:pt x="10686" y="5956"/>
                  </a:lnTo>
                  <a:lnTo>
                    <a:pt x="10640" y="5956"/>
                  </a:lnTo>
                  <a:cubicBezTo>
                    <a:pt x="10562" y="5956"/>
                    <a:pt x="10469" y="5940"/>
                    <a:pt x="10407" y="5878"/>
                  </a:cubicBezTo>
                  <a:cubicBezTo>
                    <a:pt x="10345" y="5816"/>
                    <a:pt x="10299" y="5723"/>
                    <a:pt x="10314" y="5630"/>
                  </a:cubicBezTo>
                  <a:lnTo>
                    <a:pt x="10314" y="5583"/>
                  </a:lnTo>
                  <a:lnTo>
                    <a:pt x="10345" y="5583"/>
                  </a:lnTo>
                  <a:cubicBezTo>
                    <a:pt x="10371" y="5580"/>
                    <a:pt x="10395" y="5578"/>
                    <a:pt x="10419" y="5578"/>
                  </a:cubicBezTo>
                  <a:close/>
                  <a:moveTo>
                    <a:pt x="3974" y="5695"/>
                  </a:moveTo>
                  <a:cubicBezTo>
                    <a:pt x="4029" y="5695"/>
                    <a:pt x="4083" y="5708"/>
                    <a:pt x="4126" y="5739"/>
                  </a:cubicBezTo>
                  <a:lnTo>
                    <a:pt x="4141" y="5770"/>
                  </a:lnTo>
                  <a:lnTo>
                    <a:pt x="4141" y="5785"/>
                  </a:lnTo>
                  <a:cubicBezTo>
                    <a:pt x="4172" y="5894"/>
                    <a:pt x="4110" y="6018"/>
                    <a:pt x="3986" y="6095"/>
                  </a:cubicBezTo>
                  <a:cubicBezTo>
                    <a:pt x="3909" y="6157"/>
                    <a:pt x="3800" y="6173"/>
                    <a:pt x="3707" y="6188"/>
                  </a:cubicBezTo>
                  <a:lnTo>
                    <a:pt x="3660" y="6188"/>
                  </a:lnTo>
                  <a:lnTo>
                    <a:pt x="3645" y="6157"/>
                  </a:lnTo>
                  <a:cubicBezTo>
                    <a:pt x="3614" y="6033"/>
                    <a:pt x="3645" y="5878"/>
                    <a:pt x="3738" y="5785"/>
                  </a:cubicBezTo>
                  <a:cubicBezTo>
                    <a:pt x="3795" y="5728"/>
                    <a:pt x="3886" y="5695"/>
                    <a:pt x="3974" y="5695"/>
                  </a:cubicBezTo>
                  <a:close/>
                  <a:moveTo>
                    <a:pt x="16467" y="5033"/>
                  </a:moveTo>
                  <a:cubicBezTo>
                    <a:pt x="16510" y="5033"/>
                    <a:pt x="16553" y="5058"/>
                    <a:pt x="16580" y="5103"/>
                  </a:cubicBezTo>
                  <a:cubicBezTo>
                    <a:pt x="16595" y="5118"/>
                    <a:pt x="17061" y="5894"/>
                    <a:pt x="17278" y="6778"/>
                  </a:cubicBezTo>
                  <a:cubicBezTo>
                    <a:pt x="17293" y="6855"/>
                    <a:pt x="17247" y="6933"/>
                    <a:pt x="17169" y="6948"/>
                  </a:cubicBezTo>
                  <a:lnTo>
                    <a:pt x="17138" y="6948"/>
                  </a:lnTo>
                  <a:cubicBezTo>
                    <a:pt x="17076" y="6948"/>
                    <a:pt x="17030" y="6886"/>
                    <a:pt x="16999" y="6824"/>
                  </a:cubicBezTo>
                  <a:cubicBezTo>
                    <a:pt x="16813" y="6002"/>
                    <a:pt x="16347" y="5242"/>
                    <a:pt x="16347" y="5242"/>
                  </a:cubicBezTo>
                  <a:cubicBezTo>
                    <a:pt x="16301" y="5165"/>
                    <a:pt x="16316" y="5072"/>
                    <a:pt x="16378" y="5072"/>
                  </a:cubicBezTo>
                  <a:cubicBezTo>
                    <a:pt x="16404" y="5046"/>
                    <a:pt x="16435" y="5033"/>
                    <a:pt x="16467" y="5033"/>
                  </a:cubicBezTo>
                  <a:close/>
                  <a:moveTo>
                    <a:pt x="16416" y="7000"/>
                  </a:moveTo>
                  <a:cubicBezTo>
                    <a:pt x="16475" y="7000"/>
                    <a:pt x="16526" y="7024"/>
                    <a:pt x="16564" y="7072"/>
                  </a:cubicBezTo>
                  <a:cubicBezTo>
                    <a:pt x="16595" y="7119"/>
                    <a:pt x="16595" y="7165"/>
                    <a:pt x="16595" y="7212"/>
                  </a:cubicBezTo>
                  <a:cubicBezTo>
                    <a:pt x="16595" y="7259"/>
                    <a:pt x="16580" y="7321"/>
                    <a:pt x="16533" y="7336"/>
                  </a:cubicBezTo>
                  <a:cubicBezTo>
                    <a:pt x="16502" y="7352"/>
                    <a:pt x="16456" y="7367"/>
                    <a:pt x="16425" y="7367"/>
                  </a:cubicBezTo>
                  <a:cubicBezTo>
                    <a:pt x="16363" y="7367"/>
                    <a:pt x="16285" y="7336"/>
                    <a:pt x="16254" y="7290"/>
                  </a:cubicBezTo>
                  <a:cubicBezTo>
                    <a:pt x="16208" y="7243"/>
                    <a:pt x="16192" y="7181"/>
                    <a:pt x="16208" y="7119"/>
                  </a:cubicBezTo>
                  <a:cubicBezTo>
                    <a:pt x="16208" y="7072"/>
                    <a:pt x="16254" y="7041"/>
                    <a:pt x="16301" y="7026"/>
                  </a:cubicBezTo>
                  <a:cubicBezTo>
                    <a:pt x="16341" y="7008"/>
                    <a:pt x="16380" y="7000"/>
                    <a:pt x="16416" y="7000"/>
                  </a:cubicBezTo>
                  <a:close/>
                  <a:moveTo>
                    <a:pt x="17341" y="7287"/>
                  </a:moveTo>
                  <a:cubicBezTo>
                    <a:pt x="17426" y="7287"/>
                    <a:pt x="17462" y="7344"/>
                    <a:pt x="17448" y="7414"/>
                  </a:cubicBezTo>
                  <a:cubicBezTo>
                    <a:pt x="17464" y="7445"/>
                    <a:pt x="17588" y="8313"/>
                    <a:pt x="17557" y="8778"/>
                  </a:cubicBezTo>
                  <a:cubicBezTo>
                    <a:pt x="17557" y="8872"/>
                    <a:pt x="17510" y="8918"/>
                    <a:pt x="17433" y="8918"/>
                  </a:cubicBezTo>
                  <a:cubicBezTo>
                    <a:pt x="17355" y="8918"/>
                    <a:pt x="17293" y="8840"/>
                    <a:pt x="17293" y="8763"/>
                  </a:cubicBezTo>
                  <a:cubicBezTo>
                    <a:pt x="17324" y="8329"/>
                    <a:pt x="17200" y="7445"/>
                    <a:pt x="17200" y="7445"/>
                  </a:cubicBezTo>
                  <a:cubicBezTo>
                    <a:pt x="17185" y="7367"/>
                    <a:pt x="17231" y="7321"/>
                    <a:pt x="17309" y="7290"/>
                  </a:cubicBezTo>
                  <a:cubicBezTo>
                    <a:pt x="17320" y="7288"/>
                    <a:pt x="17331" y="7287"/>
                    <a:pt x="17341" y="7287"/>
                  </a:cubicBezTo>
                  <a:close/>
                  <a:moveTo>
                    <a:pt x="16627" y="8372"/>
                  </a:moveTo>
                  <a:cubicBezTo>
                    <a:pt x="16703" y="8372"/>
                    <a:pt x="16801" y="8418"/>
                    <a:pt x="16828" y="8499"/>
                  </a:cubicBezTo>
                  <a:cubicBezTo>
                    <a:pt x="16859" y="8577"/>
                    <a:pt x="16859" y="8654"/>
                    <a:pt x="16859" y="8732"/>
                  </a:cubicBezTo>
                  <a:cubicBezTo>
                    <a:pt x="16844" y="8903"/>
                    <a:pt x="16844" y="9058"/>
                    <a:pt x="16797" y="9213"/>
                  </a:cubicBezTo>
                  <a:lnTo>
                    <a:pt x="16766" y="9259"/>
                  </a:lnTo>
                  <a:lnTo>
                    <a:pt x="16735" y="9259"/>
                  </a:lnTo>
                  <a:cubicBezTo>
                    <a:pt x="16611" y="9259"/>
                    <a:pt x="16564" y="9120"/>
                    <a:pt x="16564" y="8980"/>
                  </a:cubicBezTo>
                  <a:cubicBezTo>
                    <a:pt x="16533" y="8809"/>
                    <a:pt x="16564" y="8608"/>
                    <a:pt x="16564" y="8437"/>
                  </a:cubicBezTo>
                  <a:lnTo>
                    <a:pt x="16564" y="8406"/>
                  </a:lnTo>
                  <a:lnTo>
                    <a:pt x="16595" y="8375"/>
                  </a:lnTo>
                  <a:cubicBezTo>
                    <a:pt x="16605" y="8373"/>
                    <a:pt x="16616" y="8372"/>
                    <a:pt x="16627" y="8372"/>
                  </a:cubicBezTo>
                  <a:close/>
                  <a:moveTo>
                    <a:pt x="3366" y="10050"/>
                  </a:moveTo>
                  <a:lnTo>
                    <a:pt x="3598" y="10097"/>
                  </a:lnTo>
                  <a:cubicBezTo>
                    <a:pt x="3676" y="10128"/>
                    <a:pt x="3722" y="10190"/>
                    <a:pt x="3722" y="10236"/>
                  </a:cubicBezTo>
                  <a:cubicBezTo>
                    <a:pt x="3738" y="10314"/>
                    <a:pt x="3722" y="10391"/>
                    <a:pt x="3660" y="10453"/>
                  </a:cubicBezTo>
                  <a:lnTo>
                    <a:pt x="3645" y="10485"/>
                  </a:lnTo>
                  <a:lnTo>
                    <a:pt x="3412" y="10422"/>
                  </a:lnTo>
                  <a:cubicBezTo>
                    <a:pt x="3366" y="10391"/>
                    <a:pt x="3335" y="10376"/>
                    <a:pt x="3288" y="10345"/>
                  </a:cubicBezTo>
                  <a:cubicBezTo>
                    <a:pt x="3273" y="10298"/>
                    <a:pt x="3242" y="10205"/>
                    <a:pt x="3350" y="10066"/>
                  </a:cubicBezTo>
                  <a:lnTo>
                    <a:pt x="3366" y="10050"/>
                  </a:lnTo>
                  <a:close/>
                  <a:moveTo>
                    <a:pt x="12237" y="10516"/>
                  </a:moveTo>
                  <a:lnTo>
                    <a:pt x="12284" y="10578"/>
                  </a:lnTo>
                  <a:lnTo>
                    <a:pt x="12346" y="10578"/>
                  </a:lnTo>
                  <a:cubicBezTo>
                    <a:pt x="12377" y="10562"/>
                    <a:pt x="12400" y="10554"/>
                    <a:pt x="12421" y="10554"/>
                  </a:cubicBezTo>
                  <a:cubicBezTo>
                    <a:pt x="12443" y="10554"/>
                    <a:pt x="12462" y="10562"/>
                    <a:pt x="12485" y="10578"/>
                  </a:cubicBezTo>
                  <a:cubicBezTo>
                    <a:pt x="12578" y="10609"/>
                    <a:pt x="12594" y="10702"/>
                    <a:pt x="12547" y="10841"/>
                  </a:cubicBezTo>
                  <a:lnTo>
                    <a:pt x="12547" y="10857"/>
                  </a:lnTo>
                  <a:lnTo>
                    <a:pt x="12516" y="10857"/>
                  </a:lnTo>
                  <a:cubicBezTo>
                    <a:pt x="12501" y="10888"/>
                    <a:pt x="12470" y="10888"/>
                    <a:pt x="12423" y="10888"/>
                  </a:cubicBezTo>
                  <a:cubicBezTo>
                    <a:pt x="12377" y="10888"/>
                    <a:pt x="12315" y="10857"/>
                    <a:pt x="12253" y="10826"/>
                  </a:cubicBezTo>
                  <a:cubicBezTo>
                    <a:pt x="12175" y="10764"/>
                    <a:pt x="12160" y="10655"/>
                    <a:pt x="12191" y="10578"/>
                  </a:cubicBezTo>
                  <a:lnTo>
                    <a:pt x="12237" y="10516"/>
                  </a:lnTo>
                  <a:close/>
                  <a:moveTo>
                    <a:pt x="17526" y="9430"/>
                  </a:moveTo>
                  <a:cubicBezTo>
                    <a:pt x="17604" y="9430"/>
                    <a:pt x="17681" y="9492"/>
                    <a:pt x="17666" y="9569"/>
                  </a:cubicBezTo>
                  <a:cubicBezTo>
                    <a:pt x="17666" y="9600"/>
                    <a:pt x="17666" y="10578"/>
                    <a:pt x="17557" y="10934"/>
                  </a:cubicBezTo>
                  <a:cubicBezTo>
                    <a:pt x="17542" y="10996"/>
                    <a:pt x="17495" y="11043"/>
                    <a:pt x="17433" y="11043"/>
                  </a:cubicBezTo>
                  <a:lnTo>
                    <a:pt x="17386" y="11043"/>
                  </a:lnTo>
                  <a:cubicBezTo>
                    <a:pt x="17309" y="11012"/>
                    <a:pt x="17278" y="10934"/>
                    <a:pt x="17293" y="10857"/>
                  </a:cubicBezTo>
                  <a:cubicBezTo>
                    <a:pt x="17371" y="10593"/>
                    <a:pt x="17386" y="9833"/>
                    <a:pt x="17386" y="9569"/>
                  </a:cubicBezTo>
                  <a:cubicBezTo>
                    <a:pt x="17386" y="9492"/>
                    <a:pt x="17448" y="9430"/>
                    <a:pt x="17526" y="9430"/>
                  </a:cubicBezTo>
                  <a:close/>
                  <a:moveTo>
                    <a:pt x="16314" y="12196"/>
                  </a:moveTo>
                  <a:cubicBezTo>
                    <a:pt x="16330" y="12196"/>
                    <a:pt x="16346" y="12199"/>
                    <a:pt x="16363" y="12206"/>
                  </a:cubicBezTo>
                  <a:cubicBezTo>
                    <a:pt x="16440" y="12222"/>
                    <a:pt x="16471" y="12299"/>
                    <a:pt x="16456" y="12377"/>
                  </a:cubicBezTo>
                  <a:cubicBezTo>
                    <a:pt x="16285" y="12935"/>
                    <a:pt x="15851" y="13478"/>
                    <a:pt x="15835" y="13493"/>
                  </a:cubicBezTo>
                  <a:cubicBezTo>
                    <a:pt x="15804" y="13540"/>
                    <a:pt x="15758" y="13555"/>
                    <a:pt x="15727" y="13555"/>
                  </a:cubicBezTo>
                  <a:cubicBezTo>
                    <a:pt x="15680" y="13555"/>
                    <a:pt x="15649" y="13540"/>
                    <a:pt x="15618" y="13524"/>
                  </a:cubicBezTo>
                  <a:cubicBezTo>
                    <a:pt x="15572" y="13462"/>
                    <a:pt x="15572" y="13385"/>
                    <a:pt x="15618" y="13323"/>
                  </a:cubicBezTo>
                  <a:cubicBezTo>
                    <a:pt x="15618" y="13323"/>
                    <a:pt x="16037" y="12826"/>
                    <a:pt x="16192" y="12299"/>
                  </a:cubicBezTo>
                  <a:cubicBezTo>
                    <a:pt x="16204" y="12238"/>
                    <a:pt x="16255" y="12196"/>
                    <a:pt x="16314" y="12196"/>
                  </a:cubicBezTo>
                  <a:close/>
                  <a:moveTo>
                    <a:pt x="14316" y="14843"/>
                  </a:moveTo>
                  <a:cubicBezTo>
                    <a:pt x="14409" y="14843"/>
                    <a:pt x="14471" y="14874"/>
                    <a:pt x="14502" y="14951"/>
                  </a:cubicBezTo>
                  <a:cubicBezTo>
                    <a:pt x="14517" y="15013"/>
                    <a:pt x="14517" y="15091"/>
                    <a:pt x="14486" y="15153"/>
                  </a:cubicBezTo>
                  <a:cubicBezTo>
                    <a:pt x="14440" y="15199"/>
                    <a:pt x="14393" y="15246"/>
                    <a:pt x="14316" y="15246"/>
                  </a:cubicBezTo>
                  <a:lnTo>
                    <a:pt x="14253" y="15246"/>
                  </a:lnTo>
                  <a:cubicBezTo>
                    <a:pt x="14191" y="15230"/>
                    <a:pt x="14145" y="15184"/>
                    <a:pt x="14129" y="15153"/>
                  </a:cubicBezTo>
                  <a:cubicBezTo>
                    <a:pt x="14098" y="15106"/>
                    <a:pt x="14098" y="15029"/>
                    <a:pt x="14114" y="14951"/>
                  </a:cubicBezTo>
                  <a:cubicBezTo>
                    <a:pt x="14129" y="14874"/>
                    <a:pt x="14207" y="14843"/>
                    <a:pt x="14316" y="14843"/>
                  </a:cubicBezTo>
                  <a:close/>
                  <a:moveTo>
                    <a:pt x="16566" y="13645"/>
                  </a:moveTo>
                  <a:cubicBezTo>
                    <a:pt x="16575" y="13645"/>
                    <a:pt x="16585" y="13646"/>
                    <a:pt x="16595" y="13648"/>
                  </a:cubicBezTo>
                  <a:cubicBezTo>
                    <a:pt x="16673" y="13679"/>
                    <a:pt x="16704" y="13757"/>
                    <a:pt x="16688" y="13835"/>
                  </a:cubicBezTo>
                  <a:cubicBezTo>
                    <a:pt x="16533" y="14408"/>
                    <a:pt x="15649" y="15541"/>
                    <a:pt x="15603" y="15572"/>
                  </a:cubicBezTo>
                  <a:cubicBezTo>
                    <a:pt x="15572" y="15618"/>
                    <a:pt x="15525" y="15634"/>
                    <a:pt x="15494" y="15634"/>
                  </a:cubicBezTo>
                  <a:cubicBezTo>
                    <a:pt x="15448" y="15634"/>
                    <a:pt x="15417" y="15618"/>
                    <a:pt x="15386" y="15587"/>
                  </a:cubicBezTo>
                  <a:cubicBezTo>
                    <a:pt x="15339" y="15541"/>
                    <a:pt x="15308" y="15463"/>
                    <a:pt x="15386" y="15401"/>
                  </a:cubicBezTo>
                  <a:cubicBezTo>
                    <a:pt x="15386" y="15401"/>
                    <a:pt x="16270" y="14269"/>
                    <a:pt x="16425" y="13757"/>
                  </a:cubicBezTo>
                  <a:cubicBezTo>
                    <a:pt x="16438" y="13689"/>
                    <a:pt x="16499" y="13645"/>
                    <a:pt x="16566" y="13645"/>
                  </a:cubicBezTo>
                  <a:close/>
                  <a:moveTo>
                    <a:pt x="12377" y="15665"/>
                  </a:moveTo>
                  <a:lnTo>
                    <a:pt x="12392" y="15711"/>
                  </a:lnTo>
                  <a:cubicBezTo>
                    <a:pt x="12423" y="15820"/>
                    <a:pt x="12408" y="15944"/>
                    <a:pt x="12299" y="16006"/>
                  </a:cubicBezTo>
                  <a:cubicBezTo>
                    <a:pt x="12237" y="16052"/>
                    <a:pt x="12144" y="16099"/>
                    <a:pt x="12036" y="16099"/>
                  </a:cubicBezTo>
                  <a:lnTo>
                    <a:pt x="12005" y="16099"/>
                  </a:lnTo>
                  <a:cubicBezTo>
                    <a:pt x="11943" y="16099"/>
                    <a:pt x="11881" y="16052"/>
                    <a:pt x="11849" y="16006"/>
                  </a:cubicBezTo>
                  <a:cubicBezTo>
                    <a:pt x="11834" y="15959"/>
                    <a:pt x="11834" y="15928"/>
                    <a:pt x="11849" y="15882"/>
                  </a:cubicBezTo>
                  <a:cubicBezTo>
                    <a:pt x="11881" y="15820"/>
                    <a:pt x="11943" y="15804"/>
                    <a:pt x="12005" y="15804"/>
                  </a:cubicBezTo>
                  <a:lnTo>
                    <a:pt x="12036" y="15804"/>
                  </a:lnTo>
                  <a:cubicBezTo>
                    <a:pt x="12098" y="15804"/>
                    <a:pt x="12144" y="15742"/>
                    <a:pt x="12144" y="15711"/>
                  </a:cubicBezTo>
                  <a:lnTo>
                    <a:pt x="12144" y="15665"/>
                  </a:lnTo>
                  <a:close/>
                  <a:moveTo>
                    <a:pt x="13881" y="16021"/>
                  </a:moveTo>
                  <a:lnTo>
                    <a:pt x="13912" y="16037"/>
                  </a:lnTo>
                  <a:cubicBezTo>
                    <a:pt x="13923" y="16042"/>
                    <a:pt x="13931" y="16044"/>
                    <a:pt x="13939" y="16044"/>
                  </a:cubicBezTo>
                  <a:cubicBezTo>
                    <a:pt x="13955" y="16044"/>
                    <a:pt x="13969" y="16037"/>
                    <a:pt x="13990" y="16037"/>
                  </a:cubicBezTo>
                  <a:cubicBezTo>
                    <a:pt x="14021" y="16029"/>
                    <a:pt x="14052" y="16025"/>
                    <a:pt x="14079" y="16025"/>
                  </a:cubicBezTo>
                  <a:cubicBezTo>
                    <a:pt x="14106" y="16025"/>
                    <a:pt x="14129" y="16029"/>
                    <a:pt x="14145" y="16037"/>
                  </a:cubicBezTo>
                  <a:cubicBezTo>
                    <a:pt x="14191" y="16052"/>
                    <a:pt x="14222" y="16099"/>
                    <a:pt x="14222" y="16161"/>
                  </a:cubicBezTo>
                  <a:cubicBezTo>
                    <a:pt x="14253" y="16208"/>
                    <a:pt x="14207" y="16270"/>
                    <a:pt x="14176" y="16301"/>
                  </a:cubicBezTo>
                  <a:cubicBezTo>
                    <a:pt x="14114" y="16332"/>
                    <a:pt x="14067" y="16347"/>
                    <a:pt x="14021" y="16347"/>
                  </a:cubicBezTo>
                  <a:cubicBezTo>
                    <a:pt x="13974" y="16347"/>
                    <a:pt x="13912" y="16347"/>
                    <a:pt x="13881" y="16332"/>
                  </a:cubicBezTo>
                  <a:lnTo>
                    <a:pt x="13866" y="16332"/>
                  </a:lnTo>
                  <a:lnTo>
                    <a:pt x="13866" y="16301"/>
                  </a:lnTo>
                  <a:cubicBezTo>
                    <a:pt x="13819" y="16239"/>
                    <a:pt x="13819" y="16130"/>
                    <a:pt x="13866" y="16052"/>
                  </a:cubicBezTo>
                  <a:lnTo>
                    <a:pt x="13881" y="16021"/>
                  </a:lnTo>
                  <a:close/>
                  <a:moveTo>
                    <a:pt x="4301" y="16387"/>
                  </a:moveTo>
                  <a:cubicBezTo>
                    <a:pt x="4324" y="16387"/>
                    <a:pt x="4349" y="16394"/>
                    <a:pt x="4374" y="16409"/>
                  </a:cubicBezTo>
                  <a:cubicBezTo>
                    <a:pt x="4374" y="16409"/>
                    <a:pt x="4839" y="16642"/>
                    <a:pt x="5056" y="16781"/>
                  </a:cubicBezTo>
                  <a:cubicBezTo>
                    <a:pt x="5134" y="16812"/>
                    <a:pt x="5180" y="16890"/>
                    <a:pt x="5134" y="16968"/>
                  </a:cubicBezTo>
                  <a:cubicBezTo>
                    <a:pt x="5103" y="17014"/>
                    <a:pt x="5056" y="17045"/>
                    <a:pt x="4994" y="17045"/>
                  </a:cubicBezTo>
                  <a:cubicBezTo>
                    <a:pt x="4979" y="17045"/>
                    <a:pt x="4963" y="17030"/>
                    <a:pt x="4948" y="17030"/>
                  </a:cubicBezTo>
                  <a:cubicBezTo>
                    <a:pt x="4715" y="16905"/>
                    <a:pt x="4265" y="16673"/>
                    <a:pt x="4250" y="16657"/>
                  </a:cubicBezTo>
                  <a:cubicBezTo>
                    <a:pt x="4172" y="16626"/>
                    <a:pt x="4141" y="16549"/>
                    <a:pt x="4188" y="16471"/>
                  </a:cubicBezTo>
                  <a:cubicBezTo>
                    <a:pt x="4209" y="16419"/>
                    <a:pt x="4251" y="16387"/>
                    <a:pt x="4301" y="16387"/>
                  </a:cubicBezTo>
                  <a:close/>
                  <a:moveTo>
                    <a:pt x="14576" y="16577"/>
                  </a:moveTo>
                  <a:cubicBezTo>
                    <a:pt x="14588" y="16577"/>
                    <a:pt x="14599" y="16578"/>
                    <a:pt x="14610" y="16580"/>
                  </a:cubicBezTo>
                  <a:lnTo>
                    <a:pt x="14657" y="16580"/>
                  </a:lnTo>
                  <a:lnTo>
                    <a:pt x="14657" y="16626"/>
                  </a:lnTo>
                  <a:cubicBezTo>
                    <a:pt x="14657" y="16719"/>
                    <a:pt x="14672" y="16859"/>
                    <a:pt x="14641" y="16952"/>
                  </a:cubicBezTo>
                  <a:cubicBezTo>
                    <a:pt x="14595" y="17030"/>
                    <a:pt x="14502" y="17092"/>
                    <a:pt x="14424" y="17092"/>
                  </a:cubicBezTo>
                  <a:cubicBezTo>
                    <a:pt x="14393" y="17092"/>
                    <a:pt x="14347" y="17061"/>
                    <a:pt x="14316" y="17045"/>
                  </a:cubicBezTo>
                  <a:lnTo>
                    <a:pt x="14284" y="17030"/>
                  </a:lnTo>
                  <a:cubicBezTo>
                    <a:pt x="14222" y="16936"/>
                    <a:pt x="14222" y="16797"/>
                    <a:pt x="14316" y="16704"/>
                  </a:cubicBezTo>
                  <a:cubicBezTo>
                    <a:pt x="14385" y="16634"/>
                    <a:pt x="14479" y="16577"/>
                    <a:pt x="14576" y="16577"/>
                  </a:cubicBezTo>
                  <a:close/>
                  <a:moveTo>
                    <a:pt x="13868" y="17013"/>
                  </a:moveTo>
                  <a:cubicBezTo>
                    <a:pt x="13899" y="17013"/>
                    <a:pt x="13932" y="17025"/>
                    <a:pt x="13959" y="17045"/>
                  </a:cubicBezTo>
                  <a:cubicBezTo>
                    <a:pt x="14036" y="17076"/>
                    <a:pt x="14036" y="17185"/>
                    <a:pt x="14005" y="17231"/>
                  </a:cubicBezTo>
                  <a:cubicBezTo>
                    <a:pt x="13711" y="17619"/>
                    <a:pt x="12765" y="18301"/>
                    <a:pt x="12718" y="18317"/>
                  </a:cubicBezTo>
                  <a:cubicBezTo>
                    <a:pt x="12703" y="18348"/>
                    <a:pt x="12656" y="18348"/>
                    <a:pt x="12640" y="18348"/>
                  </a:cubicBezTo>
                  <a:cubicBezTo>
                    <a:pt x="12609" y="18348"/>
                    <a:pt x="12547" y="18332"/>
                    <a:pt x="12532" y="18286"/>
                  </a:cubicBezTo>
                  <a:cubicBezTo>
                    <a:pt x="12485" y="18224"/>
                    <a:pt x="12501" y="18131"/>
                    <a:pt x="12563" y="18100"/>
                  </a:cubicBezTo>
                  <a:cubicBezTo>
                    <a:pt x="12563" y="18100"/>
                    <a:pt x="13509" y="17433"/>
                    <a:pt x="13773" y="17076"/>
                  </a:cubicBezTo>
                  <a:cubicBezTo>
                    <a:pt x="13790" y="17032"/>
                    <a:pt x="13827" y="17013"/>
                    <a:pt x="13868" y="17013"/>
                  </a:cubicBezTo>
                  <a:close/>
                  <a:moveTo>
                    <a:pt x="11339" y="17392"/>
                  </a:moveTo>
                  <a:cubicBezTo>
                    <a:pt x="11560" y="17392"/>
                    <a:pt x="11756" y="17499"/>
                    <a:pt x="11865" y="17681"/>
                  </a:cubicBezTo>
                  <a:cubicBezTo>
                    <a:pt x="11881" y="17727"/>
                    <a:pt x="11896" y="17759"/>
                    <a:pt x="11896" y="17805"/>
                  </a:cubicBezTo>
                  <a:cubicBezTo>
                    <a:pt x="11927" y="17976"/>
                    <a:pt x="11818" y="18131"/>
                    <a:pt x="11617" y="18270"/>
                  </a:cubicBezTo>
                  <a:cubicBezTo>
                    <a:pt x="11291" y="18487"/>
                    <a:pt x="10857" y="18736"/>
                    <a:pt x="10376" y="18736"/>
                  </a:cubicBezTo>
                  <a:cubicBezTo>
                    <a:pt x="10314" y="18736"/>
                    <a:pt x="10252" y="18705"/>
                    <a:pt x="10205" y="18705"/>
                  </a:cubicBezTo>
                  <a:cubicBezTo>
                    <a:pt x="9973" y="18689"/>
                    <a:pt x="9740" y="18534"/>
                    <a:pt x="9756" y="18301"/>
                  </a:cubicBezTo>
                  <a:cubicBezTo>
                    <a:pt x="9756" y="18146"/>
                    <a:pt x="9864" y="18038"/>
                    <a:pt x="9988" y="17960"/>
                  </a:cubicBezTo>
                  <a:cubicBezTo>
                    <a:pt x="10330" y="17727"/>
                    <a:pt x="10717" y="17526"/>
                    <a:pt x="11152" y="17417"/>
                  </a:cubicBezTo>
                  <a:cubicBezTo>
                    <a:pt x="11215" y="17401"/>
                    <a:pt x="11278" y="17392"/>
                    <a:pt x="11339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29"/>
                    <a:pt x="3831" y="1939"/>
                  </a:cubicBezTo>
                  <a:cubicBezTo>
                    <a:pt x="3878" y="1970"/>
                    <a:pt x="3940" y="1970"/>
                    <a:pt x="3971" y="1970"/>
                  </a:cubicBezTo>
                  <a:cubicBezTo>
                    <a:pt x="4188" y="1985"/>
                    <a:pt x="4374" y="2140"/>
                    <a:pt x="4327" y="2326"/>
                  </a:cubicBezTo>
                  <a:cubicBezTo>
                    <a:pt x="4327" y="2513"/>
                    <a:pt x="4172" y="2606"/>
                    <a:pt x="4110" y="2637"/>
                  </a:cubicBezTo>
                  <a:cubicBezTo>
                    <a:pt x="3816" y="2838"/>
                    <a:pt x="3490" y="2993"/>
                    <a:pt x="3133" y="3071"/>
                  </a:cubicBezTo>
                  <a:cubicBezTo>
                    <a:pt x="3102" y="3086"/>
                    <a:pt x="3040" y="3086"/>
                    <a:pt x="3009" y="3086"/>
                  </a:cubicBezTo>
                  <a:cubicBezTo>
                    <a:pt x="2885" y="3086"/>
                    <a:pt x="2776" y="3055"/>
                    <a:pt x="2683" y="2978"/>
                  </a:cubicBezTo>
                  <a:cubicBezTo>
                    <a:pt x="1024" y="4699"/>
                    <a:pt x="0" y="7041"/>
                    <a:pt x="0" y="9616"/>
                  </a:cubicBezTo>
                  <a:cubicBezTo>
                    <a:pt x="0" y="13757"/>
                    <a:pt x="2621" y="17278"/>
                    <a:pt x="6282" y="18643"/>
                  </a:cubicBezTo>
                  <a:lnTo>
                    <a:pt x="6328" y="18643"/>
                  </a:lnTo>
                  <a:cubicBezTo>
                    <a:pt x="6450" y="18630"/>
                    <a:pt x="6583" y="18622"/>
                    <a:pt x="6718" y="18622"/>
                  </a:cubicBezTo>
                  <a:cubicBezTo>
                    <a:pt x="6910" y="18622"/>
                    <a:pt x="7108" y="18637"/>
                    <a:pt x="7290" y="18674"/>
                  </a:cubicBezTo>
                  <a:cubicBezTo>
                    <a:pt x="7522" y="18720"/>
                    <a:pt x="7677" y="18875"/>
                    <a:pt x="7693" y="19046"/>
                  </a:cubicBezTo>
                  <a:cubicBezTo>
                    <a:pt x="8313" y="19185"/>
                    <a:pt x="8949" y="19232"/>
                    <a:pt x="9616" y="19232"/>
                  </a:cubicBezTo>
                  <a:cubicBezTo>
                    <a:pt x="10950" y="19232"/>
                    <a:pt x="12222" y="18953"/>
                    <a:pt x="13385" y="18456"/>
                  </a:cubicBezTo>
                  <a:cubicBezTo>
                    <a:pt x="16208" y="16549"/>
                    <a:pt x="18069" y="13307"/>
                    <a:pt x="18069" y="9616"/>
                  </a:cubicBezTo>
                  <a:cubicBezTo>
                    <a:pt x="18069" y="5940"/>
                    <a:pt x="16208" y="2699"/>
                    <a:pt x="13385" y="776"/>
                  </a:cubicBez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5"/>
            <p:cNvSpPr/>
            <p:nvPr/>
          </p:nvSpPr>
          <p:spPr>
            <a:xfrm>
              <a:off x="1811488" y="3834000"/>
              <a:ext cx="29100" cy="14200"/>
            </a:xfrm>
            <a:custGeom>
              <a:avLst/>
              <a:gdLst/>
              <a:ahLst/>
              <a:cxnLst/>
              <a:rect l="l" t="t" r="r" b="b"/>
              <a:pathLst>
                <a:path w="1164" h="568" extrusionOk="0">
                  <a:moveTo>
                    <a:pt x="885" y="1"/>
                  </a:moveTo>
                  <a:cubicBezTo>
                    <a:pt x="760" y="1"/>
                    <a:pt x="621" y="32"/>
                    <a:pt x="481" y="78"/>
                  </a:cubicBezTo>
                  <a:cubicBezTo>
                    <a:pt x="311" y="218"/>
                    <a:pt x="156" y="373"/>
                    <a:pt x="0" y="513"/>
                  </a:cubicBezTo>
                  <a:cubicBezTo>
                    <a:pt x="21" y="554"/>
                    <a:pt x="56" y="568"/>
                    <a:pt x="99" y="568"/>
                  </a:cubicBezTo>
                  <a:cubicBezTo>
                    <a:pt x="121" y="568"/>
                    <a:pt x="145" y="564"/>
                    <a:pt x="171" y="559"/>
                  </a:cubicBezTo>
                  <a:cubicBezTo>
                    <a:pt x="481" y="482"/>
                    <a:pt x="791" y="342"/>
                    <a:pt x="1055" y="172"/>
                  </a:cubicBezTo>
                  <a:cubicBezTo>
                    <a:pt x="1133" y="109"/>
                    <a:pt x="1164" y="94"/>
                    <a:pt x="1164" y="94"/>
                  </a:cubicBezTo>
                  <a:cubicBezTo>
                    <a:pt x="1164" y="78"/>
                    <a:pt x="1102" y="32"/>
                    <a:pt x="1024" y="16"/>
                  </a:cubicBezTo>
                  <a:cubicBezTo>
                    <a:pt x="978" y="16"/>
                    <a:pt x="931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5"/>
            <p:cNvSpPr/>
            <p:nvPr/>
          </p:nvSpPr>
          <p:spPr>
            <a:xfrm>
              <a:off x="1956113" y="3784000"/>
              <a:ext cx="64775" cy="32200"/>
            </a:xfrm>
            <a:custGeom>
              <a:avLst/>
              <a:gdLst/>
              <a:ahLst/>
              <a:cxnLst/>
              <a:rect l="l" t="t" r="r" b="b"/>
              <a:pathLst>
                <a:path w="2591" h="1288" extrusionOk="0">
                  <a:moveTo>
                    <a:pt x="698" y="279"/>
                  </a:moveTo>
                  <a:cubicBezTo>
                    <a:pt x="1086" y="279"/>
                    <a:pt x="1676" y="310"/>
                    <a:pt x="2063" y="636"/>
                  </a:cubicBezTo>
                  <a:cubicBezTo>
                    <a:pt x="2156" y="714"/>
                    <a:pt x="2234" y="853"/>
                    <a:pt x="2203" y="915"/>
                  </a:cubicBezTo>
                  <a:cubicBezTo>
                    <a:pt x="2156" y="946"/>
                    <a:pt x="2063" y="962"/>
                    <a:pt x="1986" y="962"/>
                  </a:cubicBezTo>
                  <a:cubicBezTo>
                    <a:pt x="1881" y="972"/>
                    <a:pt x="1777" y="977"/>
                    <a:pt x="1674" y="977"/>
                  </a:cubicBezTo>
                  <a:cubicBezTo>
                    <a:pt x="1318" y="977"/>
                    <a:pt x="969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35" y="279"/>
                    <a:pt x="605" y="279"/>
                  </a:cubicBezTo>
                  <a:close/>
                  <a:moveTo>
                    <a:pt x="621" y="0"/>
                  </a:moveTo>
                  <a:cubicBezTo>
                    <a:pt x="512" y="0"/>
                    <a:pt x="187" y="16"/>
                    <a:pt x="63" y="279"/>
                  </a:cubicBezTo>
                  <a:cubicBezTo>
                    <a:pt x="47" y="310"/>
                    <a:pt x="32" y="357"/>
                    <a:pt x="32" y="403"/>
                  </a:cubicBezTo>
                  <a:cubicBezTo>
                    <a:pt x="1" y="714"/>
                    <a:pt x="218" y="1008"/>
                    <a:pt x="543" y="1101"/>
                  </a:cubicBezTo>
                  <a:cubicBezTo>
                    <a:pt x="931" y="1225"/>
                    <a:pt x="1365" y="1287"/>
                    <a:pt x="1769" y="1287"/>
                  </a:cubicBezTo>
                  <a:lnTo>
                    <a:pt x="2001" y="1287"/>
                  </a:lnTo>
                  <a:cubicBezTo>
                    <a:pt x="2141" y="1256"/>
                    <a:pt x="2327" y="1241"/>
                    <a:pt x="2436" y="1086"/>
                  </a:cubicBezTo>
                  <a:cubicBezTo>
                    <a:pt x="2591" y="869"/>
                    <a:pt x="2451" y="605"/>
                    <a:pt x="2249" y="434"/>
                  </a:cubicBezTo>
                  <a:cubicBezTo>
                    <a:pt x="1784" y="47"/>
                    <a:pt x="1164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5"/>
            <p:cNvSpPr/>
            <p:nvPr/>
          </p:nvSpPr>
          <p:spPr>
            <a:xfrm>
              <a:off x="1804888" y="3827025"/>
              <a:ext cx="41900" cy="29100"/>
            </a:xfrm>
            <a:custGeom>
              <a:avLst/>
              <a:gdLst/>
              <a:ahLst/>
              <a:cxnLst/>
              <a:rect l="l" t="t" r="r" b="b"/>
              <a:pathLst>
                <a:path w="1676" h="1164" extrusionOk="0">
                  <a:moveTo>
                    <a:pt x="1133" y="1"/>
                  </a:moveTo>
                  <a:cubicBezTo>
                    <a:pt x="978" y="125"/>
                    <a:pt x="823" y="233"/>
                    <a:pt x="683" y="373"/>
                  </a:cubicBezTo>
                  <a:cubicBezTo>
                    <a:pt x="854" y="342"/>
                    <a:pt x="993" y="295"/>
                    <a:pt x="1133" y="295"/>
                  </a:cubicBezTo>
                  <a:cubicBezTo>
                    <a:pt x="1164" y="295"/>
                    <a:pt x="1226" y="295"/>
                    <a:pt x="1273" y="311"/>
                  </a:cubicBezTo>
                  <a:cubicBezTo>
                    <a:pt x="1366" y="342"/>
                    <a:pt x="1397" y="373"/>
                    <a:pt x="1397" y="388"/>
                  </a:cubicBezTo>
                  <a:cubicBezTo>
                    <a:pt x="1397" y="388"/>
                    <a:pt x="1397" y="435"/>
                    <a:pt x="1304" y="466"/>
                  </a:cubicBezTo>
                  <a:cubicBezTo>
                    <a:pt x="1040" y="652"/>
                    <a:pt x="745" y="776"/>
                    <a:pt x="420" y="854"/>
                  </a:cubicBezTo>
                  <a:cubicBezTo>
                    <a:pt x="396" y="863"/>
                    <a:pt x="373" y="867"/>
                    <a:pt x="351" y="867"/>
                  </a:cubicBezTo>
                  <a:cubicBezTo>
                    <a:pt x="304" y="867"/>
                    <a:pt x="261" y="849"/>
                    <a:pt x="218" y="838"/>
                  </a:cubicBezTo>
                  <a:lnTo>
                    <a:pt x="1" y="1055"/>
                  </a:lnTo>
                  <a:cubicBezTo>
                    <a:pt x="109" y="1133"/>
                    <a:pt x="218" y="1164"/>
                    <a:pt x="342" y="1164"/>
                  </a:cubicBezTo>
                  <a:cubicBezTo>
                    <a:pt x="373" y="1164"/>
                    <a:pt x="435" y="1164"/>
                    <a:pt x="466" y="1148"/>
                  </a:cubicBezTo>
                  <a:cubicBezTo>
                    <a:pt x="823" y="1071"/>
                    <a:pt x="1149" y="916"/>
                    <a:pt x="1443" y="730"/>
                  </a:cubicBezTo>
                  <a:cubicBezTo>
                    <a:pt x="1505" y="683"/>
                    <a:pt x="1660" y="590"/>
                    <a:pt x="1660" y="404"/>
                  </a:cubicBezTo>
                  <a:cubicBezTo>
                    <a:pt x="1676" y="202"/>
                    <a:pt x="1474" y="63"/>
                    <a:pt x="1273" y="16"/>
                  </a:cubicBezTo>
                  <a:cubicBezTo>
                    <a:pt x="1226" y="16"/>
                    <a:pt x="1164" y="16"/>
                    <a:pt x="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5"/>
            <p:cNvSpPr/>
            <p:nvPr/>
          </p:nvSpPr>
          <p:spPr>
            <a:xfrm>
              <a:off x="19809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613" y="282"/>
                  </a:moveTo>
                  <a:cubicBezTo>
                    <a:pt x="1722" y="282"/>
                    <a:pt x="1830" y="344"/>
                    <a:pt x="1877" y="438"/>
                  </a:cubicBezTo>
                  <a:cubicBezTo>
                    <a:pt x="1908" y="438"/>
                    <a:pt x="1908" y="453"/>
                    <a:pt x="1908" y="453"/>
                  </a:cubicBezTo>
                  <a:cubicBezTo>
                    <a:pt x="1908" y="515"/>
                    <a:pt x="1846" y="577"/>
                    <a:pt x="1753" y="655"/>
                  </a:cubicBezTo>
                  <a:cubicBezTo>
                    <a:pt x="1448" y="849"/>
                    <a:pt x="1068" y="1068"/>
                    <a:pt x="670" y="1068"/>
                  </a:cubicBezTo>
                  <a:cubicBezTo>
                    <a:pt x="623" y="1068"/>
                    <a:pt x="575" y="1065"/>
                    <a:pt x="527" y="1058"/>
                  </a:cubicBezTo>
                  <a:cubicBezTo>
                    <a:pt x="434" y="1042"/>
                    <a:pt x="326" y="980"/>
                    <a:pt x="326" y="949"/>
                  </a:cubicBezTo>
                  <a:cubicBezTo>
                    <a:pt x="326" y="903"/>
                    <a:pt x="372" y="872"/>
                    <a:pt x="450" y="810"/>
                  </a:cubicBezTo>
                  <a:cubicBezTo>
                    <a:pt x="776" y="577"/>
                    <a:pt x="1132" y="422"/>
                    <a:pt x="1520" y="298"/>
                  </a:cubicBezTo>
                  <a:cubicBezTo>
                    <a:pt x="1536" y="282"/>
                    <a:pt x="1567" y="282"/>
                    <a:pt x="1613" y="282"/>
                  </a:cubicBezTo>
                  <a:close/>
                  <a:moveTo>
                    <a:pt x="1590" y="0"/>
                  </a:moveTo>
                  <a:cubicBezTo>
                    <a:pt x="1531" y="0"/>
                    <a:pt x="1471" y="6"/>
                    <a:pt x="1412" y="19"/>
                  </a:cubicBezTo>
                  <a:cubicBezTo>
                    <a:pt x="993" y="127"/>
                    <a:pt x="605" y="298"/>
                    <a:pt x="248" y="562"/>
                  </a:cubicBezTo>
                  <a:cubicBezTo>
                    <a:pt x="155" y="639"/>
                    <a:pt x="16" y="732"/>
                    <a:pt x="16" y="903"/>
                  </a:cubicBezTo>
                  <a:cubicBezTo>
                    <a:pt x="0" y="1135"/>
                    <a:pt x="233" y="1291"/>
                    <a:pt x="465" y="1306"/>
                  </a:cubicBezTo>
                  <a:cubicBezTo>
                    <a:pt x="527" y="1337"/>
                    <a:pt x="590" y="1337"/>
                    <a:pt x="636" y="1337"/>
                  </a:cubicBezTo>
                  <a:cubicBezTo>
                    <a:pt x="1101" y="1337"/>
                    <a:pt x="1551" y="1073"/>
                    <a:pt x="1877" y="872"/>
                  </a:cubicBezTo>
                  <a:cubicBezTo>
                    <a:pt x="2094" y="732"/>
                    <a:pt x="2187" y="577"/>
                    <a:pt x="2172" y="407"/>
                  </a:cubicBezTo>
                  <a:cubicBezTo>
                    <a:pt x="2172" y="360"/>
                    <a:pt x="2156" y="329"/>
                    <a:pt x="2140" y="282"/>
                  </a:cubicBezTo>
                  <a:cubicBezTo>
                    <a:pt x="2041" y="97"/>
                    <a:pt x="1824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5"/>
            <p:cNvSpPr/>
            <p:nvPr/>
          </p:nvSpPr>
          <p:spPr>
            <a:xfrm>
              <a:off x="1895638" y="4243625"/>
              <a:ext cx="35300" cy="10725"/>
            </a:xfrm>
            <a:custGeom>
              <a:avLst/>
              <a:gdLst/>
              <a:ahLst/>
              <a:cxnLst/>
              <a:rect l="l" t="t" r="r" b="b"/>
              <a:pathLst>
                <a:path w="1412" h="429" extrusionOk="0">
                  <a:moveTo>
                    <a:pt x="365" y="1"/>
                  </a:moveTo>
                  <a:cubicBezTo>
                    <a:pt x="257" y="1"/>
                    <a:pt x="150" y="4"/>
                    <a:pt x="47" y="10"/>
                  </a:cubicBezTo>
                  <a:lnTo>
                    <a:pt x="0" y="10"/>
                  </a:lnTo>
                  <a:cubicBezTo>
                    <a:pt x="465" y="196"/>
                    <a:pt x="931" y="320"/>
                    <a:pt x="1411" y="428"/>
                  </a:cubicBezTo>
                  <a:cubicBezTo>
                    <a:pt x="1396" y="242"/>
                    <a:pt x="1241" y="87"/>
                    <a:pt x="1008" y="56"/>
                  </a:cubicBezTo>
                  <a:cubicBezTo>
                    <a:pt x="801" y="15"/>
                    <a:pt x="581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5"/>
            <p:cNvSpPr/>
            <p:nvPr/>
          </p:nvSpPr>
          <p:spPr>
            <a:xfrm>
              <a:off x="200961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30" y="419"/>
                  </a:lnTo>
                  <a:cubicBezTo>
                    <a:pt x="606" y="280"/>
                    <a:pt x="466" y="171"/>
                    <a:pt x="327" y="47"/>
                  </a:cubicBezTo>
                  <a:cubicBezTo>
                    <a:pt x="296" y="24"/>
                    <a:pt x="257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63" y="109"/>
                    <a:pt x="63" y="202"/>
                    <a:pt x="109" y="264"/>
                  </a:cubicBezTo>
                  <a:cubicBezTo>
                    <a:pt x="296" y="435"/>
                    <a:pt x="482" y="590"/>
                    <a:pt x="699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75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5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4" y="1210"/>
                    <a:pt x="1490" y="1350"/>
                    <a:pt x="1707" y="1474"/>
                  </a:cubicBezTo>
                  <a:cubicBezTo>
                    <a:pt x="1722" y="1489"/>
                    <a:pt x="1738" y="1489"/>
                    <a:pt x="1784" y="1489"/>
                  </a:cubicBezTo>
                  <a:cubicBezTo>
                    <a:pt x="1847" y="1489"/>
                    <a:pt x="1878" y="1474"/>
                    <a:pt x="1893" y="1412"/>
                  </a:cubicBezTo>
                  <a:cubicBezTo>
                    <a:pt x="1940" y="1334"/>
                    <a:pt x="1924" y="1257"/>
                    <a:pt x="1847" y="1210"/>
                  </a:cubicBezTo>
                  <a:cubicBezTo>
                    <a:pt x="1722" y="1164"/>
                    <a:pt x="1614" y="1086"/>
                    <a:pt x="1505" y="1009"/>
                  </a:cubicBezTo>
                  <a:cubicBezTo>
                    <a:pt x="1583" y="1009"/>
                    <a:pt x="1660" y="978"/>
                    <a:pt x="1738" y="978"/>
                  </a:cubicBezTo>
                  <a:cubicBezTo>
                    <a:pt x="1815" y="978"/>
                    <a:pt x="1878" y="900"/>
                    <a:pt x="1878" y="822"/>
                  </a:cubicBezTo>
                  <a:cubicBezTo>
                    <a:pt x="1878" y="745"/>
                    <a:pt x="1800" y="698"/>
                    <a:pt x="1722" y="698"/>
                  </a:cubicBezTo>
                  <a:cubicBezTo>
                    <a:pt x="1536" y="714"/>
                    <a:pt x="1335" y="729"/>
                    <a:pt x="1118" y="745"/>
                  </a:cubicBezTo>
                  <a:cubicBezTo>
                    <a:pt x="1102" y="729"/>
                    <a:pt x="1071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5"/>
            <p:cNvSpPr/>
            <p:nvPr/>
          </p:nvSpPr>
          <p:spPr>
            <a:xfrm>
              <a:off x="20724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42" y="1"/>
                  </a:moveTo>
                  <a:cubicBezTo>
                    <a:pt x="93" y="1"/>
                    <a:pt x="52" y="21"/>
                    <a:pt x="31" y="63"/>
                  </a:cubicBezTo>
                  <a:cubicBezTo>
                    <a:pt x="0" y="140"/>
                    <a:pt x="31" y="218"/>
                    <a:pt x="78" y="280"/>
                  </a:cubicBezTo>
                  <a:cubicBezTo>
                    <a:pt x="78" y="280"/>
                    <a:pt x="667" y="621"/>
                    <a:pt x="1148" y="1133"/>
                  </a:cubicBezTo>
                  <a:cubicBezTo>
                    <a:pt x="1164" y="1164"/>
                    <a:pt x="1210" y="1164"/>
                    <a:pt x="1241" y="1164"/>
                  </a:cubicBezTo>
                  <a:cubicBezTo>
                    <a:pt x="1288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38" y="388"/>
                    <a:pt x="264" y="16"/>
                    <a:pt x="218" y="16"/>
                  </a:cubicBezTo>
                  <a:cubicBezTo>
                    <a:pt x="192" y="6"/>
                    <a:pt x="166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5"/>
            <p:cNvSpPr/>
            <p:nvPr/>
          </p:nvSpPr>
          <p:spPr>
            <a:xfrm>
              <a:off x="21457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47" y="70"/>
                    <a:pt x="1" y="163"/>
                    <a:pt x="63" y="225"/>
                  </a:cubicBezTo>
                  <a:cubicBezTo>
                    <a:pt x="63" y="225"/>
                    <a:pt x="63" y="225"/>
                    <a:pt x="62" y="225"/>
                  </a:cubicBezTo>
                  <a:cubicBezTo>
                    <a:pt x="57" y="225"/>
                    <a:pt x="515" y="977"/>
                    <a:pt x="730" y="1791"/>
                  </a:cubicBezTo>
                  <a:cubicBezTo>
                    <a:pt x="745" y="1853"/>
                    <a:pt x="807" y="1915"/>
                    <a:pt x="854" y="1915"/>
                  </a:cubicBezTo>
                  <a:lnTo>
                    <a:pt x="900" y="1915"/>
                  </a:lnTo>
                  <a:cubicBezTo>
                    <a:pt x="978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5"/>
            <p:cNvSpPr/>
            <p:nvPr/>
          </p:nvSpPr>
          <p:spPr>
            <a:xfrm>
              <a:off x="2168213" y="3961125"/>
              <a:ext cx="9725" cy="40800"/>
            </a:xfrm>
            <a:custGeom>
              <a:avLst/>
              <a:gdLst/>
              <a:ahLst/>
              <a:cxnLst/>
              <a:rect l="l" t="t" r="r" b="b"/>
              <a:pathLst>
                <a:path w="389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31" y="19"/>
                    <a:pt x="0" y="96"/>
                    <a:pt x="0" y="174"/>
                  </a:cubicBezTo>
                  <a:cubicBezTo>
                    <a:pt x="0" y="174"/>
                    <a:pt x="124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57" y="1585"/>
                    <a:pt x="357" y="1507"/>
                  </a:cubicBezTo>
                  <a:cubicBezTo>
                    <a:pt x="388" y="1042"/>
                    <a:pt x="264" y="158"/>
                    <a:pt x="248" y="127"/>
                  </a:cubicBezTo>
                  <a:cubicBezTo>
                    <a:pt x="235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5"/>
            <p:cNvSpPr/>
            <p:nvPr/>
          </p:nvSpPr>
          <p:spPr>
            <a:xfrm>
              <a:off x="217013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09" y="63"/>
                    <a:pt x="109" y="140"/>
                  </a:cubicBezTo>
                  <a:cubicBezTo>
                    <a:pt x="109" y="404"/>
                    <a:pt x="94" y="1164"/>
                    <a:pt x="16" y="1428"/>
                  </a:cubicBezTo>
                  <a:cubicBezTo>
                    <a:pt x="1" y="1505"/>
                    <a:pt x="32" y="1583"/>
                    <a:pt x="109" y="1614"/>
                  </a:cubicBezTo>
                  <a:lnTo>
                    <a:pt x="156" y="1614"/>
                  </a:lnTo>
                  <a:cubicBezTo>
                    <a:pt x="202" y="1614"/>
                    <a:pt x="265" y="1567"/>
                    <a:pt x="280" y="1505"/>
                  </a:cubicBezTo>
                  <a:cubicBezTo>
                    <a:pt x="389" y="1149"/>
                    <a:pt x="389" y="171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5"/>
            <p:cNvSpPr/>
            <p:nvPr/>
          </p:nvSpPr>
          <p:spPr>
            <a:xfrm>
              <a:off x="21209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109" y="1973"/>
                    <a:pt x="140" y="1989"/>
                    <a:pt x="171" y="1989"/>
                  </a:cubicBezTo>
                  <a:cubicBezTo>
                    <a:pt x="202" y="1989"/>
                    <a:pt x="248" y="1973"/>
                    <a:pt x="279" y="1927"/>
                  </a:cubicBezTo>
                  <a:cubicBezTo>
                    <a:pt x="310" y="1896"/>
                    <a:pt x="1210" y="763"/>
                    <a:pt x="1365" y="190"/>
                  </a:cubicBezTo>
                  <a:cubicBezTo>
                    <a:pt x="1380" y="112"/>
                    <a:pt x="1349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5"/>
            <p:cNvSpPr/>
            <p:nvPr/>
          </p:nvSpPr>
          <p:spPr>
            <a:xfrm>
              <a:off x="2050338" y="4203900"/>
              <a:ext cx="38800" cy="33375"/>
            </a:xfrm>
            <a:custGeom>
              <a:avLst/>
              <a:gdLst/>
              <a:ahLst/>
              <a:cxnLst/>
              <a:rect l="l" t="t" r="r" b="b"/>
              <a:pathLst>
                <a:path w="1552" h="1335" extrusionOk="0">
                  <a:moveTo>
                    <a:pt x="1381" y="0"/>
                  </a:moveTo>
                  <a:cubicBezTo>
                    <a:pt x="1339" y="0"/>
                    <a:pt x="1298" y="19"/>
                    <a:pt x="1272" y="63"/>
                  </a:cubicBezTo>
                  <a:cubicBezTo>
                    <a:pt x="1009" y="420"/>
                    <a:pt x="62" y="1087"/>
                    <a:pt x="62" y="1102"/>
                  </a:cubicBezTo>
                  <a:cubicBezTo>
                    <a:pt x="0" y="1118"/>
                    <a:pt x="0" y="1211"/>
                    <a:pt x="31" y="1273"/>
                  </a:cubicBezTo>
                  <a:cubicBezTo>
                    <a:pt x="62" y="1319"/>
                    <a:pt x="109" y="1335"/>
                    <a:pt x="155" y="1335"/>
                  </a:cubicBezTo>
                  <a:cubicBezTo>
                    <a:pt x="171" y="1335"/>
                    <a:pt x="218" y="1335"/>
                    <a:pt x="233" y="1304"/>
                  </a:cubicBezTo>
                  <a:cubicBezTo>
                    <a:pt x="264" y="1288"/>
                    <a:pt x="1226" y="606"/>
                    <a:pt x="1505" y="218"/>
                  </a:cubicBezTo>
                  <a:cubicBezTo>
                    <a:pt x="1551" y="172"/>
                    <a:pt x="1551" y="63"/>
                    <a:pt x="1474" y="32"/>
                  </a:cubicBezTo>
                  <a:cubicBezTo>
                    <a:pt x="1447" y="12"/>
                    <a:pt x="1414" y="0"/>
                    <a:pt x="1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5"/>
            <p:cNvSpPr/>
            <p:nvPr/>
          </p:nvSpPr>
          <p:spPr>
            <a:xfrm>
              <a:off x="2127488" y="4082875"/>
              <a:ext cx="22525" cy="34200"/>
            </a:xfrm>
            <a:custGeom>
              <a:avLst/>
              <a:gdLst/>
              <a:ahLst/>
              <a:cxnLst/>
              <a:rect l="l" t="t" r="r" b="b"/>
              <a:pathLst>
                <a:path w="901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47" y="1135"/>
                    <a:pt x="47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4" y="1306"/>
                  </a:cubicBezTo>
                  <a:cubicBezTo>
                    <a:pt x="280" y="1290"/>
                    <a:pt x="714" y="748"/>
                    <a:pt x="885" y="189"/>
                  </a:cubicBezTo>
                  <a:cubicBezTo>
                    <a:pt x="900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5"/>
            <p:cNvSpPr/>
            <p:nvPr/>
          </p:nvSpPr>
          <p:spPr>
            <a:xfrm>
              <a:off x="1841738" y="4188225"/>
              <a:ext cx="26000" cy="16100"/>
            </a:xfrm>
            <a:custGeom>
              <a:avLst/>
              <a:gdLst/>
              <a:ahLst/>
              <a:cxnLst/>
              <a:rect l="l" t="t" r="r" b="b"/>
              <a:pathLst>
                <a:path w="1040" h="644" extrusionOk="0">
                  <a:moveTo>
                    <a:pt x="154" y="0"/>
                  </a:moveTo>
                  <a:cubicBezTo>
                    <a:pt x="107" y="0"/>
                    <a:pt x="67" y="24"/>
                    <a:pt x="47" y="54"/>
                  </a:cubicBezTo>
                  <a:cubicBezTo>
                    <a:pt x="0" y="132"/>
                    <a:pt x="31" y="209"/>
                    <a:pt x="109" y="256"/>
                  </a:cubicBezTo>
                  <a:cubicBezTo>
                    <a:pt x="124" y="271"/>
                    <a:pt x="574" y="504"/>
                    <a:pt x="807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62" y="597"/>
                    <a:pt x="993" y="566"/>
                  </a:cubicBezTo>
                  <a:cubicBezTo>
                    <a:pt x="1039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06" y="7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5"/>
            <p:cNvSpPr/>
            <p:nvPr/>
          </p:nvSpPr>
          <p:spPr>
            <a:xfrm>
              <a:off x="18568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5" y="1"/>
                  </a:moveTo>
                  <a:cubicBezTo>
                    <a:pt x="996" y="1"/>
                    <a:pt x="987" y="2"/>
                    <a:pt x="977" y="3"/>
                  </a:cubicBezTo>
                  <a:cubicBezTo>
                    <a:pt x="636" y="65"/>
                    <a:pt x="124" y="329"/>
                    <a:pt x="93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40" y="624"/>
                    <a:pt x="171" y="624"/>
                  </a:cubicBezTo>
                  <a:cubicBezTo>
                    <a:pt x="202" y="624"/>
                    <a:pt x="217" y="624"/>
                    <a:pt x="233" y="608"/>
                  </a:cubicBezTo>
                  <a:cubicBezTo>
                    <a:pt x="372" y="531"/>
                    <a:pt x="807" y="329"/>
                    <a:pt x="1024" y="298"/>
                  </a:cubicBezTo>
                  <a:cubicBezTo>
                    <a:pt x="1101" y="267"/>
                    <a:pt x="1163" y="189"/>
                    <a:pt x="1148" y="127"/>
                  </a:cubicBezTo>
                  <a:cubicBezTo>
                    <a:pt x="1134" y="58"/>
                    <a:pt x="1083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5"/>
            <p:cNvSpPr/>
            <p:nvPr/>
          </p:nvSpPr>
          <p:spPr>
            <a:xfrm>
              <a:off x="1878188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0" y="1"/>
                    <a:pt x="697" y="4"/>
                    <a:pt x="683" y="9"/>
                  </a:cubicBezTo>
                  <a:cubicBezTo>
                    <a:pt x="481" y="40"/>
                    <a:pt x="295" y="71"/>
                    <a:pt x="124" y="149"/>
                  </a:cubicBezTo>
                  <a:cubicBezTo>
                    <a:pt x="47" y="164"/>
                    <a:pt x="0" y="257"/>
                    <a:pt x="47" y="335"/>
                  </a:cubicBezTo>
                  <a:cubicBezTo>
                    <a:pt x="62" y="397"/>
                    <a:pt x="124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8" y="335"/>
                    <a:pt x="745" y="288"/>
                  </a:cubicBezTo>
                  <a:cubicBezTo>
                    <a:pt x="822" y="273"/>
                    <a:pt x="869" y="211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5"/>
            <p:cNvSpPr/>
            <p:nvPr/>
          </p:nvSpPr>
          <p:spPr>
            <a:xfrm>
              <a:off x="2024738" y="3916900"/>
              <a:ext cx="7000" cy="6325"/>
            </a:xfrm>
            <a:custGeom>
              <a:avLst/>
              <a:gdLst/>
              <a:ahLst/>
              <a:cxnLst/>
              <a:rect l="l" t="t" r="r" b="b"/>
              <a:pathLst>
                <a:path w="280" h="253" extrusionOk="0">
                  <a:moveTo>
                    <a:pt x="70" y="1"/>
                  </a:moveTo>
                  <a:cubicBezTo>
                    <a:pt x="46" y="1"/>
                    <a:pt x="22" y="7"/>
                    <a:pt x="1" y="19"/>
                  </a:cubicBezTo>
                  <a:cubicBezTo>
                    <a:pt x="47" y="128"/>
                    <a:pt x="156" y="206"/>
                    <a:pt x="264" y="252"/>
                  </a:cubicBezTo>
                  <a:cubicBezTo>
                    <a:pt x="280" y="206"/>
                    <a:pt x="264" y="128"/>
                    <a:pt x="249" y="97"/>
                  </a:cubicBezTo>
                  <a:cubicBezTo>
                    <a:pt x="204" y="41"/>
                    <a:pt x="13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5"/>
            <p:cNvSpPr/>
            <p:nvPr/>
          </p:nvSpPr>
          <p:spPr>
            <a:xfrm>
              <a:off x="202163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94" y="106"/>
                  </a:moveTo>
                  <a:cubicBezTo>
                    <a:pt x="259" y="106"/>
                    <a:pt x="328" y="146"/>
                    <a:pt x="373" y="202"/>
                  </a:cubicBezTo>
                  <a:cubicBezTo>
                    <a:pt x="388" y="233"/>
                    <a:pt x="404" y="311"/>
                    <a:pt x="388" y="357"/>
                  </a:cubicBezTo>
                  <a:cubicBezTo>
                    <a:pt x="280" y="311"/>
                    <a:pt x="171" y="233"/>
                    <a:pt x="125" y="124"/>
                  </a:cubicBezTo>
                  <a:cubicBezTo>
                    <a:pt x="146" y="112"/>
                    <a:pt x="170" y="106"/>
                    <a:pt x="194" y="106"/>
                  </a:cubicBezTo>
                  <a:close/>
                  <a:moveTo>
                    <a:pt x="171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47" y="186"/>
                  </a:cubicBezTo>
                  <a:cubicBezTo>
                    <a:pt x="94" y="311"/>
                    <a:pt x="249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28" y="357"/>
                    <a:pt x="497" y="202"/>
                    <a:pt x="435" y="124"/>
                  </a:cubicBezTo>
                  <a:cubicBezTo>
                    <a:pt x="373" y="47"/>
                    <a:pt x="28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5"/>
            <p:cNvSpPr/>
            <p:nvPr/>
          </p:nvSpPr>
          <p:spPr>
            <a:xfrm>
              <a:off x="1998388" y="3920875"/>
              <a:ext cx="5450" cy="3900"/>
            </a:xfrm>
            <a:custGeom>
              <a:avLst/>
              <a:gdLst/>
              <a:ahLst/>
              <a:cxnLst/>
              <a:rect l="l" t="t" r="r" b="b"/>
              <a:pathLst>
                <a:path w="218" h="156" extrusionOk="0">
                  <a:moveTo>
                    <a:pt x="0" y="0"/>
                  </a:moveTo>
                  <a:cubicBezTo>
                    <a:pt x="0" y="31"/>
                    <a:pt x="47" y="78"/>
                    <a:pt x="62" y="93"/>
                  </a:cubicBezTo>
                  <a:cubicBezTo>
                    <a:pt x="93" y="124"/>
                    <a:pt x="155" y="155"/>
                    <a:pt x="217" y="155"/>
                  </a:cubicBezTo>
                  <a:cubicBezTo>
                    <a:pt x="217" y="109"/>
                    <a:pt x="202" y="47"/>
                    <a:pt x="155" y="31"/>
                  </a:cubicBezTo>
                  <a:cubicBezTo>
                    <a:pt x="124" y="0"/>
                    <a:pt x="62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5"/>
            <p:cNvSpPr/>
            <p:nvPr/>
          </p:nvSpPr>
          <p:spPr>
            <a:xfrm>
              <a:off x="1994888" y="3918000"/>
              <a:ext cx="11650" cy="9475"/>
            </a:xfrm>
            <a:custGeom>
              <a:avLst/>
              <a:gdLst/>
              <a:ahLst/>
              <a:cxnLst/>
              <a:rect l="l" t="t" r="r" b="b"/>
              <a:pathLst>
                <a:path w="466" h="379" extrusionOk="0">
                  <a:moveTo>
                    <a:pt x="140" y="115"/>
                  </a:moveTo>
                  <a:cubicBezTo>
                    <a:pt x="202" y="115"/>
                    <a:pt x="264" y="131"/>
                    <a:pt x="280" y="146"/>
                  </a:cubicBezTo>
                  <a:cubicBezTo>
                    <a:pt x="311" y="162"/>
                    <a:pt x="342" y="224"/>
                    <a:pt x="342" y="255"/>
                  </a:cubicBezTo>
                  <a:cubicBezTo>
                    <a:pt x="280" y="239"/>
                    <a:pt x="233" y="224"/>
                    <a:pt x="202" y="208"/>
                  </a:cubicBezTo>
                  <a:cubicBezTo>
                    <a:pt x="187" y="193"/>
                    <a:pt x="140" y="146"/>
                    <a:pt x="140" y="115"/>
                  </a:cubicBezTo>
                  <a:close/>
                  <a:moveTo>
                    <a:pt x="152" y="1"/>
                  </a:moveTo>
                  <a:cubicBezTo>
                    <a:pt x="128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18" y="348"/>
                    <a:pt x="295" y="363"/>
                    <a:pt x="373" y="379"/>
                  </a:cubicBezTo>
                  <a:lnTo>
                    <a:pt x="419" y="379"/>
                  </a:lnTo>
                  <a:lnTo>
                    <a:pt x="435" y="332"/>
                  </a:lnTo>
                  <a:cubicBezTo>
                    <a:pt x="466" y="255"/>
                    <a:pt x="435" y="146"/>
                    <a:pt x="357" y="69"/>
                  </a:cubicBezTo>
                  <a:cubicBezTo>
                    <a:pt x="298" y="21"/>
                    <a:pt x="230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5"/>
            <p:cNvSpPr/>
            <p:nvPr/>
          </p:nvSpPr>
          <p:spPr>
            <a:xfrm>
              <a:off x="2154638" y="3990650"/>
              <a:ext cx="2350" cy="16700"/>
            </a:xfrm>
            <a:custGeom>
              <a:avLst/>
              <a:gdLst/>
              <a:ahLst/>
              <a:cxnLst/>
              <a:rect l="l" t="t" r="r" b="b"/>
              <a:pathLst>
                <a:path w="94" h="668" extrusionOk="0">
                  <a:moveTo>
                    <a:pt x="0" y="1"/>
                  </a:moveTo>
                  <a:lnTo>
                    <a:pt x="0" y="497"/>
                  </a:lnTo>
                  <a:cubicBezTo>
                    <a:pt x="0" y="559"/>
                    <a:pt x="16" y="637"/>
                    <a:pt x="62" y="668"/>
                  </a:cubicBezTo>
                  <a:cubicBezTo>
                    <a:pt x="78" y="544"/>
                    <a:pt x="94" y="389"/>
                    <a:pt x="94" y="249"/>
                  </a:cubicBezTo>
                  <a:cubicBezTo>
                    <a:pt x="94" y="171"/>
                    <a:pt x="94" y="109"/>
                    <a:pt x="78" y="47"/>
                  </a:cubicBezTo>
                  <a:cubicBezTo>
                    <a:pt x="62" y="16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5"/>
            <p:cNvSpPr/>
            <p:nvPr/>
          </p:nvSpPr>
          <p:spPr>
            <a:xfrm>
              <a:off x="2151913" y="3987875"/>
              <a:ext cx="7800" cy="22200"/>
            </a:xfrm>
            <a:custGeom>
              <a:avLst/>
              <a:gdLst/>
              <a:ahLst/>
              <a:cxnLst/>
              <a:rect l="l" t="t" r="r" b="b"/>
              <a:pathLst>
                <a:path w="312" h="888" extrusionOk="0">
                  <a:moveTo>
                    <a:pt x="125" y="112"/>
                  </a:moveTo>
                  <a:cubicBezTo>
                    <a:pt x="140" y="112"/>
                    <a:pt x="187" y="127"/>
                    <a:pt x="203" y="158"/>
                  </a:cubicBezTo>
                  <a:cubicBezTo>
                    <a:pt x="218" y="220"/>
                    <a:pt x="218" y="282"/>
                    <a:pt x="218" y="360"/>
                  </a:cubicBezTo>
                  <a:cubicBezTo>
                    <a:pt x="218" y="515"/>
                    <a:pt x="203" y="639"/>
                    <a:pt x="171" y="779"/>
                  </a:cubicBezTo>
                  <a:cubicBezTo>
                    <a:pt x="125" y="748"/>
                    <a:pt x="109" y="670"/>
                    <a:pt x="109" y="608"/>
                  </a:cubicBezTo>
                  <a:cubicBezTo>
                    <a:pt x="109" y="437"/>
                    <a:pt x="109" y="282"/>
                    <a:pt x="125" y="112"/>
                  </a:cubicBezTo>
                  <a:close/>
                  <a:moveTo>
                    <a:pt x="78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" y="34"/>
                  </a:lnTo>
                  <a:lnTo>
                    <a:pt x="1" y="65"/>
                  </a:lnTo>
                  <a:lnTo>
                    <a:pt x="1" y="608"/>
                  </a:lnTo>
                  <a:cubicBezTo>
                    <a:pt x="1" y="748"/>
                    <a:pt x="63" y="887"/>
                    <a:pt x="187" y="887"/>
                  </a:cubicBezTo>
                  <a:lnTo>
                    <a:pt x="218" y="887"/>
                  </a:lnTo>
                  <a:lnTo>
                    <a:pt x="234" y="841"/>
                  </a:lnTo>
                  <a:cubicBezTo>
                    <a:pt x="296" y="686"/>
                    <a:pt x="311" y="515"/>
                    <a:pt x="311" y="360"/>
                  </a:cubicBezTo>
                  <a:cubicBezTo>
                    <a:pt x="311" y="282"/>
                    <a:pt x="311" y="205"/>
                    <a:pt x="280" y="127"/>
                  </a:cubicBezTo>
                  <a:cubicBezTo>
                    <a:pt x="239" y="46"/>
                    <a:pt x="152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5"/>
            <p:cNvSpPr/>
            <p:nvPr/>
          </p:nvSpPr>
          <p:spPr>
            <a:xfrm>
              <a:off x="1830863" y="3923975"/>
              <a:ext cx="8575" cy="7000"/>
            </a:xfrm>
            <a:custGeom>
              <a:avLst/>
              <a:gdLst/>
              <a:ahLst/>
              <a:cxnLst/>
              <a:rect l="l" t="t" r="r" b="b"/>
              <a:pathLst>
                <a:path w="343" h="280" extrusionOk="0">
                  <a:moveTo>
                    <a:pt x="249" y="0"/>
                  </a:moveTo>
                  <a:cubicBezTo>
                    <a:pt x="187" y="0"/>
                    <a:pt x="125" y="31"/>
                    <a:pt x="94" y="62"/>
                  </a:cubicBezTo>
                  <a:cubicBezTo>
                    <a:pt x="32" y="124"/>
                    <a:pt x="1" y="202"/>
                    <a:pt x="16" y="279"/>
                  </a:cubicBezTo>
                  <a:cubicBezTo>
                    <a:pt x="94" y="264"/>
                    <a:pt x="172" y="233"/>
                    <a:pt x="234" y="202"/>
                  </a:cubicBezTo>
                  <a:cubicBezTo>
                    <a:pt x="280" y="155"/>
                    <a:pt x="342" y="78"/>
                    <a:pt x="342" y="31"/>
                  </a:cubicBezTo>
                  <a:cubicBezTo>
                    <a:pt x="327" y="0"/>
                    <a:pt x="280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5"/>
            <p:cNvSpPr/>
            <p:nvPr/>
          </p:nvSpPr>
          <p:spPr>
            <a:xfrm>
              <a:off x="1828538" y="3921275"/>
              <a:ext cx="14000" cy="12025"/>
            </a:xfrm>
            <a:custGeom>
              <a:avLst/>
              <a:gdLst/>
              <a:ahLst/>
              <a:cxnLst/>
              <a:rect l="l" t="t" r="r" b="b"/>
              <a:pathLst>
                <a:path w="560" h="481" extrusionOk="0">
                  <a:moveTo>
                    <a:pt x="342" y="108"/>
                  </a:moveTo>
                  <a:cubicBezTo>
                    <a:pt x="373" y="108"/>
                    <a:pt x="420" y="108"/>
                    <a:pt x="435" y="139"/>
                  </a:cubicBezTo>
                  <a:cubicBezTo>
                    <a:pt x="435" y="217"/>
                    <a:pt x="404" y="263"/>
                    <a:pt x="342" y="310"/>
                  </a:cubicBezTo>
                  <a:cubicBezTo>
                    <a:pt x="265" y="341"/>
                    <a:pt x="203" y="372"/>
                    <a:pt x="109" y="387"/>
                  </a:cubicBezTo>
                  <a:cubicBezTo>
                    <a:pt x="94" y="310"/>
                    <a:pt x="125" y="232"/>
                    <a:pt x="187" y="170"/>
                  </a:cubicBezTo>
                  <a:cubicBezTo>
                    <a:pt x="218" y="139"/>
                    <a:pt x="280" y="108"/>
                    <a:pt x="342" y="108"/>
                  </a:cubicBezTo>
                  <a:close/>
                  <a:moveTo>
                    <a:pt x="374" y="0"/>
                  </a:moveTo>
                  <a:cubicBezTo>
                    <a:pt x="292" y="0"/>
                    <a:pt x="211" y="23"/>
                    <a:pt x="156" y="77"/>
                  </a:cubicBezTo>
                  <a:cubicBezTo>
                    <a:pt x="32" y="155"/>
                    <a:pt x="1" y="310"/>
                    <a:pt x="47" y="449"/>
                  </a:cubicBezTo>
                  <a:lnTo>
                    <a:pt x="78" y="480"/>
                  </a:lnTo>
                  <a:lnTo>
                    <a:pt x="109" y="480"/>
                  </a:lnTo>
                  <a:cubicBezTo>
                    <a:pt x="203" y="465"/>
                    <a:pt x="296" y="449"/>
                    <a:pt x="404" y="387"/>
                  </a:cubicBezTo>
                  <a:cubicBezTo>
                    <a:pt x="497" y="310"/>
                    <a:pt x="559" y="186"/>
                    <a:pt x="528" y="77"/>
                  </a:cubicBezTo>
                  <a:lnTo>
                    <a:pt x="559" y="62"/>
                  </a:lnTo>
                  <a:lnTo>
                    <a:pt x="544" y="31"/>
                  </a:lnTo>
                  <a:cubicBezTo>
                    <a:pt x="492" y="11"/>
                    <a:pt x="433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5"/>
            <p:cNvSpPr/>
            <p:nvPr/>
          </p:nvSpPr>
          <p:spPr>
            <a:xfrm>
              <a:off x="1782788" y="3900325"/>
              <a:ext cx="7775" cy="5825"/>
            </a:xfrm>
            <a:custGeom>
              <a:avLst/>
              <a:gdLst/>
              <a:ahLst/>
              <a:cxnLst/>
              <a:rect l="l" t="t" r="r" b="b"/>
              <a:pathLst>
                <a:path w="311" h="233" extrusionOk="0">
                  <a:moveTo>
                    <a:pt x="171" y="0"/>
                  </a:moveTo>
                  <a:cubicBezTo>
                    <a:pt x="109" y="0"/>
                    <a:pt x="63" y="47"/>
                    <a:pt x="16" y="78"/>
                  </a:cubicBezTo>
                  <a:cubicBezTo>
                    <a:pt x="1" y="93"/>
                    <a:pt x="1" y="124"/>
                    <a:pt x="1" y="140"/>
                  </a:cubicBezTo>
                  <a:cubicBezTo>
                    <a:pt x="1" y="171"/>
                    <a:pt x="16" y="186"/>
                    <a:pt x="63" y="217"/>
                  </a:cubicBezTo>
                  <a:cubicBezTo>
                    <a:pt x="78" y="233"/>
                    <a:pt x="109" y="233"/>
                    <a:pt x="156" y="233"/>
                  </a:cubicBezTo>
                  <a:cubicBezTo>
                    <a:pt x="218" y="233"/>
                    <a:pt x="249" y="217"/>
                    <a:pt x="264" y="171"/>
                  </a:cubicBezTo>
                  <a:cubicBezTo>
                    <a:pt x="295" y="140"/>
                    <a:pt x="311" y="93"/>
                    <a:pt x="295" y="62"/>
                  </a:cubicBezTo>
                  <a:cubicBezTo>
                    <a:pt x="264" y="62"/>
                    <a:pt x="249" y="47"/>
                    <a:pt x="233" y="16"/>
                  </a:cubicBezTo>
                  <a:cubicBezTo>
                    <a:pt x="218" y="16"/>
                    <a:pt x="18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5"/>
            <p:cNvSpPr/>
            <p:nvPr/>
          </p:nvSpPr>
          <p:spPr>
            <a:xfrm>
              <a:off x="1779688" y="3898250"/>
              <a:ext cx="13225" cy="11400"/>
            </a:xfrm>
            <a:custGeom>
              <a:avLst/>
              <a:gdLst/>
              <a:ahLst/>
              <a:cxnLst/>
              <a:rect l="l" t="t" r="r" b="b"/>
              <a:pathLst>
                <a:path w="529" h="456" extrusionOk="0">
                  <a:moveTo>
                    <a:pt x="295" y="83"/>
                  </a:moveTo>
                  <a:cubicBezTo>
                    <a:pt x="311" y="83"/>
                    <a:pt x="342" y="99"/>
                    <a:pt x="357" y="99"/>
                  </a:cubicBezTo>
                  <a:cubicBezTo>
                    <a:pt x="388" y="99"/>
                    <a:pt x="419" y="145"/>
                    <a:pt x="419" y="176"/>
                  </a:cubicBezTo>
                  <a:cubicBezTo>
                    <a:pt x="419" y="214"/>
                    <a:pt x="419" y="262"/>
                    <a:pt x="403" y="262"/>
                  </a:cubicBezTo>
                  <a:cubicBezTo>
                    <a:pt x="399" y="262"/>
                    <a:pt x="394" y="259"/>
                    <a:pt x="388" y="254"/>
                  </a:cubicBezTo>
                  <a:cubicBezTo>
                    <a:pt x="373" y="300"/>
                    <a:pt x="342" y="316"/>
                    <a:pt x="280" y="316"/>
                  </a:cubicBezTo>
                  <a:cubicBezTo>
                    <a:pt x="233" y="316"/>
                    <a:pt x="202" y="316"/>
                    <a:pt x="187" y="300"/>
                  </a:cubicBezTo>
                  <a:cubicBezTo>
                    <a:pt x="140" y="269"/>
                    <a:pt x="125" y="254"/>
                    <a:pt x="125" y="223"/>
                  </a:cubicBezTo>
                  <a:cubicBezTo>
                    <a:pt x="125" y="207"/>
                    <a:pt x="125" y="176"/>
                    <a:pt x="140" y="161"/>
                  </a:cubicBezTo>
                  <a:cubicBezTo>
                    <a:pt x="187" y="130"/>
                    <a:pt x="233" y="83"/>
                    <a:pt x="295" y="83"/>
                  </a:cubicBezTo>
                  <a:close/>
                  <a:moveTo>
                    <a:pt x="285" y="0"/>
                  </a:moveTo>
                  <a:cubicBezTo>
                    <a:pt x="196" y="0"/>
                    <a:pt x="102" y="42"/>
                    <a:pt x="47" y="130"/>
                  </a:cubicBezTo>
                  <a:cubicBezTo>
                    <a:pt x="32" y="161"/>
                    <a:pt x="1" y="207"/>
                    <a:pt x="1" y="238"/>
                  </a:cubicBezTo>
                  <a:cubicBezTo>
                    <a:pt x="1" y="300"/>
                    <a:pt x="47" y="378"/>
                    <a:pt x="109" y="409"/>
                  </a:cubicBezTo>
                  <a:cubicBezTo>
                    <a:pt x="156" y="440"/>
                    <a:pt x="202" y="455"/>
                    <a:pt x="264" y="455"/>
                  </a:cubicBezTo>
                  <a:cubicBezTo>
                    <a:pt x="357" y="455"/>
                    <a:pt x="435" y="409"/>
                    <a:pt x="466" y="362"/>
                  </a:cubicBezTo>
                  <a:cubicBezTo>
                    <a:pt x="513" y="316"/>
                    <a:pt x="528" y="238"/>
                    <a:pt x="513" y="161"/>
                  </a:cubicBezTo>
                  <a:cubicBezTo>
                    <a:pt x="497" y="99"/>
                    <a:pt x="450" y="52"/>
                    <a:pt x="388" y="21"/>
                  </a:cubicBezTo>
                  <a:cubicBezTo>
                    <a:pt x="357" y="7"/>
                    <a:pt x="321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5"/>
            <p:cNvSpPr/>
            <p:nvPr/>
          </p:nvSpPr>
          <p:spPr>
            <a:xfrm>
              <a:off x="2036763" y="4172900"/>
              <a:ext cx="9325" cy="6225"/>
            </a:xfrm>
            <a:custGeom>
              <a:avLst/>
              <a:gdLst/>
              <a:ahLst/>
              <a:cxnLst/>
              <a:rect l="l" t="t" r="r" b="b"/>
              <a:pathLst>
                <a:path w="373" h="249" extrusionOk="0">
                  <a:moveTo>
                    <a:pt x="342" y="0"/>
                  </a:moveTo>
                  <a:lnTo>
                    <a:pt x="295" y="16"/>
                  </a:lnTo>
                  <a:cubicBezTo>
                    <a:pt x="264" y="93"/>
                    <a:pt x="218" y="124"/>
                    <a:pt x="140" y="155"/>
                  </a:cubicBezTo>
                  <a:cubicBezTo>
                    <a:pt x="109" y="155"/>
                    <a:pt x="94" y="155"/>
                    <a:pt x="78" y="171"/>
                  </a:cubicBezTo>
                  <a:cubicBezTo>
                    <a:pt x="32" y="171"/>
                    <a:pt x="1" y="186"/>
                    <a:pt x="1" y="186"/>
                  </a:cubicBezTo>
                  <a:lnTo>
                    <a:pt x="1" y="202"/>
                  </a:lnTo>
                  <a:cubicBezTo>
                    <a:pt x="16" y="233"/>
                    <a:pt x="63" y="248"/>
                    <a:pt x="78" y="248"/>
                  </a:cubicBezTo>
                  <a:cubicBezTo>
                    <a:pt x="156" y="248"/>
                    <a:pt x="233" y="233"/>
                    <a:pt x="295" y="171"/>
                  </a:cubicBezTo>
                  <a:cubicBezTo>
                    <a:pt x="326" y="124"/>
                    <a:pt x="373" y="47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5"/>
            <p:cNvSpPr/>
            <p:nvPr/>
          </p:nvSpPr>
          <p:spPr>
            <a:xfrm>
              <a:off x="2034438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466" y="94"/>
                  </a:moveTo>
                  <a:cubicBezTo>
                    <a:pt x="481" y="156"/>
                    <a:pt x="435" y="218"/>
                    <a:pt x="404" y="264"/>
                  </a:cubicBezTo>
                  <a:cubicBezTo>
                    <a:pt x="353" y="303"/>
                    <a:pt x="281" y="330"/>
                    <a:pt x="213" y="330"/>
                  </a:cubicBezTo>
                  <a:cubicBezTo>
                    <a:pt x="199" y="330"/>
                    <a:pt x="185" y="329"/>
                    <a:pt x="171" y="326"/>
                  </a:cubicBezTo>
                  <a:cubicBezTo>
                    <a:pt x="156" y="326"/>
                    <a:pt x="109" y="311"/>
                    <a:pt x="94" y="280"/>
                  </a:cubicBezTo>
                  <a:lnTo>
                    <a:pt x="94" y="264"/>
                  </a:lnTo>
                  <a:cubicBezTo>
                    <a:pt x="94" y="264"/>
                    <a:pt x="125" y="249"/>
                    <a:pt x="171" y="249"/>
                  </a:cubicBezTo>
                  <a:cubicBezTo>
                    <a:pt x="187" y="233"/>
                    <a:pt x="202" y="233"/>
                    <a:pt x="233" y="233"/>
                  </a:cubicBezTo>
                  <a:cubicBezTo>
                    <a:pt x="311" y="202"/>
                    <a:pt x="357" y="171"/>
                    <a:pt x="388" y="94"/>
                  </a:cubicBezTo>
                  <a:close/>
                  <a:moveTo>
                    <a:pt x="311" y="1"/>
                  </a:moveTo>
                  <a:lnTo>
                    <a:pt x="311" y="32"/>
                  </a:lnTo>
                  <a:cubicBezTo>
                    <a:pt x="280" y="78"/>
                    <a:pt x="249" y="109"/>
                    <a:pt x="202" y="125"/>
                  </a:cubicBezTo>
                  <a:lnTo>
                    <a:pt x="171" y="125"/>
                  </a:lnTo>
                  <a:cubicBezTo>
                    <a:pt x="109" y="125"/>
                    <a:pt x="47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32" y="388"/>
                    <a:pt x="109" y="419"/>
                    <a:pt x="171" y="419"/>
                  </a:cubicBezTo>
                  <a:lnTo>
                    <a:pt x="202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5"/>
            <p:cNvSpPr/>
            <p:nvPr/>
          </p:nvSpPr>
          <p:spPr>
            <a:xfrm>
              <a:off x="2145713" y="3956150"/>
              <a:ext cx="4300" cy="4325"/>
            </a:xfrm>
            <a:custGeom>
              <a:avLst/>
              <a:gdLst/>
              <a:ahLst/>
              <a:cxnLst/>
              <a:rect l="l" t="t" r="r" b="b"/>
              <a:pathLst>
                <a:path w="172" h="173" extrusionOk="0">
                  <a:moveTo>
                    <a:pt x="47" y="0"/>
                  </a:moveTo>
                  <a:cubicBezTo>
                    <a:pt x="16" y="16"/>
                    <a:pt x="1" y="31"/>
                    <a:pt x="1" y="62"/>
                  </a:cubicBezTo>
                  <a:cubicBezTo>
                    <a:pt x="1" y="78"/>
                    <a:pt x="1" y="109"/>
                    <a:pt x="16" y="140"/>
                  </a:cubicBezTo>
                  <a:cubicBezTo>
                    <a:pt x="45" y="159"/>
                    <a:pt x="80" y="172"/>
                    <a:pt x="109" y="172"/>
                  </a:cubicBezTo>
                  <a:cubicBezTo>
                    <a:pt x="128" y="172"/>
                    <a:pt x="144" y="167"/>
                    <a:pt x="156" y="156"/>
                  </a:cubicBezTo>
                  <a:cubicBezTo>
                    <a:pt x="171" y="140"/>
                    <a:pt x="171" y="140"/>
                    <a:pt x="171" y="93"/>
                  </a:cubicBezTo>
                  <a:cubicBezTo>
                    <a:pt x="171" y="78"/>
                    <a:pt x="171" y="62"/>
                    <a:pt x="156" y="31"/>
                  </a:cubicBezTo>
                  <a:cubicBezTo>
                    <a:pt x="140" y="16"/>
                    <a:pt x="94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5"/>
            <p:cNvSpPr/>
            <p:nvPr/>
          </p:nvSpPr>
          <p:spPr>
            <a:xfrm>
              <a:off x="2143013" y="3953725"/>
              <a:ext cx="10100" cy="9050"/>
            </a:xfrm>
            <a:custGeom>
              <a:avLst/>
              <a:gdLst/>
              <a:ahLst/>
              <a:cxnLst/>
              <a:rect l="l" t="t" r="r" b="b"/>
              <a:pathLst>
                <a:path w="404" h="362" extrusionOk="0">
                  <a:moveTo>
                    <a:pt x="186" y="97"/>
                  </a:moveTo>
                  <a:cubicBezTo>
                    <a:pt x="233" y="97"/>
                    <a:pt x="264" y="113"/>
                    <a:pt x="264" y="113"/>
                  </a:cubicBezTo>
                  <a:cubicBezTo>
                    <a:pt x="279" y="128"/>
                    <a:pt x="279" y="159"/>
                    <a:pt x="279" y="175"/>
                  </a:cubicBezTo>
                  <a:cubicBezTo>
                    <a:pt x="279" y="206"/>
                    <a:pt x="279" y="206"/>
                    <a:pt x="264" y="237"/>
                  </a:cubicBezTo>
                  <a:cubicBezTo>
                    <a:pt x="253" y="248"/>
                    <a:pt x="238" y="253"/>
                    <a:pt x="222" y="253"/>
                  </a:cubicBezTo>
                  <a:cubicBezTo>
                    <a:pt x="193" y="253"/>
                    <a:pt x="160" y="236"/>
                    <a:pt x="140" y="206"/>
                  </a:cubicBezTo>
                  <a:cubicBezTo>
                    <a:pt x="109" y="190"/>
                    <a:pt x="109" y="159"/>
                    <a:pt x="109" y="128"/>
                  </a:cubicBezTo>
                  <a:cubicBezTo>
                    <a:pt x="109" y="113"/>
                    <a:pt x="140" y="97"/>
                    <a:pt x="155" y="97"/>
                  </a:cubicBezTo>
                  <a:close/>
                  <a:moveTo>
                    <a:pt x="183" y="1"/>
                  </a:moveTo>
                  <a:cubicBezTo>
                    <a:pt x="156" y="1"/>
                    <a:pt x="131" y="7"/>
                    <a:pt x="109" y="20"/>
                  </a:cubicBezTo>
                  <a:cubicBezTo>
                    <a:pt x="78" y="35"/>
                    <a:pt x="31" y="82"/>
                    <a:pt x="16" y="113"/>
                  </a:cubicBezTo>
                  <a:cubicBezTo>
                    <a:pt x="0" y="175"/>
                    <a:pt x="16" y="237"/>
                    <a:pt x="62" y="284"/>
                  </a:cubicBezTo>
                  <a:cubicBezTo>
                    <a:pt x="93" y="346"/>
                    <a:pt x="171" y="361"/>
                    <a:pt x="233" y="361"/>
                  </a:cubicBezTo>
                  <a:cubicBezTo>
                    <a:pt x="264" y="361"/>
                    <a:pt x="310" y="346"/>
                    <a:pt x="341" y="330"/>
                  </a:cubicBezTo>
                  <a:cubicBezTo>
                    <a:pt x="388" y="315"/>
                    <a:pt x="403" y="253"/>
                    <a:pt x="403" y="206"/>
                  </a:cubicBezTo>
                  <a:cubicBezTo>
                    <a:pt x="403" y="175"/>
                    <a:pt x="403" y="113"/>
                    <a:pt x="372" y="82"/>
                  </a:cubicBezTo>
                  <a:cubicBezTo>
                    <a:pt x="328" y="37"/>
                    <a:pt x="252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5"/>
            <p:cNvSpPr/>
            <p:nvPr/>
          </p:nvSpPr>
          <p:spPr>
            <a:xfrm>
              <a:off x="1956113" y="3908450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125" y="1"/>
                  </a:moveTo>
                  <a:cubicBezTo>
                    <a:pt x="78" y="1"/>
                    <a:pt x="63" y="1"/>
                    <a:pt x="32" y="32"/>
                  </a:cubicBezTo>
                  <a:cubicBezTo>
                    <a:pt x="1" y="47"/>
                    <a:pt x="1" y="78"/>
                    <a:pt x="1" y="109"/>
                  </a:cubicBezTo>
                  <a:cubicBezTo>
                    <a:pt x="32" y="156"/>
                    <a:pt x="63" y="202"/>
                    <a:pt x="109" y="202"/>
                  </a:cubicBezTo>
                  <a:cubicBezTo>
                    <a:pt x="140" y="202"/>
                    <a:pt x="156" y="187"/>
                    <a:pt x="187" y="140"/>
                  </a:cubicBezTo>
                  <a:cubicBezTo>
                    <a:pt x="202" y="109"/>
                    <a:pt x="202" y="63"/>
                    <a:pt x="202" y="32"/>
                  </a:cubicBezTo>
                  <a:cubicBezTo>
                    <a:pt x="187" y="32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5"/>
            <p:cNvSpPr/>
            <p:nvPr/>
          </p:nvSpPr>
          <p:spPr>
            <a:xfrm>
              <a:off x="1953788" y="3906000"/>
              <a:ext cx="10875" cy="9925"/>
            </a:xfrm>
            <a:custGeom>
              <a:avLst/>
              <a:gdLst/>
              <a:ahLst/>
              <a:cxnLst/>
              <a:rect l="l" t="t" r="r" b="b"/>
              <a:pathLst>
                <a:path w="435" h="397" extrusionOk="0">
                  <a:moveTo>
                    <a:pt x="218" y="130"/>
                  </a:moveTo>
                  <a:cubicBezTo>
                    <a:pt x="249" y="130"/>
                    <a:pt x="280" y="145"/>
                    <a:pt x="295" y="145"/>
                  </a:cubicBezTo>
                  <a:cubicBezTo>
                    <a:pt x="295" y="176"/>
                    <a:pt x="295" y="223"/>
                    <a:pt x="280" y="254"/>
                  </a:cubicBezTo>
                  <a:cubicBezTo>
                    <a:pt x="249" y="300"/>
                    <a:pt x="233" y="316"/>
                    <a:pt x="202" y="316"/>
                  </a:cubicBezTo>
                  <a:cubicBezTo>
                    <a:pt x="156" y="316"/>
                    <a:pt x="140" y="285"/>
                    <a:pt x="125" y="238"/>
                  </a:cubicBezTo>
                  <a:cubicBezTo>
                    <a:pt x="94" y="207"/>
                    <a:pt x="94" y="161"/>
                    <a:pt x="125" y="145"/>
                  </a:cubicBezTo>
                  <a:cubicBezTo>
                    <a:pt x="156" y="130"/>
                    <a:pt x="171" y="130"/>
                    <a:pt x="218" y="130"/>
                  </a:cubicBezTo>
                  <a:close/>
                  <a:moveTo>
                    <a:pt x="247" y="1"/>
                  </a:moveTo>
                  <a:cubicBezTo>
                    <a:pt x="185" y="1"/>
                    <a:pt x="123" y="16"/>
                    <a:pt x="78" y="52"/>
                  </a:cubicBezTo>
                  <a:cubicBezTo>
                    <a:pt x="16" y="99"/>
                    <a:pt x="0" y="176"/>
                    <a:pt x="16" y="254"/>
                  </a:cubicBezTo>
                  <a:cubicBezTo>
                    <a:pt x="43" y="349"/>
                    <a:pt x="106" y="396"/>
                    <a:pt x="184" y="396"/>
                  </a:cubicBezTo>
                  <a:cubicBezTo>
                    <a:pt x="195" y="396"/>
                    <a:pt x="206" y="395"/>
                    <a:pt x="218" y="393"/>
                  </a:cubicBezTo>
                  <a:cubicBezTo>
                    <a:pt x="295" y="393"/>
                    <a:pt x="357" y="362"/>
                    <a:pt x="388" y="285"/>
                  </a:cubicBezTo>
                  <a:cubicBezTo>
                    <a:pt x="435" y="207"/>
                    <a:pt x="435" y="99"/>
                    <a:pt x="388" y="52"/>
                  </a:cubicBezTo>
                  <a:lnTo>
                    <a:pt x="388" y="21"/>
                  </a:lnTo>
                  <a:lnTo>
                    <a:pt x="373" y="21"/>
                  </a:lnTo>
                  <a:cubicBezTo>
                    <a:pt x="334" y="8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5"/>
            <p:cNvSpPr/>
            <p:nvPr/>
          </p:nvSpPr>
          <p:spPr>
            <a:xfrm>
              <a:off x="1823113" y="4033300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47" y="1"/>
                  </a:moveTo>
                  <a:cubicBezTo>
                    <a:pt x="32" y="32"/>
                    <a:pt x="1" y="94"/>
                    <a:pt x="16" y="109"/>
                  </a:cubicBezTo>
                  <a:cubicBezTo>
                    <a:pt x="32" y="125"/>
                    <a:pt x="47" y="125"/>
                    <a:pt x="78" y="156"/>
                  </a:cubicBezTo>
                  <a:lnTo>
                    <a:pt x="202" y="187"/>
                  </a:lnTo>
                  <a:cubicBezTo>
                    <a:pt x="233" y="156"/>
                    <a:pt x="233" y="109"/>
                    <a:pt x="233" y="47"/>
                  </a:cubicBezTo>
                  <a:lnTo>
                    <a:pt x="202" y="3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5"/>
            <p:cNvSpPr/>
            <p:nvPr/>
          </p:nvSpPr>
          <p:spPr>
            <a:xfrm>
              <a:off x="1819638" y="4029825"/>
              <a:ext cx="11650" cy="11250"/>
            </a:xfrm>
            <a:custGeom>
              <a:avLst/>
              <a:gdLst/>
              <a:ahLst/>
              <a:cxnLst/>
              <a:rect l="l" t="t" r="r" b="b"/>
              <a:pathLst>
                <a:path w="466" h="450" extrusionOk="0">
                  <a:moveTo>
                    <a:pt x="171" y="109"/>
                  </a:moveTo>
                  <a:lnTo>
                    <a:pt x="326" y="155"/>
                  </a:lnTo>
                  <a:cubicBezTo>
                    <a:pt x="341" y="171"/>
                    <a:pt x="372" y="171"/>
                    <a:pt x="372" y="186"/>
                  </a:cubicBezTo>
                  <a:cubicBezTo>
                    <a:pt x="372" y="248"/>
                    <a:pt x="372" y="295"/>
                    <a:pt x="326" y="310"/>
                  </a:cubicBezTo>
                  <a:lnTo>
                    <a:pt x="186" y="264"/>
                  </a:lnTo>
                  <a:cubicBezTo>
                    <a:pt x="171" y="248"/>
                    <a:pt x="155" y="248"/>
                    <a:pt x="140" y="233"/>
                  </a:cubicBezTo>
                  <a:cubicBezTo>
                    <a:pt x="109" y="202"/>
                    <a:pt x="155" y="155"/>
                    <a:pt x="171" y="109"/>
                  </a:cubicBezTo>
                  <a:close/>
                  <a:moveTo>
                    <a:pt x="140" y="0"/>
                  </a:moveTo>
                  <a:lnTo>
                    <a:pt x="124" y="16"/>
                  </a:lnTo>
                  <a:cubicBezTo>
                    <a:pt x="0" y="155"/>
                    <a:pt x="16" y="248"/>
                    <a:pt x="62" y="295"/>
                  </a:cubicBezTo>
                  <a:cubicBezTo>
                    <a:pt x="93" y="341"/>
                    <a:pt x="140" y="341"/>
                    <a:pt x="171" y="372"/>
                  </a:cubicBezTo>
                  <a:lnTo>
                    <a:pt x="403" y="450"/>
                  </a:lnTo>
                  <a:lnTo>
                    <a:pt x="419" y="403"/>
                  </a:lnTo>
                  <a:cubicBezTo>
                    <a:pt x="450" y="341"/>
                    <a:pt x="465" y="264"/>
                    <a:pt x="465" y="186"/>
                  </a:cubicBezTo>
                  <a:cubicBezTo>
                    <a:pt x="465" y="140"/>
                    <a:pt x="419" y="78"/>
                    <a:pt x="372" y="62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5"/>
            <p:cNvSpPr/>
            <p:nvPr/>
          </p:nvSpPr>
          <p:spPr>
            <a:xfrm>
              <a:off x="2096488" y="4195900"/>
              <a:ext cx="6225" cy="7750"/>
            </a:xfrm>
            <a:custGeom>
              <a:avLst/>
              <a:gdLst/>
              <a:ahLst/>
              <a:cxnLst/>
              <a:rect l="l" t="t" r="r" b="b"/>
              <a:pathLst>
                <a:path w="249" h="310" extrusionOk="0">
                  <a:moveTo>
                    <a:pt x="184" y="1"/>
                  </a:moveTo>
                  <a:cubicBezTo>
                    <a:pt x="129" y="1"/>
                    <a:pt x="83" y="40"/>
                    <a:pt x="47" y="88"/>
                  </a:cubicBezTo>
                  <a:cubicBezTo>
                    <a:pt x="16" y="135"/>
                    <a:pt x="0" y="212"/>
                    <a:pt x="31" y="290"/>
                  </a:cubicBezTo>
                  <a:cubicBezTo>
                    <a:pt x="45" y="304"/>
                    <a:pt x="62" y="309"/>
                    <a:pt x="81" y="309"/>
                  </a:cubicBezTo>
                  <a:cubicBezTo>
                    <a:pt x="127" y="309"/>
                    <a:pt x="180" y="276"/>
                    <a:pt x="202" y="243"/>
                  </a:cubicBezTo>
                  <a:cubicBezTo>
                    <a:pt x="248" y="181"/>
                    <a:pt x="248" y="104"/>
                    <a:pt x="233" y="11"/>
                  </a:cubicBezTo>
                  <a:cubicBezTo>
                    <a:pt x="216" y="4"/>
                    <a:pt x="19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5"/>
            <p:cNvSpPr/>
            <p:nvPr/>
          </p:nvSpPr>
          <p:spPr>
            <a:xfrm>
              <a:off x="2093763" y="41929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42" y="97"/>
                  </a:moveTo>
                  <a:cubicBezTo>
                    <a:pt x="342" y="205"/>
                    <a:pt x="342" y="283"/>
                    <a:pt x="311" y="329"/>
                  </a:cubicBezTo>
                  <a:cubicBezTo>
                    <a:pt x="288" y="374"/>
                    <a:pt x="234" y="410"/>
                    <a:pt x="188" y="410"/>
                  </a:cubicBezTo>
                  <a:cubicBezTo>
                    <a:pt x="170" y="410"/>
                    <a:pt x="153" y="405"/>
                    <a:pt x="140" y="392"/>
                  </a:cubicBezTo>
                  <a:cubicBezTo>
                    <a:pt x="109" y="314"/>
                    <a:pt x="125" y="236"/>
                    <a:pt x="156" y="174"/>
                  </a:cubicBezTo>
                  <a:cubicBezTo>
                    <a:pt x="202" y="143"/>
                    <a:pt x="280" y="97"/>
                    <a:pt x="342" y="97"/>
                  </a:cubicBezTo>
                  <a:close/>
                  <a:moveTo>
                    <a:pt x="335" y="0"/>
                  </a:moveTo>
                  <a:cubicBezTo>
                    <a:pt x="238" y="0"/>
                    <a:pt x="133" y="36"/>
                    <a:pt x="94" y="128"/>
                  </a:cubicBezTo>
                  <a:cubicBezTo>
                    <a:pt x="31" y="221"/>
                    <a:pt x="0" y="360"/>
                    <a:pt x="62" y="454"/>
                  </a:cubicBezTo>
                  <a:lnTo>
                    <a:pt x="94" y="469"/>
                  </a:lnTo>
                  <a:cubicBezTo>
                    <a:pt x="125" y="485"/>
                    <a:pt x="171" y="516"/>
                    <a:pt x="202" y="516"/>
                  </a:cubicBezTo>
                  <a:cubicBezTo>
                    <a:pt x="280" y="516"/>
                    <a:pt x="373" y="454"/>
                    <a:pt x="419" y="376"/>
                  </a:cubicBezTo>
                  <a:cubicBezTo>
                    <a:pt x="466" y="252"/>
                    <a:pt x="450" y="143"/>
                    <a:pt x="435" y="50"/>
                  </a:cubicBezTo>
                  <a:lnTo>
                    <a:pt x="435" y="4"/>
                  </a:lnTo>
                  <a:lnTo>
                    <a:pt x="388" y="4"/>
                  </a:lnTo>
                  <a:cubicBezTo>
                    <a:pt x="371" y="1"/>
                    <a:pt x="35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5"/>
            <p:cNvSpPr/>
            <p:nvPr/>
          </p:nvSpPr>
          <p:spPr>
            <a:xfrm>
              <a:off x="1935963" y="3796000"/>
              <a:ext cx="6225" cy="5650"/>
            </a:xfrm>
            <a:custGeom>
              <a:avLst/>
              <a:gdLst/>
              <a:ahLst/>
              <a:cxnLst/>
              <a:rect l="l" t="t" r="r" b="b"/>
              <a:pathLst>
                <a:path w="249" h="226" extrusionOk="0">
                  <a:moveTo>
                    <a:pt x="62" y="1"/>
                  </a:moveTo>
                  <a:cubicBezTo>
                    <a:pt x="62" y="32"/>
                    <a:pt x="62" y="32"/>
                    <a:pt x="31" y="32"/>
                  </a:cubicBezTo>
                  <a:cubicBezTo>
                    <a:pt x="0" y="79"/>
                    <a:pt x="16" y="156"/>
                    <a:pt x="62" y="203"/>
                  </a:cubicBezTo>
                  <a:cubicBezTo>
                    <a:pt x="78" y="218"/>
                    <a:pt x="109" y="226"/>
                    <a:pt x="142" y="226"/>
                  </a:cubicBezTo>
                  <a:cubicBezTo>
                    <a:pt x="175" y="226"/>
                    <a:pt x="209" y="218"/>
                    <a:pt x="233" y="203"/>
                  </a:cubicBezTo>
                  <a:cubicBezTo>
                    <a:pt x="248" y="187"/>
                    <a:pt x="248" y="141"/>
                    <a:pt x="248" y="110"/>
                  </a:cubicBezTo>
                  <a:cubicBezTo>
                    <a:pt x="248" y="63"/>
                    <a:pt x="233" y="47"/>
                    <a:pt x="186" y="32"/>
                  </a:cubicBezTo>
                  <a:cubicBezTo>
                    <a:pt x="171" y="1"/>
                    <a:pt x="14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5"/>
            <p:cNvSpPr/>
            <p:nvPr/>
          </p:nvSpPr>
          <p:spPr>
            <a:xfrm>
              <a:off x="1933613" y="3793675"/>
              <a:ext cx="11675" cy="10425"/>
            </a:xfrm>
            <a:custGeom>
              <a:avLst/>
              <a:gdLst/>
              <a:ahLst/>
              <a:cxnLst/>
              <a:rect l="l" t="t" r="r" b="b"/>
              <a:pathLst>
                <a:path w="467" h="417" extrusionOk="0">
                  <a:moveTo>
                    <a:pt x="311" y="125"/>
                  </a:moveTo>
                  <a:cubicBezTo>
                    <a:pt x="342" y="140"/>
                    <a:pt x="358" y="156"/>
                    <a:pt x="358" y="203"/>
                  </a:cubicBezTo>
                  <a:cubicBezTo>
                    <a:pt x="358" y="234"/>
                    <a:pt x="358" y="280"/>
                    <a:pt x="342" y="296"/>
                  </a:cubicBezTo>
                  <a:cubicBezTo>
                    <a:pt x="327" y="311"/>
                    <a:pt x="292" y="319"/>
                    <a:pt x="257" y="319"/>
                  </a:cubicBezTo>
                  <a:cubicBezTo>
                    <a:pt x="222" y="319"/>
                    <a:pt x="187" y="311"/>
                    <a:pt x="172" y="296"/>
                  </a:cubicBezTo>
                  <a:cubicBezTo>
                    <a:pt x="125" y="249"/>
                    <a:pt x="110" y="172"/>
                    <a:pt x="156" y="125"/>
                  </a:cubicBezTo>
                  <a:close/>
                  <a:moveTo>
                    <a:pt x="94" y="1"/>
                  </a:moveTo>
                  <a:lnTo>
                    <a:pt x="79" y="16"/>
                  </a:lnTo>
                  <a:cubicBezTo>
                    <a:pt x="1" y="125"/>
                    <a:pt x="1" y="280"/>
                    <a:pt x="79" y="358"/>
                  </a:cubicBezTo>
                  <a:cubicBezTo>
                    <a:pt x="101" y="391"/>
                    <a:pt x="147" y="417"/>
                    <a:pt x="195" y="417"/>
                  </a:cubicBezTo>
                  <a:cubicBezTo>
                    <a:pt x="213" y="417"/>
                    <a:pt x="232" y="413"/>
                    <a:pt x="249" y="404"/>
                  </a:cubicBezTo>
                  <a:cubicBezTo>
                    <a:pt x="311" y="404"/>
                    <a:pt x="358" y="373"/>
                    <a:pt x="404" y="327"/>
                  </a:cubicBezTo>
                  <a:cubicBezTo>
                    <a:pt x="435" y="296"/>
                    <a:pt x="466" y="218"/>
                    <a:pt x="435" y="156"/>
                  </a:cubicBezTo>
                  <a:cubicBezTo>
                    <a:pt x="420" y="94"/>
                    <a:pt x="389" y="47"/>
                    <a:pt x="327" y="16"/>
                  </a:cubicBezTo>
                  <a:cubicBezTo>
                    <a:pt x="280" y="1"/>
                    <a:pt x="249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5"/>
            <p:cNvSpPr/>
            <p:nvPr/>
          </p:nvSpPr>
          <p:spPr>
            <a:xfrm>
              <a:off x="2135238" y="3888675"/>
              <a:ext cx="1975" cy="2350"/>
            </a:xfrm>
            <a:custGeom>
              <a:avLst/>
              <a:gdLst/>
              <a:ahLst/>
              <a:cxnLst/>
              <a:rect l="l" t="t" r="r" b="b"/>
              <a:pathLst>
                <a:path w="79" h="94" extrusionOk="0">
                  <a:moveTo>
                    <a:pt x="48" y="1"/>
                  </a:moveTo>
                  <a:cubicBezTo>
                    <a:pt x="32" y="16"/>
                    <a:pt x="32" y="16"/>
                    <a:pt x="16" y="16"/>
                  </a:cubicBezTo>
                  <a:cubicBezTo>
                    <a:pt x="1" y="16"/>
                    <a:pt x="1" y="63"/>
                    <a:pt x="1" y="63"/>
                  </a:cubicBezTo>
                  <a:cubicBezTo>
                    <a:pt x="1" y="78"/>
                    <a:pt x="1" y="94"/>
                    <a:pt x="16" y="94"/>
                  </a:cubicBezTo>
                  <a:cubicBezTo>
                    <a:pt x="32" y="94"/>
                    <a:pt x="48" y="78"/>
                    <a:pt x="48" y="63"/>
                  </a:cubicBezTo>
                  <a:cubicBezTo>
                    <a:pt x="48" y="47"/>
                    <a:pt x="79" y="16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5"/>
            <p:cNvSpPr/>
            <p:nvPr/>
          </p:nvSpPr>
          <p:spPr>
            <a:xfrm>
              <a:off x="2132538" y="3888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5"/>
            <p:cNvSpPr/>
            <p:nvPr/>
          </p:nvSpPr>
          <p:spPr>
            <a:xfrm>
              <a:off x="2132138" y="38870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2" y="82"/>
                  </a:moveTo>
                  <a:cubicBezTo>
                    <a:pt x="197" y="108"/>
                    <a:pt x="201" y="133"/>
                    <a:pt x="185" y="133"/>
                  </a:cubicBezTo>
                  <a:cubicBezTo>
                    <a:pt x="182" y="133"/>
                    <a:pt x="177" y="132"/>
                    <a:pt x="172" y="129"/>
                  </a:cubicBezTo>
                  <a:cubicBezTo>
                    <a:pt x="172" y="144"/>
                    <a:pt x="156" y="160"/>
                    <a:pt x="140" y="160"/>
                  </a:cubicBezTo>
                  <a:cubicBezTo>
                    <a:pt x="125" y="160"/>
                    <a:pt x="125" y="144"/>
                    <a:pt x="125" y="129"/>
                  </a:cubicBezTo>
                  <a:cubicBezTo>
                    <a:pt x="125" y="129"/>
                    <a:pt x="125" y="82"/>
                    <a:pt x="140" y="82"/>
                  </a:cubicBezTo>
                  <a:close/>
                  <a:moveTo>
                    <a:pt x="117" y="1"/>
                  </a:moveTo>
                  <a:cubicBezTo>
                    <a:pt x="78" y="1"/>
                    <a:pt x="40" y="12"/>
                    <a:pt x="1" y="36"/>
                  </a:cubicBezTo>
                  <a:lnTo>
                    <a:pt x="16" y="67"/>
                  </a:lnTo>
                  <a:cubicBezTo>
                    <a:pt x="16" y="82"/>
                    <a:pt x="16" y="113"/>
                    <a:pt x="47" y="160"/>
                  </a:cubicBezTo>
                  <a:cubicBezTo>
                    <a:pt x="32" y="237"/>
                    <a:pt x="78" y="299"/>
                    <a:pt x="140" y="315"/>
                  </a:cubicBezTo>
                  <a:lnTo>
                    <a:pt x="156" y="315"/>
                  </a:lnTo>
                  <a:cubicBezTo>
                    <a:pt x="218" y="315"/>
                    <a:pt x="280" y="284"/>
                    <a:pt x="296" y="222"/>
                  </a:cubicBezTo>
                  <a:cubicBezTo>
                    <a:pt x="311" y="144"/>
                    <a:pt x="296" y="67"/>
                    <a:pt x="234" y="36"/>
                  </a:cubicBezTo>
                  <a:cubicBezTo>
                    <a:pt x="195" y="12"/>
                    <a:pt x="156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5"/>
            <p:cNvSpPr/>
            <p:nvPr/>
          </p:nvSpPr>
          <p:spPr>
            <a:xfrm>
              <a:off x="1902613" y="3807250"/>
              <a:ext cx="4275" cy="3900"/>
            </a:xfrm>
            <a:custGeom>
              <a:avLst/>
              <a:gdLst/>
              <a:ahLst/>
              <a:cxnLst/>
              <a:rect l="l" t="t" r="r" b="b"/>
              <a:pathLst>
                <a:path w="171" h="156" extrusionOk="0">
                  <a:moveTo>
                    <a:pt x="31" y="1"/>
                  </a:moveTo>
                  <a:cubicBezTo>
                    <a:pt x="16" y="16"/>
                    <a:pt x="0" y="47"/>
                    <a:pt x="0" y="63"/>
                  </a:cubicBezTo>
                  <a:cubicBezTo>
                    <a:pt x="0" y="94"/>
                    <a:pt x="0" y="140"/>
                    <a:pt x="16" y="140"/>
                  </a:cubicBezTo>
                  <a:cubicBezTo>
                    <a:pt x="31" y="156"/>
                    <a:pt x="47" y="156"/>
                    <a:pt x="78" y="156"/>
                  </a:cubicBezTo>
                  <a:cubicBezTo>
                    <a:pt x="109" y="156"/>
                    <a:pt x="155" y="140"/>
                    <a:pt x="171" y="94"/>
                  </a:cubicBezTo>
                  <a:cubicBezTo>
                    <a:pt x="171" y="78"/>
                    <a:pt x="155" y="63"/>
                    <a:pt x="155" y="47"/>
                  </a:cubicBezTo>
                  <a:cubicBezTo>
                    <a:pt x="140" y="16"/>
                    <a:pt x="93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5"/>
            <p:cNvSpPr/>
            <p:nvPr/>
          </p:nvSpPr>
          <p:spPr>
            <a:xfrm>
              <a:off x="1899513" y="3804950"/>
              <a:ext cx="9700" cy="9300"/>
            </a:xfrm>
            <a:custGeom>
              <a:avLst/>
              <a:gdLst/>
              <a:ahLst/>
              <a:cxnLst/>
              <a:rect l="l" t="t" r="r" b="b"/>
              <a:pathLst>
                <a:path w="388" h="372" extrusionOk="0">
                  <a:moveTo>
                    <a:pt x="167" y="97"/>
                  </a:moveTo>
                  <a:cubicBezTo>
                    <a:pt x="175" y="97"/>
                    <a:pt x="186" y="100"/>
                    <a:pt x="202" y="108"/>
                  </a:cubicBezTo>
                  <a:cubicBezTo>
                    <a:pt x="217" y="108"/>
                    <a:pt x="264" y="139"/>
                    <a:pt x="279" y="155"/>
                  </a:cubicBezTo>
                  <a:cubicBezTo>
                    <a:pt x="279" y="170"/>
                    <a:pt x="295" y="186"/>
                    <a:pt x="295" y="217"/>
                  </a:cubicBezTo>
                  <a:cubicBezTo>
                    <a:pt x="279" y="248"/>
                    <a:pt x="233" y="263"/>
                    <a:pt x="202" y="263"/>
                  </a:cubicBezTo>
                  <a:cubicBezTo>
                    <a:pt x="171" y="263"/>
                    <a:pt x="155" y="263"/>
                    <a:pt x="140" y="248"/>
                  </a:cubicBezTo>
                  <a:cubicBezTo>
                    <a:pt x="124" y="232"/>
                    <a:pt x="124" y="186"/>
                    <a:pt x="124" y="170"/>
                  </a:cubicBezTo>
                  <a:cubicBezTo>
                    <a:pt x="124" y="155"/>
                    <a:pt x="140" y="139"/>
                    <a:pt x="155" y="108"/>
                  </a:cubicBezTo>
                  <a:cubicBezTo>
                    <a:pt x="155" y="100"/>
                    <a:pt x="159" y="97"/>
                    <a:pt x="167" y="97"/>
                  </a:cubicBezTo>
                  <a:close/>
                  <a:moveTo>
                    <a:pt x="173" y="0"/>
                  </a:moveTo>
                  <a:cubicBezTo>
                    <a:pt x="145" y="0"/>
                    <a:pt x="118" y="5"/>
                    <a:pt x="93" y="15"/>
                  </a:cubicBezTo>
                  <a:cubicBezTo>
                    <a:pt x="62" y="62"/>
                    <a:pt x="16" y="93"/>
                    <a:pt x="16" y="155"/>
                  </a:cubicBezTo>
                  <a:cubicBezTo>
                    <a:pt x="0" y="217"/>
                    <a:pt x="16" y="263"/>
                    <a:pt x="62" y="310"/>
                  </a:cubicBezTo>
                  <a:cubicBezTo>
                    <a:pt x="78" y="341"/>
                    <a:pt x="140" y="372"/>
                    <a:pt x="171" y="372"/>
                  </a:cubicBezTo>
                  <a:cubicBezTo>
                    <a:pt x="248" y="372"/>
                    <a:pt x="357" y="310"/>
                    <a:pt x="372" y="217"/>
                  </a:cubicBezTo>
                  <a:cubicBezTo>
                    <a:pt x="388" y="170"/>
                    <a:pt x="372" y="108"/>
                    <a:pt x="326" y="77"/>
                  </a:cubicBezTo>
                  <a:cubicBezTo>
                    <a:pt x="294" y="24"/>
                    <a:pt x="23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5"/>
            <p:cNvSpPr/>
            <p:nvPr/>
          </p:nvSpPr>
          <p:spPr>
            <a:xfrm>
              <a:off x="2093363" y="415195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5" y="1"/>
                  </a:moveTo>
                  <a:cubicBezTo>
                    <a:pt x="78" y="1"/>
                    <a:pt x="47" y="16"/>
                    <a:pt x="16" y="63"/>
                  </a:cubicBezTo>
                  <a:cubicBezTo>
                    <a:pt x="1" y="94"/>
                    <a:pt x="16" y="109"/>
                    <a:pt x="16" y="156"/>
                  </a:cubicBezTo>
                  <a:cubicBezTo>
                    <a:pt x="16" y="187"/>
                    <a:pt x="47" y="218"/>
                    <a:pt x="78" y="218"/>
                  </a:cubicBezTo>
                  <a:cubicBezTo>
                    <a:pt x="85" y="220"/>
                    <a:pt x="91" y="221"/>
                    <a:pt x="98" y="221"/>
                  </a:cubicBezTo>
                  <a:cubicBezTo>
                    <a:pt x="137" y="221"/>
                    <a:pt x="176" y="183"/>
                    <a:pt x="203" y="156"/>
                  </a:cubicBezTo>
                  <a:cubicBezTo>
                    <a:pt x="203" y="140"/>
                    <a:pt x="234" y="94"/>
                    <a:pt x="218" y="63"/>
                  </a:cubicBezTo>
                  <a:cubicBezTo>
                    <a:pt x="203" y="16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5"/>
            <p:cNvSpPr/>
            <p:nvPr/>
          </p:nvSpPr>
          <p:spPr>
            <a:xfrm>
              <a:off x="2090663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33" y="94"/>
                  </a:moveTo>
                  <a:cubicBezTo>
                    <a:pt x="264" y="94"/>
                    <a:pt x="311" y="109"/>
                    <a:pt x="326" y="156"/>
                  </a:cubicBezTo>
                  <a:cubicBezTo>
                    <a:pt x="342" y="187"/>
                    <a:pt x="311" y="233"/>
                    <a:pt x="311" y="249"/>
                  </a:cubicBezTo>
                  <a:cubicBezTo>
                    <a:pt x="297" y="276"/>
                    <a:pt x="249" y="314"/>
                    <a:pt x="206" y="314"/>
                  </a:cubicBezTo>
                  <a:cubicBezTo>
                    <a:pt x="199" y="314"/>
                    <a:pt x="193" y="313"/>
                    <a:pt x="186" y="311"/>
                  </a:cubicBezTo>
                  <a:cubicBezTo>
                    <a:pt x="171" y="311"/>
                    <a:pt x="155" y="280"/>
                    <a:pt x="124" y="264"/>
                  </a:cubicBezTo>
                  <a:cubicBezTo>
                    <a:pt x="109" y="233"/>
                    <a:pt x="109" y="187"/>
                    <a:pt x="124" y="156"/>
                  </a:cubicBezTo>
                  <a:cubicBezTo>
                    <a:pt x="155" y="109"/>
                    <a:pt x="186" y="94"/>
                    <a:pt x="233" y="94"/>
                  </a:cubicBezTo>
                  <a:close/>
                  <a:moveTo>
                    <a:pt x="218" y="1"/>
                  </a:moveTo>
                  <a:cubicBezTo>
                    <a:pt x="109" y="1"/>
                    <a:pt x="47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47" y="357"/>
                    <a:pt x="93" y="388"/>
                    <a:pt x="155" y="404"/>
                  </a:cubicBezTo>
                  <a:lnTo>
                    <a:pt x="218" y="404"/>
                  </a:lnTo>
                  <a:cubicBezTo>
                    <a:pt x="264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295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5"/>
            <p:cNvSpPr/>
            <p:nvPr/>
          </p:nvSpPr>
          <p:spPr>
            <a:xfrm>
              <a:off x="2046063" y="4044950"/>
              <a:ext cx="4300" cy="2500"/>
            </a:xfrm>
            <a:custGeom>
              <a:avLst/>
              <a:gdLst/>
              <a:ahLst/>
              <a:cxnLst/>
              <a:rect l="l" t="t" r="r" b="b"/>
              <a:pathLst>
                <a:path w="172" h="100" extrusionOk="0">
                  <a:moveTo>
                    <a:pt x="78" y="0"/>
                  </a:moveTo>
                  <a:cubicBezTo>
                    <a:pt x="68" y="0"/>
                    <a:pt x="44" y="7"/>
                    <a:pt x="24" y="7"/>
                  </a:cubicBezTo>
                  <a:cubicBezTo>
                    <a:pt x="15" y="7"/>
                    <a:pt x="6" y="5"/>
                    <a:pt x="1" y="0"/>
                  </a:cubicBezTo>
                  <a:lnTo>
                    <a:pt x="1" y="0"/>
                  </a:lnTo>
                  <a:cubicBezTo>
                    <a:pt x="1" y="31"/>
                    <a:pt x="16" y="47"/>
                    <a:pt x="32" y="78"/>
                  </a:cubicBezTo>
                  <a:cubicBezTo>
                    <a:pt x="65" y="89"/>
                    <a:pt x="90" y="100"/>
                    <a:pt x="118" y="100"/>
                  </a:cubicBezTo>
                  <a:cubicBezTo>
                    <a:pt x="130" y="100"/>
                    <a:pt x="142" y="98"/>
                    <a:pt x="156" y="93"/>
                  </a:cubicBezTo>
                  <a:cubicBezTo>
                    <a:pt x="171" y="78"/>
                    <a:pt x="171" y="16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5"/>
            <p:cNvSpPr/>
            <p:nvPr/>
          </p:nvSpPr>
          <p:spPr>
            <a:xfrm>
              <a:off x="2042963" y="404145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80" y="140"/>
                  </a:moveTo>
                  <a:cubicBezTo>
                    <a:pt x="295" y="140"/>
                    <a:pt x="295" y="187"/>
                    <a:pt x="280" y="249"/>
                  </a:cubicBezTo>
                  <a:cubicBezTo>
                    <a:pt x="263" y="254"/>
                    <a:pt x="246" y="258"/>
                    <a:pt x="230" y="258"/>
                  </a:cubicBezTo>
                  <a:cubicBezTo>
                    <a:pt x="201" y="258"/>
                    <a:pt x="175" y="247"/>
                    <a:pt x="156" y="218"/>
                  </a:cubicBezTo>
                  <a:cubicBezTo>
                    <a:pt x="140" y="187"/>
                    <a:pt x="125" y="171"/>
                    <a:pt x="125" y="140"/>
                  </a:cubicBezTo>
                  <a:lnTo>
                    <a:pt x="125" y="140"/>
                  </a:lnTo>
                  <a:cubicBezTo>
                    <a:pt x="130" y="145"/>
                    <a:pt x="139" y="147"/>
                    <a:pt x="148" y="147"/>
                  </a:cubicBezTo>
                  <a:cubicBezTo>
                    <a:pt x="168" y="147"/>
                    <a:pt x="192" y="140"/>
                    <a:pt x="202" y="140"/>
                  </a:cubicBezTo>
                  <a:close/>
                  <a:moveTo>
                    <a:pt x="63" y="1"/>
                  </a:moveTo>
                  <a:lnTo>
                    <a:pt x="16" y="63"/>
                  </a:lnTo>
                  <a:cubicBezTo>
                    <a:pt x="1" y="140"/>
                    <a:pt x="16" y="249"/>
                    <a:pt x="78" y="311"/>
                  </a:cubicBezTo>
                  <a:cubicBezTo>
                    <a:pt x="125" y="342"/>
                    <a:pt x="171" y="373"/>
                    <a:pt x="233" y="373"/>
                  </a:cubicBezTo>
                  <a:cubicBezTo>
                    <a:pt x="280" y="373"/>
                    <a:pt x="295" y="373"/>
                    <a:pt x="326" y="342"/>
                  </a:cubicBezTo>
                  <a:lnTo>
                    <a:pt x="373" y="326"/>
                  </a:lnTo>
                  <a:cubicBezTo>
                    <a:pt x="435" y="218"/>
                    <a:pt x="388" y="94"/>
                    <a:pt x="311" y="63"/>
                  </a:cubicBezTo>
                  <a:cubicBezTo>
                    <a:pt x="301" y="52"/>
                    <a:pt x="287" y="49"/>
                    <a:pt x="271" y="49"/>
                  </a:cubicBezTo>
                  <a:cubicBezTo>
                    <a:pt x="240" y="49"/>
                    <a:pt x="202" y="63"/>
                    <a:pt x="171" y="63"/>
                  </a:cubicBezTo>
                  <a:lnTo>
                    <a:pt x="125" y="6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5"/>
            <p:cNvSpPr/>
            <p:nvPr/>
          </p:nvSpPr>
          <p:spPr>
            <a:xfrm>
              <a:off x="2086788" y="4181425"/>
              <a:ext cx="5050" cy="3525"/>
            </a:xfrm>
            <a:custGeom>
              <a:avLst/>
              <a:gdLst/>
              <a:ahLst/>
              <a:cxnLst/>
              <a:rect l="l" t="t" r="r" b="b"/>
              <a:pathLst>
                <a:path w="202" h="141" extrusionOk="0">
                  <a:moveTo>
                    <a:pt x="93" y="0"/>
                  </a:moveTo>
                  <a:cubicBezTo>
                    <a:pt x="78" y="0"/>
                    <a:pt x="31" y="16"/>
                    <a:pt x="16" y="16"/>
                  </a:cubicBezTo>
                  <a:cubicBezTo>
                    <a:pt x="0" y="63"/>
                    <a:pt x="16" y="94"/>
                    <a:pt x="16" y="125"/>
                  </a:cubicBezTo>
                  <a:cubicBezTo>
                    <a:pt x="31" y="125"/>
                    <a:pt x="78" y="140"/>
                    <a:pt x="93" y="140"/>
                  </a:cubicBezTo>
                  <a:cubicBezTo>
                    <a:pt x="124" y="140"/>
                    <a:pt x="155" y="140"/>
                    <a:pt x="171" y="125"/>
                  </a:cubicBezTo>
                  <a:cubicBezTo>
                    <a:pt x="186" y="94"/>
                    <a:pt x="202" y="78"/>
                    <a:pt x="186" y="47"/>
                  </a:cubicBezTo>
                  <a:cubicBezTo>
                    <a:pt x="186" y="47"/>
                    <a:pt x="186" y="16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5"/>
            <p:cNvSpPr/>
            <p:nvPr/>
          </p:nvSpPr>
          <p:spPr>
            <a:xfrm>
              <a:off x="2083688" y="4179475"/>
              <a:ext cx="10100" cy="8175"/>
            </a:xfrm>
            <a:custGeom>
              <a:avLst/>
              <a:gdLst/>
              <a:ahLst/>
              <a:cxnLst/>
              <a:rect l="l" t="t" r="r" b="b"/>
              <a:pathLst>
                <a:path w="404" h="327" extrusionOk="0">
                  <a:moveTo>
                    <a:pt x="295" y="78"/>
                  </a:moveTo>
                  <a:cubicBezTo>
                    <a:pt x="310" y="78"/>
                    <a:pt x="310" y="94"/>
                    <a:pt x="310" y="125"/>
                  </a:cubicBezTo>
                  <a:cubicBezTo>
                    <a:pt x="310" y="156"/>
                    <a:pt x="310" y="172"/>
                    <a:pt x="295" y="203"/>
                  </a:cubicBezTo>
                  <a:cubicBezTo>
                    <a:pt x="279" y="218"/>
                    <a:pt x="248" y="218"/>
                    <a:pt x="217" y="218"/>
                  </a:cubicBezTo>
                  <a:cubicBezTo>
                    <a:pt x="202" y="218"/>
                    <a:pt x="155" y="203"/>
                    <a:pt x="140" y="203"/>
                  </a:cubicBezTo>
                  <a:cubicBezTo>
                    <a:pt x="140" y="172"/>
                    <a:pt x="124" y="141"/>
                    <a:pt x="140" y="94"/>
                  </a:cubicBezTo>
                  <a:cubicBezTo>
                    <a:pt x="155" y="94"/>
                    <a:pt x="202" y="78"/>
                    <a:pt x="217" y="78"/>
                  </a:cubicBezTo>
                  <a:close/>
                  <a:moveTo>
                    <a:pt x="62" y="1"/>
                  </a:moveTo>
                  <a:lnTo>
                    <a:pt x="47" y="47"/>
                  </a:lnTo>
                  <a:cubicBezTo>
                    <a:pt x="0" y="125"/>
                    <a:pt x="0" y="218"/>
                    <a:pt x="47" y="296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24" y="327"/>
                    <a:pt x="155" y="327"/>
                    <a:pt x="202" y="327"/>
                  </a:cubicBezTo>
                  <a:cubicBezTo>
                    <a:pt x="248" y="327"/>
                    <a:pt x="310" y="327"/>
                    <a:pt x="357" y="296"/>
                  </a:cubicBezTo>
                  <a:cubicBezTo>
                    <a:pt x="388" y="249"/>
                    <a:pt x="403" y="172"/>
                    <a:pt x="403" y="125"/>
                  </a:cubicBezTo>
                  <a:cubicBezTo>
                    <a:pt x="403" y="63"/>
                    <a:pt x="372" y="16"/>
                    <a:pt x="326" y="16"/>
                  </a:cubicBezTo>
                  <a:cubicBezTo>
                    <a:pt x="303" y="9"/>
                    <a:pt x="275" y="5"/>
                    <a:pt x="248" y="5"/>
                  </a:cubicBezTo>
                  <a:cubicBezTo>
                    <a:pt x="221" y="5"/>
                    <a:pt x="194" y="9"/>
                    <a:pt x="171" y="16"/>
                  </a:cubicBezTo>
                  <a:lnTo>
                    <a:pt x="93" y="16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5"/>
            <p:cNvSpPr/>
            <p:nvPr/>
          </p:nvSpPr>
          <p:spPr>
            <a:xfrm>
              <a:off x="2046463" y="3836725"/>
              <a:ext cx="5450" cy="5450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09" y="0"/>
                  </a:moveTo>
                  <a:cubicBezTo>
                    <a:pt x="93" y="0"/>
                    <a:pt x="62" y="0"/>
                    <a:pt x="31" y="31"/>
                  </a:cubicBezTo>
                  <a:cubicBezTo>
                    <a:pt x="0" y="78"/>
                    <a:pt x="0" y="156"/>
                    <a:pt x="16" y="218"/>
                  </a:cubicBezTo>
                  <a:lnTo>
                    <a:pt x="62" y="218"/>
                  </a:lnTo>
                  <a:cubicBezTo>
                    <a:pt x="93" y="218"/>
                    <a:pt x="140" y="202"/>
                    <a:pt x="171" y="156"/>
                  </a:cubicBezTo>
                  <a:cubicBezTo>
                    <a:pt x="186" y="140"/>
                    <a:pt x="217" y="109"/>
                    <a:pt x="217" y="78"/>
                  </a:cubicBezTo>
                  <a:cubicBezTo>
                    <a:pt x="217" y="63"/>
                    <a:pt x="217" y="47"/>
                    <a:pt x="186" y="31"/>
                  </a:cubicBezTo>
                  <a:cubicBezTo>
                    <a:pt x="186" y="31"/>
                    <a:pt x="171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5"/>
            <p:cNvSpPr/>
            <p:nvPr/>
          </p:nvSpPr>
          <p:spPr>
            <a:xfrm>
              <a:off x="2043363" y="3833850"/>
              <a:ext cx="10875" cy="10275"/>
            </a:xfrm>
            <a:custGeom>
              <a:avLst/>
              <a:gdLst/>
              <a:ahLst/>
              <a:cxnLst/>
              <a:rect l="l" t="t" r="r" b="b"/>
              <a:pathLst>
                <a:path w="435" h="411" extrusionOk="0">
                  <a:moveTo>
                    <a:pt x="233" y="100"/>
                  </a:moveTo>
                  <a:cubicBezTo>
                    <a:pt x="295" y="100"/>
                    <a:pt x="310" y="115"/>
                    <a:pt x="310" y="115"/>
                  </a:cubicBezTo>
                  <a:cubicBezTo>
                    <a:pt x="341" y="146"/>
                    <a:pt x="341" y="162"/>
                    <a:pt x="341" y="178"/>
                  </a:cubicBezTo>
                  <a:cubicBezTo>
                    <a:pt x="341" y="193"/>
                    <a:pt x="310" y="240"/>
                    <a:pt x="295" y="255"/>
                  </a:cubicBezTo>
                  <a:cubicBezTo>
                    <a:pt x="264" y="302"/>
                    <a:pt x="217" y="317"/>
                    <a:pt x="186" y="317"/>
                  </a:cubicBezTo>
                  <a:lnTo>
                    <a:pt x="140" y="317"/>
                  </a:lnTo>
                  <a:cubicBezTo>
                    <a:pt x="124" y="255"/>
                    <a:pt x="124" y="178"/>
                    <a:pt x="155" y="115"/>
                  </a:cubicBezTo>
                  <a:cubicBezTo>
                    <a:pt x="186" y="100"/>
                    <a:pt x="217" y="100"/>
                    <a:pt x="233" y="100"/>
                  </a:cubicBezTo>
                  <a:close/>
                  <a:moveTo>
                    <a:pt x="244" y="0"/>
                  </a:moveTo>
                  <a:cubicBezTo>
                    <a:pt x="210" y="0"/>
                    <a:pt x="171" y="7"/>
                    <a:pt x="124" y="22"/>
                  </a:cubicBezTo>
                  <a:lnTo>
                    <a:pt x="109" y="22"/>
                  </a:lnTo>
                  <a:lnTo>
                    <a:pt x="78" y="38"/>
                  </a:lnTo>
                  <a:cubicBezTo>
                    <a:pt x="31" y="131"/>
                    <a:pt x="0" y="271"/>
                    <a:pt x="47" y="379"/>
                  </a:cubicBezTo>
                  <a:lnTo>
                    <a:pt x="62" y="364"/>
                  </a:lnTo>
                  <a:cubicBezTo>
                    <a:pt x="109" y="395"/>
                    <a:pt x="140" y="410"/>
                    <a:pt x="186" y="410"/>
                  </a:cubicBezTo>
                  <a:cubicBezTo>
                    <a:pt x="264" y="410"/>
                    <a:pt x="310" y="395"/>
                    <a:pt x="372" y="333"/>
                  </a:cubicBezTo>
                  <a:cubicBezTo>
                    <a:pt x="419" y="302"/>
                    <a:pt x="434" y="240"/>
                    <a:pt x="434" y="178"/>
                  </a:cubicBezTo>
                  <a:cubicBezTo>
                    <a:pt x="434" y="131"/>
                    <a:pt x="419" y="100"/>
                    <a:pt x="388" y="69"/>
                  </a:cubicBezTo>
                  <a:cubicBezTo>
                    <a:pt x="357" y="28"/>
                    <a:pt x="312" y="0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5"/>
            <p:cNvSpPr/>
            <p:nvPr/>
          </p:nvSpPr>
          <p:spPr>
            <a:xfrm>
              <a:off x="2015438" y="3841775"/>
              <a:ext cx="4675" cy="4275"/>
            </a:xfrm>
            <a:custGeom>
              <a:avLst/>
              <a:gdLst/>
              <a:ahLst/>
              <a:cxnLst/>
              <a:rect l="l" t="t" r="r" b="b"/>
              <a:pathLst>
                <a:path w="187" h="171" extrusionOk="0">
                  <a:moveTo>
                    <a:pt x="156" y="0"/>
                  </a:moveTo>
                  <a:cubicBezTo>
                    <a:pt x="109" y="0"/>
                    <a:pt x="78" y="16"/>
                    <a:pt x="32" y="62"/>
                  </a:cubicBezTo>
                  <a:cubicBezTo>
                    <a:pt x="16" y="78"/>
                    <a:pt x="1" y="109"/>
                    <a:pt x="16" y="140"/>
                  </a:cubicBezTo>
                  <a:cubicBezTo>
                    <a:pt x="16" y="155"/>
                    <a:pt x="16" y="171"/>
                    <a:pt x="32" y="171"/>
                  </a:cubicBezTo>
                  <a:lnTo>
                    <a:pt x="140" y="171"/>
                  </a:lnTo>
                  <a:cubicBezTo>
                    <a:pt x="171" y="109"/>
                    <a:pt x="187" y="62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5"/>
            <p:cNvSpPr/>
            <p:nvPr/>
          </p:nvSpPr>
          <p:spPr>
            <a:xfrm>
              <a:off x="201311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80" y="111"/>
                  </a:moveTo>
                  <a:cubicBezTo>
                    <a:pt x="280" y="173"/>
                    <a:pt x="264" y="235"/>
                    <a:pt x="233" y="281"/>
                  </a:cubicBezTo>
                  <a:lnTo>
                    <a:pt x="125" y="281"/>
                  </a:lnTo>
                  <a:cubicBezTo>
                    <a:pt x="109" y="281"/>
                    <a:pt x="109" y="266"/>
                    <a:pt x="109" y="250"/>
                  </a:cubicBezTo>
                  <a:cubicBezTo>
                    <a:pt x="94" y="204"/>
                    <a:pt x="109" y="188"/>
                    <a:pt x="125" y="173"/>
                  </a:cubicBezTo>
                  <a:cubicBezTo>
                    <a:pt x="171" y="126"/>
                    <a:pt x="202" y="111"/>
                    <a:pt x="249" y="111"/>
                  </a:cubicBezTo>
                  <a:close/>
                  <a:moveTo>
                    <a:pt x="246" y="1"/>
                  </a:moveTo>
                  <a:cubicBezTo>
                    <a:pt x="173" y="1"/>
                    <a:pt x="97" y="35"/>
                    <a:pt x="47" y="95"/>
                  </a:cubicBezTo>
                  <a:cubicBezTo>
                    <a:pt x="0" y="126"/>
                    <a:pt x="0" y="188"/>
                    <a:pt x="0" y="250"/>
                  </a:cubicBezTo>
                  <a:cubicBezTo>
                    <a:pt x="0" y="281"/>
                    <a:pt x="16" y="328"/>
                    <a:pt x="47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80" y="359"/>
                  </a:lnTo>
                  <a:cubicBezTo>
                    <a:pt x="357" y="281"/>
                    <a:pt x="388" y="173"/>
                    <a:pt x="388" y="80"/>
                  </a:cubicBezTo>
                  <a:lnTo>
                    <a:pt x="357" y="33"/>
                  </a:lnTo>
                  <a:cubicBezTo>
                    <a:pt x="324" y="11"/>
                    <a:pt x="285" y="1"/>
                    <a:pt x="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5"/>
            <p:cNvSpPr/>
            <p:nvPr/>
          </p:nvSpPr>
          <p:spPr>
            <a:xfrm>
              <a:off x="2051888" y="3855425"/>
              <a:ext cx="3125" cy="2425"/>
            </a:xfrm>
            <a:custGeom>
              <a:avLst/>
              <a:gdLst/>
              <a:ahLst/>
              <a:cxnLst/>
              <a:rect l="l" t="t" r="r" b="b"/>
              <a:pathLst>
                <a:path w="125" h="97" extrusionOk="0">
                  <a:moveTo>
                    <a:pt x="61" y="1"/>
                  </a:moveTo>
                  <a:cubicBezTo>
                    <a:pt x="39" y="1"/>
                    <a:pt x="16" y="5"/>
                    <a:pt x="0" y="12"/>
                  </a:cubicBezTo>
                  <a:cubicBezTo>
                    <a:pt x="0" y="28"/>
                    <a:pt x="0" y="74"/>
                    <a:pt x="16" y="90"/>
                  </a:cubicBezTo>
                  <a:cubicBezTo>
                    <a:pt x="20" y="95"/>
                    <a:pt x="28" y="96"/>
                    <a:pt x="36" y="96"/>
                  </a:cubicBezTo>
                  <a:cubicBezTo>
                    <a:pt x="56" y="96"/>
                    <a:pt x="83" y="85"/>
                    <a:pt x="93" y="74"/>
                  </a:cubicBezTo>
                  <a:cubicBezTo>
                    <a:pt x="109" y="43"/>
                    <a:pt x="124" y="28"/>
                    <a:pt x="109" y="12"/>
                  </a:cubicBezTo>
                  <a:cubicBezTo>
                    <a:pt x="101" y="5"/>
                    <a:pt x="82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5"/>
            <p:cNvSpPr/>
            <p:nvPr/>
          </p:nvSpPr>
          <p:spPr>
            <a:xfrm>
              <a:off x="2048388" y="3851450"/>
              <a:ext cx="9725" cy="8575"/>
            </a:xfrm>
            <a:custGeom>
              <a:avLst/>
              <a:gdLst/>
              <a:ahLst/>
              <a:cxnLst/>
              <a:rect l="l" t="t" r="r" b="b"/>
              <a:pathLst>
                <a:path w="389" h="343" extrusionOk="0">
                  <a:moveTo>
                    <a:pt x="214" y="161"/>
                  </a:moveTo>
                  <a:cubicBezTo>
                    <a:pt x="233" y="161"/>
                    <a:pt x="252" y="165"/>
                    <a:pt x="264" y="171"/>
                  </a:cubicBezTo>
                  <a:cubicBezTo>
                    <a:pt x="264" y="187"/>
                    <a:pt x="249" y="218"/>
                    <a:pt x="233" y="249"/>
                  </a:cubicBezTo>
                  <a:cubicBezTo>
                    <a:pt x="223" y="260"/>
                    <a:pt x="197" y="278"/>
                    <a:pt x="177" y="278"/>
                  </a:cubicBezTo>
                  <a:cubicBezTo>
                    <a:pt x="169" y="278"/>
                    <a:pt x="161" y="274"/>
                    <a:pt x="156" y="264"/>
                  </a:cubicBezTo>
                  <a:cubicBezTo>
                    <a:pt x="140" y="249"/>
                    <a:pt x="140" y="218"/>
                    <a:pt x="140" y="187"/>
                  </a:cubicBezTo>
                  <a:cubicBezTo>
                    <a:pt x="159" y="169"/>
                    <a:pt x="187" y="161"/>
                    <a:pt x="214" y="161"/>
                  </a:cubicBezTo>
                  <a:close/>
                  <a:moveTo>
                    <a:pt x="171" y="1"/>
                  </a:moveTo>
                  <a:cubicBezTo>
                    <a:pt x="94" y="1"/>
                    <a:pt x="32" y="63"/>
                    <a:pt x="16" y="140"/>
                  </a:cubicBezTo>
                  <a:cubicBezTo>
                    <a:pt x="1" y="202"/>
                    <a:pt x="32" y="280"/>
                    <a:pt x="94" y="327"/>
                  </a:cubicBezTo>
                  <a:cubicBezTo>
                    <a:pt x="109" y="342"/>
                    <a:pt x="156" y="342"/>
                    <a:pt x="171" y="342"/>
                  </a:cubicBezTo>
                  <a:cubicBezTo>
                    <a:pt x="233" y="342"/>
                    <a:pt x="264" y="327"/>
                    <a:pt x="311" y="296"/>
                  </a:cubicBezTo>
                  <a:cubicBezTo>
                    <a:pt x="373" y="233"/>
                    <a:pt x="389" y="156"/>
                    <a:pt x="342" y="94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296" y="63"/>
                    <a:pt x="249" y="63"/>
                    <a:pt x="187" y="63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5"/>
            <p:cNvSpPr/>
            <p:nvPr/>
          </p:nvSpPr>
          <p:spPr>
            <a:xfrm>
              <a:off x="1977063" y="3855325"/>
              <a:ext cx="5050" cy="4300"/>
            </a:xfrm>
            <a:custGeom>
              <a:avLst/>
              <a:gdLst/>
              <a:ahLst/>
              <a:cxnLst/>
              <a:rect l="l" t="t" r="r" b="b"/>
              <a:pathLst>
                <a:path w="202" h="172" extrusionOk="0">
                  <a:moveTo>
                    <a:pt x="124" y="1"/>
                  </a:moveTo>
                  <a:cubicBezTo>
                    <a:pt x="62" y="1"/>
                    <a:pt x="47" y="16"/>
                    <a:pt x="16" y="32"/>
                  </a:cubicBezTo>
                  <a:cubicBezTo>
                    <a:pt x="0" y="63"/>
                    <a:pt x="0" y="94"/>
                    <a:pt x="16" y="109"/>
                  </a:cubicBezTo>
                  <a:cubicBezTo>
                    <a:pt x="47" y="156"/>
                    <a:pt x="78" y="172"/>
                    <a:pt x="124" y="172"/>
                  </a:cubicBezTo>
                  <a:cubicBezTo>
                    <a:pt x="155" y="172"/>
                    <a:pt x="171" y="156"/>
                    <a:pt x="202" y="109"/>
                  </a:cubicBezTo>
                  <a:cubicBezTo>
                    <a:pt x="171" y="63"/>
                    <a:pt x="171" y="16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5"/>
            <p:cNvSpPr/>
            <p:nvPr/>
          </p:nvSpPr>
          <p:spPr>
            <a:xfrm>
              <a:off x="1974338" y="3852225"/>
              <a:ext cx="10100" cy="9350"/>
            </a:xfrm>
            <a:custGeom>
              <a:avLst/>
              <a:gdLst/>
              <a:ahLst/>
              <a:cxnLst/>
              <a:rect l="l" t="t" r="r" b="b"/>
              <a:pathLst>
                <a:path w="404" h="374" extrusionOk="0">
                  <a:moveTo>
                    <a:pt x="264" y="125"/>
                  </a:moveTo>
                  <a:cubicBezTo>
                    <a:pt x="280" y="140"/>
                    <a:pt x="280" y="171"/>
                    <a:pt x="264" y="218"/>
                  </a:cubicBezTo>
                  <a:cubicBezTo>
                    <a:pt x="264" y="265"/>
                    <a:pt x="233" y="280"/>
                    <a:pt x="202" y="296"/>
                  </a:cubicBezTo>
                  <a:cubicBezTo>
                    <a:pt x="171" y="296"/>
                    <a:pt x="125" y="280"/>
                    <a:pt x="109" y="233"/>
                  </a:cubicBezTo>
                  <a:cubicBezTo>
                    <a:pt x="94" y="218"/>
                    <a:pt x="94" y="187"/>
                    <a:pt x="109" y="156"/>
                  </a:cubicBezTo>
                  <a:cubicBezTo>
                    <a:pt x="125" y="140"/>
                    <a:pt x="156" y="125"/>
                    <a:pt x="202" y="125"/>
                  </a:cubicBezTo>
                  <a:close/>
                  <a:moveTo>
                    <a:pt x="233" y="1"/>
                  </a:moveTo>
                  <a:cubicBezTo>
                    <a:pt x="156" y="1"/>
                    <a:pt x="94" y="47"/>
                    <a:pt x="47" y="78"/>
                  </a:cubicBezTo>
                  <a:cubicBezTo>
                    <a:pt x="16" y="125"/>
                    <a:pt x="1" y="202"/>
                    <a:pt x="32" y="265"/>
                  </a:cubicBezTo>
                  <a:cubicBezTo>
                    <a:pt x="78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280" y="373"/>
                    <a:pt x="342" y="342"/>
                    <a:pt x="388" y="265"/>
                  </a:cubicBezTo>
                  <a:cubicBezTo>
                    <a:pt x="404" y="187"/>
                    <a:pt x="404" y="109"/>
                    <a:pt x="357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311" y="1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5"/>
            <p:cNvSpPr/>
            <p:nvPr/>
          </p:nvSpPr>
          <p:spPr>
            <a:xfrm>
              <a:off x="171881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cubicBezTo>
                    <a:pt x="29" y="33"/>
                    <a:pt x="58" y="65"/>
                    <a:pt x="87" y="98"/>
                  </a:cubicBezTo>
                  <a:lnTo>
                    <a:pt x="87" y="98"/>
                  </a:lnTo>
                  <a:cubicBezTo>
                    <a:pt x="58" y="65"/>
                    <a:pt x="29" y="33"/>
                    <a:pt x="1" y="0"/>
                  </a:cubicBezTo>
                  <a:close/>
                  <a:moveTo>
                    <a:pt x="87" y="98"/>
                  </a:moveTo>
                  <a:lnTo>
                    <a:pt x="87" y="98"/>
                  </a:lnTo>
                  <a:cubicBezTo>
                    <a:pt x="291" y="329"/>
                    <a:pt x="495" y="556"/>
                    <a:pt x="699" y="760"/>
                  </a:cubicBezTo>
                  <a:cubicBezTo>
                    <a:pt x="483" y="531"/>
                    <a:pt x="279" y="314"/>
                    <a:pt x="87" y="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5"/>
            <p:cNvSpPr/>
            <p:nvPr/>
          </p:nvSpPr>
          <p:spPr>
            <a:xfrm>
              <a:off x="2062738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0"/>
                  </a:moveTo>
                  <a:cubicBezTo>
                    <a:pt x="1427" y="590"/>
                    <a:pt x="745" y="1117"/>
                    <a:pt x="1" y="1567"/>
                  </a:cubicBezTo>
                  <a:cubicBezTo>
                    <a:pt x="745" y="1132"/>
                    <a:pt x="1427" y="590"/>
                    <a:pt x="2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5"/>
            <p:cNvSpPr/>
            <p:nvPr/>
          </p:nvSpPr>
          <p:spPr>
            <a:xfrm>
              <a:off x="2170138" y="4098050"/>
              <a:ext cx="8950" cy="24850"/>
            </a:xfrm>
            <a:custGeom>
              <a:avLst/>
              <a:gdLst/>
              <a:ahLst/>
              <a:cxnLst/>
              <a:rect l="l" t="t" r="r" b="b"/>
              <a:pathLst>
                <a:path w="358" h="994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65" y="327"/>
                    <a:pt x="140" y="668"/>
                    <a:pt x="1" y="994"/>
                  </a:cubicBezTo>
                  <a:cubicBezTo>
                    <a:pt x="156" y="668"/>
                    <a:pt x="265" y="358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5"/>
            <p:cNvSpPr/>
            <p:nvPr/>
          </p:nvSpPr>
          <p:spPr>
            <a:xfrm>
              <a:off x="1669963" y="4098050"/>
              <a:ext cx="8550" cy="24850"/>
            </a:xfrm>
            <a:custGeom>
              <a:avLst/>
              <a:gdLst/>
              <a:ahLst/>
              <a:cxnLst/>
              <a:rect l="l" t="t" r="r" b="b"/>
              <a:pathLst>
                <a:path w="342" h="994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327"/>
                    <a:pt x="233" y="668"/>
                    <a:pt x="342" y="994"/>
                  </a:cubicBezTo>
                  <a:cubicBezTo>
                    <a:pt x="233" y="668"/>
                    <a:pt x="109" y="35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5"/>
            <p:cNvSpPr/>
            <p:nvPr/>
          </p:nvSpPr>
          <p:spPr>
            <a:xfrm>
              <a:off x="1703313" y="41682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822"/>
                  </a:moveTo>
                  <a:cubicBezTo>
                    <a:pt x="404" y="543"/>
                    <a:pt x="186" y="279"/>
                    <a:pt x="0" y="0"/>
                  </a:cubicBezTo>
                  <a:cubicBezTo>
                    <a:pt x="186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5"/>
            <p:cNvSpPr/>
            <p:nvPr/>
          </p:nvSpPr>
          <p:spPr>
            <a:xfrm>
              <a:off x="1797913" y="4253150"/>
              <a:ext cx="126825" cy="32225"/>
            </a:xfrm>
            <a:custGeom>
              <a:avLst/>
              <a:gdLst/>
              <a:ahLst/>
              <a:cxnLst/>
              <a:rect l="l" t="t" r="r" b="b"/>
              <a:pathLst>
                <a:path w="5073" h="1289" extrusionOk="0">
                  <a:moveTo>
                    <a:pt x="1" y="1"/>
                  </a:moveTo>
                  <a:cubicBezTo>
                    <a:pt x="1466" y="825"/>
                    <a:pt x="3171" y="1288"/>
                    <a:pt x="4983" y="1288"/>
                  </a:cubicBezTo>
                  <a:cubicBezTo>
                    <a:pt x="5013" y="1288"/>
                    <a:pt x="5042" y="1288"/>
                    <a:pt x="5072" y="1288"/>
                  </a:cubicBezTo>
                  <a:cubicBezTo>
                    <a:pt x="3227" y="1288"/>
                    <a:pt x="1505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5"/>
            <p:cNvSpPr/>
            <p:nvPr/>
          </p:nvSpPr>
          <p:spPr>
            <a:xfrm>
              <a:off x="1736263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1567"/>
                  </a:moveTo>
                  <a:cubicBezTo>
                    <a:pt x="1272" y="1117"/>
                    <a:pt x="605" y="590"/>
                    <a:pt x="1" y="0"/>
                  </a:cubicBezTo>
                  <a:cubicBezTo>
                    <a:pt x="605" y="590"/>
                    <a:pt x="1272" y="1117"/>
                    <a:pt x="2017" y="15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5"/>
            <p:cNvSpPr/>
            <p:nvPr/>
          </p:nvSpPr>
          <p:spPr>
            <a:xfrm>
              <a:off x="2130213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35" y="295"/>
                    <a:pt x="217" y="559"/>
                    <a:pt x="0" y="823"/>
                  </a:cubicBezTo>
                  <a:cubicBezTo>
                    <a:pt x="233" y="559"/>
                    <a:pt x="435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5"/>
            <p:cNvSpPr/>
            <p:nvPr/>
          </p:nvSpPr>
          <p:spPr>
            <a:xfrm>
              <a:off x="211276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698" y="0"/>
                  </a:moveTo>
                  <a:lnTo>
                    <a:pt x="698" y="0"/>
                  </a:lnTo>
                  <a:cubicBezTo>
                    <a:pt x="497" y="248"/>
                    <a:pt x="249" y="496"/>
                    <a:pt x="0" y="760"/>
                  </a:cubicBezTo>
                  <a:cubicBezTo>
                    <a:pt x="249" y="527"/>
                    <a:pt x="497" y="264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5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5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5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5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5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5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5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5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5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5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5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5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5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5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5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5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5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5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5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5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5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5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5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5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5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5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5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5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5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5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5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5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5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5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5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5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5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5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5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5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5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5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5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5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5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5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5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5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5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5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5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5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5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5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5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5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5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5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5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5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5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5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5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5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5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5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5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5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5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5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5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5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5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5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5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5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5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5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5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5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5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25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25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25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25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25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25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25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25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25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25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25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25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25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9" name="Google Shape;5849;p25"/>
          <p:cNvGrpSpPr/>
          <p:nvPr/>
        </p:nvGrpSpPr>
        <p:grpSpPr>
          <a:xfrm>
            <a:off x="1985119" y="539500"/>
            <a:ext cx="534325" cy="533575"/>
            <a:chOff x="3776163" y="3751800"/>
            <a:chExt cx="534325" cy="533575"/>
          </a:xfrm>
        </p:grpSpPr>
        <p:sp>
          <p:nvSpPr>
            <p:cNvPr id="5850" name="Google Shape;5850;p25"/>
            <p:cNvSpPr/>
            <p:nvPr/>
          </p:nvSpPr>
          <p:spPr>
            <a:xfrm>
              <a:off x="4248438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19" y="295"/>
                    <a:pt x="233" y="559"/>
                    <a:pt x="0" y="823"/>
                  </a:cubicBezTo>
                  <a:cubicBezTo>
                    <a:pt x="233" y="559"/>
                    <a:pt x="450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25"/>
            <p:cNvSpPr/>
            <p:nvPr/>
          </p:nvSpPr>
          <p:spPr>
            <a:xfrm>
              <a:off x="4222063" y="3822000"/>
              <a:ext cx="18250" cy="17850"/>
            </a:xfrm>
            <a:custGeom>
              <a:avLst/>
              <a:gdLst/>
              <a:ahLst/>
              <a:cxnLst/>
              <a:rect l="l" t="t" r="r" b="b"/>
              <a:pathLst>
                <a:path w="730" h="714" extrusionOk="0">
                  <a:moveTo>
                    <a:pt x="1" y="0"/>
                  </a:moveTo>
                  <a:cubicBezTo>
                    <a:pt x="264" y="233"/>
                    <a:pt x="497" y="465"/>
                    <a:pt x="730" y="714"/>
                  </a:cubicBezTo>
                  <a:cubicBezTo>
                    <a:pt x="512" y="465"/>
                    <a:pt x="264" y="20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25"/>
            <p:cNvSpPr/>
            <p:nvPr/>
          </p:nvSpPr>
          <p:spPr>
            <a:xfrm>
              <a:off x="3837038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lnTo>
                    <a:pt x="1" y="0"/>
                  </a:lnTo>
                  <a:cubicBezTo>
                    <a:pt x="233" y="264"/>
                    <a:pt x="466" y="527"/>
                    <a:pt x="698" y="76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25"/>
            <p:cNvSpPr/>
            <p:nvPr/>
          </p:nvSpPr>
          <p:spPr>
            <a:xfrm>
              <a:off x="392661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83" y="1"/>
                    <a:pt x="372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8" y="577"/>
                    <a:pt x="212" y="577"/>
                  </a:cubicBezTo>
                  <a:cubicBezTo>
                    <a:pt x="240" y="577"/>
                    <a:pt x="268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25"/>
            <p:cNvSpPr/>
            <p:nvPr/>
          </p:nvSpPr>
          <p:spPr>
            <a:xfrm>
              <a:off x="4185238" y="3793300"/>
              <a:ext cx="17475" cy="12050"/>
            </a:xfrm>
            <a:custGeom>
              <a:avLst/>
              <a:gdLst/>
              <a:ahLst/>
              <a:cxnLst/>
              <a:rect l="l" t="t" r="r" b="b"/>
              <a:pathLst>
                <a:path w="699" h="482" extrusionOk="0">
                  <a:moveTo>
                    <a:pt x="0" y="0"/>
                  </a:moveTo>
                  <a:cubicBezTo>
                    <a:pt x="233" y="155"/>
                    <a:pt x="465" y="311"/>
                    <a:pt x="698" y="481"/>
                  </a:cubicBezTo>
                  <a:cubicBezTo>
                    <a:pt x="465" y="311"/>
                    <a:pt x="233" y="15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25"/>
            <p:cNvSpPr/>
            <p:nvPr/>
          </p:nvSpPr>
          <p:spPr>
            <a:xfrm>
              <a:off x="4288763" y="4098050"/>
              <a:ext cx="8925" cy="24850"/>
            </a:xfrm>
            <a:custGeom>
              <a:avLst/>
              <a:gdLst/>
              <a:ahLst/>
              <a:cxnLst/>
              <a:rect l="l" t="t" r="r" b="b"/>
              <a:pathLst>
                <a:path w="357" h="994" extrusionOk="0">
                  <a:moveTo>
                    <a:pt x="357" y="1"/>
                  </a:moveTo>
                  <a:cubicBezTo>
                    <a:pt x="248" y="358"/>
                    <a:pt x="124" y="668"/>
                    <a:pt x="0" y="994"/>
                  </a:cubicBezTo>
                  <a:cubicBezTo>
                    <a:pt x="124" y="668"/>
                    <a:pt x="264" y="327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25"/>
            <p:cNvSpPr/>
            <p:nvPr/>
          </p:nvSpPr>
          <p:spPr>
            <a:xfrm>
              <a:off x="3854863" y="4207800"/>
              <a:ext cx="43075" cy="34900"/>
            </a:xfrm>
            <a:custGeom>
              <a:avLst/>
              <a:gdLst/>
              <a:ahLst/>
              <a:cxnLst/>
              <a:rect l="l" t="t" r="r" b="b"/>
              <a:pathLst>
                <a:path w="1723" h="1396" extrusionOk="0">
                  <a:moveTo>
                    <a:pt x="1" y="0"/>
                  </a:moveTo>
                  <a:lnTo>
                    <a:pt x="1" y="0"/>
                  </a:lnTo>
                  <a:cubicBezTo>
                    <a:pt x="497" y="512"/>
                    <a:pt x="1087" y="977"/>
                    <a:pt x="1723" y="1396"/>
                  </a:cubicBezTo>
                  <a:cubicBezTo>
                    <a:pt x="1102" y="977"/>
                    <a:pt x="528" y="51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25"/>
            <p:cNvSpPr/>
            <p:nvPr/>
          </p:nvSpPr>
          <p:spPr>
            <a:xfrm>
              <a:off x="4042938" y="3752575"/>
              <a:ext cx="79500" cy="12050"/>
            </a:xfrm>
            <a:custGeom>
              <a:avLst/>
              <a:gdLst/>
              <a:ahLst/>
              <a:cxnLst/>
              <a:rect l="l" t="t" r="r" b="b"/>
              <a:pathLst>
                <a:path w="3180" h="482" extrusionOk="0">
                  <a:moveTo>
                    <a:pt x="0" y="1"/>
                  </a:moveTo>
                  <a:cubicBezTo>
                    <a:pt x="1101" y="1"/>
                    <a:pt x="2171" y="171"/>
                    <a:pt x="3180" y="482"/>
                  </a:cubicBezTo>
                  <a:cubicBezTo>
                    <a:pt x="2171" y="156"/>
                    <a:pt x="1101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25"/>
            <p:cNvSpPr/>
            <p:nvPr/>
          </p:nvSpPr>
          <p:spPr>
            <a:xfrm>
              <a:off x="4013838" y="4251100"/>
              <a:ext cx="27575" cy="5175"/>
            </a:xfrm>
            <a:custGeom>
              <a:avLst/>
              <a:gdLst/>
              <a:ahLst/>
              <a:cxnLst/>
              <a:rect l="l" t="t" r="r" b="b"/>
              <a:pathLst>
                <a:path w="1103" h="207" extrusionOk="0">
                  <a:moveTo>
                    <a:pt x="449" y="0"/>
                  </a:moveTo>
                  <a:cubicBezTo>
                    <a:pt x="325" y="0"/>
                    <a:pt x="201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45"/>
                    <a:pt x="389" y="176"/>
                    <a:pt x="652" y="207"/>
                  </a:cubicBezTo>
                  <a:cubicBezTo>
                    <a:pt x="807" y="176"/>
                    <a:pt x="947" y="145"/>
                    <a:pt x="1102" y="98"/>
                  </a:cubicBezTo>
                  <a:cubicBezTo>
                    <a:pt x="1071" y="67"/>
                    <a:pt x="1025" y="52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25"/>
            <p:cNvSpPr/>
            <p:nvPr/>
          </p:nvSpPr>
          <p:spPr>
            <a:xfrm>
              <a:off x="4083638" y="3797950"/>
              <a:ext cx="19025" cy="9325"/>
            </a:xfrm>
            <a:custGeom>
              <a:avLst/>
              <a:gdLst/>
              <a:ahLst/>
              <a:cxnLst/>
              <a:rect l="l" t="t" r="r" b="b"/>
              <a:pathLst>
                <a:path w="761" h="373" extrusionOk="0">
                  <a:moveTo>
                    <a:pt x="1" y="1"/>
                  </a:moveTo>
                  <a:cubicBezTo>
                    <a:pt x="16" y="125"/>
                    <a:pt x="109" y="218"/>
                    <a:pt x="264" y="264"/>
                  </a:cubicBezTo>
                  <a:cubicBezTo>
                    <a:pt x="419" y="295"/>
                    <a:pt x="574" y="342"/>
                    <a:pt x="761" y="373"/>
                  </a:cubicBezTo>
                  <a:cubicBezTo>
                    <a:pt x="497" y="233"/>
                    <a:pt x="249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25"/>
            <p:cNvSpPr/>
            <p:nvPr/>
          </p:nvSpPr>
          <p:spPr>
            <a:xfrm>
              <a:off x="3821913" y="4168250"/>
              <a:ext cx="15550" cy="20575"/>
            </a:xfrm>
            <a:custGeom>
              <a:avLst/>
              <a:gdLst/>
              <a:ahLst/>
              <a:cxnLst/>
              <a:rect l="l" t="t" r="r" b="b"/>
              <a:pathLst>
                <a:path w="622" h="823" extrusionOk="0">
                  <a:moveTo>
                    <a:pt x="621" y="822"/>
                  </a:moveTo>
                  <a:cubicBezTo>
                    <a:pt x="404" y="543"/>
                    <a:pt x="187" y="279"/>
                    <a:pt x="1" y="0"/>
                  </a:cubicBezTo>
                  <a:cubicBezTo>
                    <a:pt x="187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25"/>
            <p:cNvSpPr/>
            <p:nvPr/>
          </p:nvSpPr>
          <p:spPr>
            <a:xfrm>
              <a:off x="4169713" y="4188400"/>
              <a:ext cx="78750" cy="64775"/>
            </a:xfrm>
            <a:custGeom>
              <a:avLst/>
              <a:gdLst/>
              <a:ahLst/>
              <a:cxnLst/>
              <a:rect l="l" t="t" r="r" b="b"/>
              <a:pathLst>
                <a:path w="3150" h="2591" extrusionOk="0">
                  <a:moveTo>
                    <a:pt x="3149" y="1"/>
                  </a:moveTo>
                  <a:lnTo>
                    <a:pt x="3149" y="1"/>
                  </a:lnTo>
                  <a:cubicBezTo>
                    <a:pt x="2265" y="1055"/>
                    <a:pt x="1211" y="1939"/>
                    <a:pt x="1" y="2591"/>
                  </a:cubicBezTo>
                  <a:cubicBezTo>
                    <a:pt x="1226" y="1955"/>
                    <a:pt x="2296" y="1055"/>
                    <a:pt x="3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25"/>
            <p:cNvSpPr/>
            <p:nvPr/>
          </p:nvSpPr>
          <p:spPr>
            <a:xfrm>
              <a:off x="3915738" y="4253150"/>
              <a:ext cx="127225" cy="32225"/>
            </a:xfrm>
            <a:custGeom>
              <a:avLst/>
              <a:gdLst/>
              <a:ahLst/>
              <a:cxnLst/>
              <a:rect l="l" t="t" r="r" b="b"/>
              <a:pathLst>
                <a:path w="5089" h="1289" extrusionOk="0">
                  <a:moveTo>
                    <a:pt x="1" y="1"/>
                  </a:moveTo>
                  <a:cubicBezTo>
                    <a:pt x="1496" y="825"/>
                    <a:pt x="3187" y="1288"/>
                    <a:pt x="4999" y="1288"/>
                  </a:cubicBezTo>
                  <a:cubicBezTo>
                    <a:pt x="5029" y="1288"/>
                    <a:pt x="5058" y="1288"/>
                    <a:pt x="5088" y="1288"/>
                  </a:cubicBezTo>
                  <a:cubicBezTo>
                    <a:pt x="3242" y="1288"/>
                    <a:pt x="1521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25"/>
            <p:cNvSpPr/>
            <p:nvPr/>
          </p:nvSpPr>
          <p:spPr>
            <a:xfrm>
              <a:off x="4146463" y="3773525"/>
              <a:ext cx="15525" cy="7000"/>
            </a:xfrm>
            <a:custGeom>
              <a:avLst/>
              <a:gdLst/>
              <a:ahLst/>
              <a:cxnLst/>
              <a:rect l="l" t="t" r="r" b="b"/>
              <a:pathLst>
                <a:path w="621" h="280" extrusionOk="0">
                  <a:moveTo>
                    <a:pt x="0" y="0"/>
                  </a:moveTo>
                  <a:cubicBezTo>
                    <a:pt x="217" y="93"/>
                    <a:pt x="434" y="187"/>
                    <a:pt x="621" y="280"/>
                  </a:cubicBezTo>
                  <a:cubicBezTo>
                    <a:pt x="434" y="187"/>
                    <a:pt x="217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25"/>
            <p:cNvSpPr/>
            <p:nvPr/>
          </p:nvSpPr>
          <p:spPr>
            <a:xfrm>
              <a:off x="38141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25"/>
            <p:cNvSpPr/>
            <p:nvPr/>
          </p:nvSpPr>
          <p:spPr>
            <a:xfrm>
              <a:off x="3801363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04" y="155"/>
                  </a:cubicBezTo>
                  <a:cubicBezTo>
                    <a:pt x="357" y="31"/>
                    <a:pt x="311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25"/>
            <p:cNvSpPr/>
            <p:nvPr/>
          </p:nvSpPr>
          <p:spPr>
            <a:xfrm>
              <a:off x="3777338" y="3779725"/>
              <a:ext cx="450950" cy="479650"/>
            </a:xfrm>
            <a:custGeom>
              <a:avLst/>
              <a:gdLst/>
              <a:ahLst/>
              <a:cxnLst/>
              <a:rect l="l" t="t" r="r" b="b"/>
              <a:pathLst>
                <a:path w="18038" h="19186" extrusionOk="0">
                  <a:moveTo>
                    <a:pt x="8980" y="78"/>
                  </a:moveTo>
                  <a:cubicBezTo>
                    <a:pt x="9011" y="94"/>
                    <a:pt x="9058" y="109"/>
                    <a:pt x="9089" y="156"/>
                  </a:cubicBezTo>
                  <a:cubicBezTo>
                    <a:pt x="9151" y="249"/>
                    <a:pt x="9151" y="388"/>
                    <a:pt x="9073" y="481"/>
                  </a:cubicBezTo>
                  <a:cubicBezTo>
                    <a:pt x="9027" y="543"/>
                    <a:pt x="8949" y="574"/>
                    <a:pt x="8872" y="574"/>
                  </a:cubicBezTo>
                  <a:cubicBezTo>
                    <a:pt x="8841" y="574"/>
                    <a:pt x="8794" y="574"/>
                    <a:pt x="8747" y="543"/>
                  </a:cubicBezTo>
                  <a:cubicBezTo>
                    <a:pt x="8701" y="481"/>
                    <a:pt x="8685" y="388"/>
                    <a:pt x="8701" y="295"/>
                  </a:cubicBezTo>
                  <a:cubicBezTo>
                    <a:pt x="8716" y="187"/>
                    <a:pt x="8778" y="140"/>
                    <a:pt x="8841" y="94"/>
                  </a:cubicBezTo>
                  <a:cubicBezTo>
                    <a:pt x="8872" y="78"/>
                    <a:pt x="8934" y="78"/>
                    <a:pt x="8980" y="78"/>
                  </a:cubicBezTo>
                  <a:close/>
                  <a:moveTo>
                    <a:pt x="11198" y="559"/>
                  </a:moveTo>
                  <a:cubicBezTo>
                    <a:pt x="11245" y="559"/>
                    <a:pt x="11276" y="559"/>
                    <a:pt x="11322" y="574"/>
                  </a:cubicBezTo>
                  <a:cubicBezTo>
                    <a:pt x="11384" y="605"/>
                    <a:pt x="11415" y="652"/>
                    <a:pt x="11431" y="714"/>
                  </a:cubicBezTo>
                  <a:cubicBezTo>
                    <a:pt x="11462" y="776"/>
                    <a:pt x="11431" y="854"/>
                    <a:pt x="11400" y="885"/>
                  </a:cubicBezTo>
                  <a:cubicBezTo>
                    <a:pt x="11338" y="947"/>
                    <a:pt x="11276" y="962"/>
                    <a:pt x="11229" y="962"/>
                  </a:cubicBezTo>
                  <a:cubicBezTo>
                    <a:pt x="11167" y="962"/>
                    <a:pt x="11105" y="947"/>
                    <a:pt x="11074" y="916"/>
                  </a:cubicBezTo>
                  <a:cubicBezTo>
                    <a:pt x="10996" y="838"/>
                    <a:pt x="10965" y="683"/>
                    <a:pt x="11074" y="574"/>
                  </a:cubicBezTo>
                  <a:lnTo>
                    <a:pt x="11089" y="559"/>
                  </a:lnTo>
                  <a:close/>
                  <a:moveTo>
                    <a:pt x="5754" y="714"/>
                  </a:moveTo>
                  <a:lnTo>
                    <a:pt x="5770" y="730"/>
                  </a:lnTo>
                  <a:cubicBezTo>
                    <a:pt x="5816" y="807"/>
                    <a:pt x="5801" y="885"/>
                    <a:pt x="5739" y="947"/>
                  </a:cubicBezTo>
                  <a:cubicBezTo>
                    <a:pt x="5692" y="962"/>
                    <a:pt x="5661" y="993"/>
                    <a:pt x="5615" y="993"/>
                  </a:cubicBezTo>
                  <a:cubicBezTo>
                    <a:pt x="5599" y="993"/>
                    <a:pt x="5553" y="962"/>
                    <a:pt x="5537" y="962"/>
                  </a:cubicBezTo>
                  <a:lnTo>
                    <a:pt x="5506" y="947"/>
                  </a:lnTo>
                  <a:lnTo>
                    <a:pt x="5506" y="761"/>
                  </a:lnTo>
                  <a:lnTo>
                    <a:pt x="5553" y="776"/>
                  </a:lnTo>
                  <a:lnTo>
                    <a:pt x="5553" y="714"/>
                  </a:lnTo>
                  <a:close/>
                  <a:moveTo>
                    <a:pt x="9798" y="1009"/>
                  </a:moveTo>
                  <a:cubicBezTo>
                    <a:pt x="9857" y="1009"/>
                    <a:pt x="9925" y="1033"/>
                    <a:pt x="9957" y="1086"/>
                  </a:cubicBezTo>
                  <a:cubicBezTo>
                    <a:pt x="10004" y="1117"/>
                    <a:pt x="10004" y="1164"/>
                    <a:pt x="10004" y="1226"/>
                  </a:cubicBezTo>
                  <a:cubicBezTo>
                    <a:pt x="9988" y="1319"/>
                    <a:pt x="9911" y="1381"/>
                    <a:pt x="9802" y="1381"/>
                  </a:cubicBezTo>
                  <a:cubicBezTo>
                    <a:pt x="9756" y="1381"/>
                    <a:pt x="9709" y="1350"/>
                    <a:pt x="9678" y="1319"/>
                  </a:cubicBezTo>
                  <a:cubicBezTo>
                    <a:pt x="9632" y="1272"/>
                    <a:pt x="9632" y="1226"/>
                    <a:pt x="9632" y="1164"/>
                  </a:cubicBezTo>
                  <a:cubicBezTo>
                    <a:pt x="9647" y="1102"/>
                    <a:pt x="9678" y="1071"/>
                    <a:pt x="9725" y="1024"/>
                  </a:cubicBezTo>
                  <a:cubicBezTo>
                    <a:pt x="9744" y="1014"/>
                    <a:pt x="9770" y="1009"/>
                    <a:pt x="9798" y="1009"/>
                  </a:cubicBezTo>
                  <a:close/>
                  <a:moveTo>
                    <a:pt x="4901" y="1086"/>
                  </a:moveTo>
                  <a:cubicBezTo>
                    <a:pt x="4994" y="1086"/>
                    <a:pt x="5118" y="1148"/>
                    <a:pt x="5149" y="1226"/>
                  </a:cubicBezTo>
                  <a:cubicBezTo>
                    <a:pt x="5165" y="1257"/>
                    <a:pt x="5165" y="1334"/>
                    <a:pt x="5149" y="1396"/>
                  </a:cubicBezTo>
                  <a:cubicBezTo>
                    <a:pt x="5134" y="1458"/>
                    <a:pt x="5103" y="1489"/>
                    <a:pt x="5041" y="1505"/>
                  </a:cubicBezTo>
                  <a:lnTo>
                    <a:pt x="5025" y="1505"/>
                  </a:lnTo>
                  <a:lnTo>
                    <a:pt x="4684" y="1412"/>
                  </a:lnTo>
                  <a:lnTo>
                    <a:pt x="4730" y="1381"/>
                  </a:lnTo>
                  <a:lnTo>
                    <a:pt x="4730" y="1303"/>
                  </a:lnTo>
                  <a:cubicBezTo>
                    <a:pt x="4730" y="1241"/>
                    <a:pt x="4699" y="1179"/>
                    <a:pt x="4762" y="1117"/>
                  </a:cubicBezTo>
                  <a:cubicBezTo>
                    <a:pt x="4777" y="1102"/>
                    <a:pt x="4824" y="1086"/>
                    <a:pt x="4886" y="1086"/>
                  </a:cubicBezTo>
                  <a:close/>
                  <a:moveTo>
                    <a:pt x="14417" y="2384"/>
                  </a:moveTo>
                  <a:cubicBezTo>
                    <a:pt x="14461" y="2384"/>
                    <a:pt x="14503" y="2396"/>
                    <a:pt x="14533" y="2420"/>
                  </a:cubicBezTo>
                  <a:lnTo>
                    <a:pt x="14564" y="2436"/>
                  </a:lnTo>
                  <a:lnTo>
                    <a:pt x="14564" y="2467"/>
                  </a:lnTo>
                  <a:cubicBezTo>
                    <a:pt x="14564" y="2560"/>
                    <a:pt x="14517" y="2668"/>
                    <a:pt x="14455" y="2746"/>
                  </a:cubicBezTo>
                  <a:lnTo>
                    <a:pt x="14439" y="2777"/>
                  </a:lnTo>
                  <a:lnTo>
                    <a:pt x="14331" y="2777"/>
                  </a:lnTo>
                  <a:cubicBezTo>
                    <a:pt x="14284" y="2777"/>
                    <a:pt x="14253" y="2746"/>
                    <a:pt x="14222" y="2730"/>
                  </a:cubicBezTo>
                  <a:cubicBezTo>
                    <a:pt x="14191" y="2715"/>
                    <a:pt x="14176" y="2668"/>
                    <a:pt x="14176" y="2637"/>
                  </a:cubicBezTo>
                  <a:cubicBezTo>
                    <a:pt x="14145" y="2575"/>
                    <a:pt x="14176" y="2513"/>
                    <a:pt x="14222" y="2482"/>
                  </a:cubicBezTo>
                  <a:cubicBezTo>
                    <a:pt x="14270" y="2415"/>
                    <a:pt x="14347" y="2384"/>
                    <a:pt x="14417" y="2384"/>
                  </a:cubicBezTo>
                  <a:close/>
                  <a:moveTo>
                    <a:pt x="6952" y="1877"/>
                  </a:moveTo>
                  <a:cubicBezTo>
                    <a:pt x="7013" y="1877"/>
                    <a:pt x="7074" y="1882"/>
                    <a:pt x="7134" y="1893"/>
                  </a:cubicBezTo>
                  <a:cubicBezTo>
                    <a:pt x="7336" y="1939"/>
                    <a:pt x="7538" y="2063"/>
                    <a:pt x="7522" y="2280"/>
                  </a:cubicBezTo>
                  <a:cubicBezTo>
                    <a:pt x="7522" y="2451"/>
                    <a:pt x="7367" y="2560"/>
                    <a:pt x="7305" y="2591"/>
                  </a:cubicBezTo>
                  <a:cubicBezTo>
                    <a:pt x="7010" y="2792"/>
                    <a:pt x="6685" y="2947"/>
                    <a:pt x="6328" y="3025"/>
                  </a:cubicBezTo>
                  <a:cubicBezTo>
                    <a:pt x="6297" y="3040"/>
                    <a:pt x="6235" y="3040"/>
                    <a:pt x="6204" y="3040"/>
                  </a:cubicBezTo>
                  <a:cubicBezTo>
                    <a:pt x="6002" y="3040"/>
                    <a:pt x="5832" y="2947"/>
                    <a:pt x="5739" y="2777"/>
                  </a:cubicBezTo>
                  <a:cubicBezTo>
                    <a:pt x="5723" y="2730"/>
                    <a:pt x="5692" y="2699"/>
                    <a:pt x="5692" y="2653"/>
                  </a:cubicBezTo>
                  <a:cubicBezTo>
                    <a:pt x="5677" y="2498"/>
                    <a:pt x="5754" y="2358"/>
                    <a:pt x="5925" y="2234"/>
                  </a:cubicBezTo>
                  <a:cubicBezTo>
                    <a:pt x="6193" y="2073"/>
                    <a:pt x="6565" y="1877"/>
                    <a:pt x="6952" y="1877"/>
                  </a:cubicBezTo>
                  <a:close/>
                  <a:moveTo>
                    <a:pt x="4049" y="1866"/>
                  </a:moveTo>
                  <a:cubicBezTo>
                    <a:pt x="4091" y="1866"/>
                    <a:pt x="4135" y="1886"/>
                    <a:pt x="4172" y="1924"/>
                  </a:cubicBezTo>
                  <a:cubicBezTo>
                    <a:pt x="4219" y="1970"/>
                    <a:pt x="4203" y="2048"/>
                    <a:pt x="4141" y="2110"/>
                  </a:cubicBezTo>
                  <a:cubicBezTo>
                    <a:pt x="3753" y="2420"/>
                    <a:pt x="3180" y="3133"/>
                    <a:pt x="3180" y="3133"/>
                  </a:cubicBezTo>
                  <a:cubicBezTo>
                    <a:pt x="3133" y="3180"/>
                    <a:pt x="3102" y="3196"/>
                    <a:pt x="3055" y="3196"/>
                  </a:cubicBezTo>
                  <a:cubicBezTo>
                    <a:pt x="3024" y="3196"/>
                    <a:pt x="2978" y="3180"/>
                    <a:pt x="2962" y="3165"/>
                  </a:cubicBezTo>
                  <a:cubicBezTo>
                    <a:pt x="2900" y="3102"/>
                    <a:pt x="2900" y="3009"/>
                    <a:pt x="2962" y="2963"/>
                  </a:cubicBezTo>
                  <a:cubicBezTo>
                    <a:pt x="2978" y="2947"/>
                    <a:pt x="3567" y="2249"/>
                    <a:pt x="3971" y="1893"/>
                  </a:cubicBezTo>
                  <a:cubicBezTo>
                    <a:pt x="3995" y="1874"/>
                    <a:pt x="4022" y="1866"/>
                    <a:pt x="4049" y="1866"/>
                  </a:cubicBezTo>
                  <a:close/>
                  <a:moveTo>
                    <a:pt x="12951" y="2932"/>
                  </a:moveTo>
                  <a:lnTo>
                    <a:pt x="12966" y="2947"/>
                  </a:lnTo>
                  <a:cubicBezTo>
                    <a:pt x="13013" y="3009"/>
                    <a:pt x="13028" y="3087"/>
                    <a:pt x="12982" y="3165"/>
                  </a:cubicBezTo>
                  <a:cubicBezTo>
                    <a:pt x="12951" y="3211"/>
                    <a:pt x="12889" y="3258"/>
                    <a:pt x="12826" y="3273"/>
                  </a:cubicBezTo>
                  <a:lnTo>
                    <a:pt x="12811" y="3273"/>
                  </a:lnTo>
                  <a:cubicBezTo>
                    <a:pt x="12733" y="3273"/>
                    <a:pt x="12671" y="3242"/>
                    <a:pt x="12640" y="3165"/>
                  </a:cubicBezTo>
                  <a:cubicBezTo>
                    <a:pt x="12594" y="3102"/>
                    <a:pt x="12625" y="3025"/>
                    <a:pt x="12656" y="3009"/>
                  </a:cubicBezTo>
                  <a:cubicBezTo>
                    <a:pt x="12687" y="2947"/>
                    <a:pt x="12749" y="2932"/>
                    <a:pt x="12826" y="2932"/>
                  </a:cubicBezTo>
                  <a:close/>
                  <a:moveTo>
                    <a:pt x="8931" y="2883"/>
                  </a:moveTo>
                  <a:cubicBezTo>
                    <a:pt x="9008" y="2883"/>
                    <a:pt x="9059" y="2940"/>
                    <a:pt x="9073" y="3009"/>
                  </a:cubicBezTo>
                  <a:cubicBezTo>
                    <a:pt x="9089" y="3071"/>
                    <a:pt x="9027" y="3149"/>
                    <a:pt x="8949" y="3180"/>
                  </a:cubicBezTo>
                  <a:cubicBezTo>
                    <a:pt x="8716" y="3211"/>
                    <a:pt x="8298" y="3413"/>
                    <a:pt x="8158" y="3490"/>
                  </a:cubicBezTo>
                  <a:cubicBezTo>
                    <a:pt x="8143" y="3506"/>
                    <a:pt x="8127" y="3506"/>
                    <a:pt x="8096" y="3506"/>
                  </a:cubicBezTo>
                  <a:cubicBezTo>
                    <a:pt x="8050" y="3506"/>
                    <a:pt x="7988" y="3490"/>
                    <a:pt x="7972" y="3428"/>
                  </a:cubicBezTo>
                  <a:cubicBezTo>
                    <a:pt x="7925" y="3351"/>
                    <a:pt x="7972" y="3273"/>
                    <a:pt x="8019" y="3211"/>
                  </a:cubicBezTo>
                  <a:cubicBezTo>
                    <a:pt x="8050" y="3211"/>
                    <a:pt x="8561" y="2947"/>
                    <a:pt x="8903" y="2885"/>
                  </a:cubicBezTo>
                  <a:cubicBezTo>
                    <a:pt x="8912" y="2884"/>
                    <a:pt x="8922" y="2883"/>
                    <a:pt x="8931" y="2883"/>
                  </a:cubicBezTo>
                  <a:close/>
                  <a:moveTo>
                    <a:pt x="9461" y="3366"/>
                  </a:moveTo>
                  <a:cubicBezTo>
                    <a:pt x="9538" y="3366"/>
                    <a:pt x="9616" y="3428"/>
                    <a:pt x="9632" y="3506"/>
                  </a:cubicBezTo>
                  <a:cubicBezTo>
                    <a:pt x="9647" y="3599"/>
                    <a:pt x="9601" y="3661"/>
                    <a:pt x="9523" y="3676"/>
                  </a:cubicBezTo>
                  <a:cubicBezTo>
                    <a:pt x="9337" y="3723"/>
                    <a:pt x="9166" y="3754"/>
                    <a:pt x="9011" y="3816"/>
                  </a:cubicBezTo>
                  <a:lnTo>
                    <a:pt x="8949" y="3816"/>
                  </a:lnTo>
                  <a:cubicBezTo>
                    <a:pt x="8903" y="3816"/>
                    <a:pt x="8841" y="3785"/>
                    <a:pt x="8825" y="3723"/>
                  </a:cubicBezTo>
                  <a:cubicBezTo>
                    <a:pt x="8778" y="3645"/>
                    <a:pt x="8825" y="3552"/>
                    <a:pt x="8903" y="3521"/>
                  </a:cubicBezTo>
                  <a:cubicBezTo>
                    <a:pt x="9073" y="3444"/>
                    <a:pt x="9259" y="3413"/>
                    <a:pt x="9461" y="3366"/>
                  </a:cubicBezTo>
                  <a:close/>
                  <a:moveTo>
                    <a:pt x="4183" y="2871"/>
                  </a:moveTo>
                  <a:cubicBezTo>
                    <a:pt x="4223" y="2871"/>
                    <a:pt x="4264" y="2884"/>
                    <a:pt x="4281" y="2901"/>
                  </a:cubicBezTo>
                  <a:cubicBezTo>
                    <a:pt x="4327" y="2978"/>
                    <a:pt x="4327" y="3056"/>
                    <a:pt x="4265" y="3118"/>
                  </a:cubicBezTo>
                  <a:cubicBezTo>
                    <a:pt x="4017" y="3351"/>
                    <a:pt x="3474" y="3893"/>
                    <a:pt x="3474" y="3893"/>
                  </a:cubicBezTo>
                  <a:cubicBezTo>
                    <a:pt x="3443" y="3909"/>
                    <a:pt x="3412" y="3940"/>
                    <a:pt x="3366" y="3940"/>
                  </a:cubicBezTo>
                  <a:cubicBezTo>
                    <a:pt x="3335" y="3940"/>
                    <a:pt x="3288" y="3909"/>
                    <a:pt x="3273" y="3893"/>
                  </a:cubicBezTo>
                  <a:cubicBezTo>
                    <a:pt x="3211" y="3831"/>
                    <a:pt x="3211" y="3738"/>
                    <a:pt x="3273" y="3676"/>
                  </a:cubicBezTo>
                  <a:cubicBezTo>
                    <a:pt x="3288" y="3661"/>
                    <a:pt x="3815" y="3133"/>
                    <a:pt x="4095" y="2901"/>
                  </a:cubicBezTo>
                  <a:cubicBezTo>
                    <a:pt x="4116" y="2880"/>
                    <a:pt x="4149" y="2871"/>
                    <a:pt x="4183" y="2871"/>
                  </a:cubicBezTo>
                  <a:close/>
                  <a:moveTo>
                    <a:pt x="14843" y="2963"/>
                  </a:moveTo>
                  <a:cubicBezTo>
                    <a:pt x="14920" y="2963"/>
                    <a:pt x="14998" y="3025"/>
                    <a:pt x="14998" y="3102"/>
                  </a:cubicBezTo>
                  <a:lnTo>
                    <a:pt x="15060" y="3661"/>
                  </a:lnTo>
                  <a:cubicBezTo>
                    <a:pt x="15075" y="3676"/>
                    <a:pt x="15122" y="3707"/>
                    <a:pt x="15137" y="3723"/>
                  </a:cubicBezTo>
                  <a:cubicBezTo>
                    <a:pt x="15355" y="3707"/>
                    <a:pt x="15541" y="3676"/>
                    <a:pt x="15742" y="3661"/>
                  </a:cubicBezTo>
                  <a:cubicBezTo>
                    <a:pt x="15820" y="3661"/>
                    <a:pt x="15897" y="3723"/>
                    <a:pt x="15897" y="3800"/>
                  </a:cubicBezTo>
                  <a:cubicBezTo>
                    <a:pt x="15897" y="3878"/>
                    <a:pt x="15835" y="3955"/>
                    <a:pt x="15758" y="3955"/>
                  </a:cubicBezTo>
                  <a:cubicBezTo>
                    <a:pt x="15680" y="3955"/>
                    <a:pt x="15603" y="3971"/>
                    <a:pt x="15525" y="3971"/>
                  </a:cubicBezTo>
                  <a:cubicBezTo>
                    <a:pt x="15618" y="4049"/>
                    <a:pt x="15742" y="4126"/>
                    <a:pt x="15851" y="4188"/>
                  </a:cubicBezTo>
                  <a:cubicBezTo>
                    <a:pt x="15928" y="4219"/>
                    <a:pt x="15959" y="4297"/>
                    <a:pt x="15913" y="4374"/>
                  </a:cubicBezTo>
                  <a:cubicBezTo>
                    <a:pt x="15897" y="4436"/>
                    <a:pt x="15851" y="4452"/>
                    <a:pt x="15804" y="4452"/>
                  </a:cubicBezTo>
                  <a:cubicBezTo>
                    <a:pt x="15758" y="4452"/>
                    <a:pt x="15742" y="4452"/>
                    <a:pt x="15727" y="4436"/>
                  </a:cubicBezTo>
                  <a:cubicBezTo>
                    <a:pt x="15510" y="4328"/>
                    <a:pt x="15308" y="4188"/>
                    <a:pt x="15122" y="4049"/>
                  </a:cubicBezTo>
                  <a:lnTo>
                    <a:pt x="15122" y="4049"/>
                  </a:lnTo>
                  <a:lnTo>
                    <a:pt x="15184" y="4514"/>
                  </a:lnTo>
                  <a:cubicBezTo>
                    <a:pt x="15184" y="4591"/>
                    <a:pt x="15122" y="4669"/>
                    <a:pt x="15044" y="4669"/>
                  </a:cubicBezTo>
                  <a:lnTo>
                    <a:pt x="15029" y="4669"/>
                  </a:lnTo>
                  <a:cubicBezTo>
                    <a:pt x="14967" y="4669"/>
                    <a:pt x="14889" y="4607"/>
                    <a:pt x="14889" y="4529"/>
                  </a:cubicBezTo>
                  <a:lnTo>
                    <a:pt x="14827" y="4018"/>
                  </a:lnTo>
                  <a:cubicBezTo>
                    <a:pt x="14595" y="4033"/>
                    <a:pt x="14377" y="4049"/>
                    <a:pt x="14145" y="4049"/>
                  </a:cubicBezTo>
                  <a:cubicBezTo>
                    <a:pt x="14067" y="4049"/>
                    <a:pt x="14021" y="3987"/>
                    <a:pt x="14021" y="3909"/>
                  </a:cubicBezTo>
                  <a:cubicBezTo>
                    <a:pt x="14021" y="3831"/>
                    <a:pt x="14067" y="3785"/>
                    <a:pt x="14129" y="3754"/>
                  </a:cubicBezTo>
                  <a:cubicBezTo>
                    <a:pt x="14300" y="3738"/>
                    <a:pt x="14502" y="3738"/>
                    <a:pt x="14688" y="3723"/>
                  </a:cubicBezTo>
                  <a:cubicBezTo>
                    <a:pt x="14471" y="3568"/>
                    <a:pt x="14284" y="3413"/>
                    <a:pt x="14114" y="3242"/>
                  </a:cubicBezTo>
                  <a:cubicBezTo>
                    <a:pt x="14052" y="3180"/>
                    <a:pt x="14052" y="3087"/>
                    <a:pt x="14114" y="3025"/>
                  </a:cubicBezTo>
                  <a:cubicBezTo>
                    <a:pt x="14137" y="2994"/>
                    <a:pt x="14176" y="2978"/>
                    <a:pt x="14215" y="2978"/>
                  </a:cubicBezTo>
                  <a:cubicBezTo>
                    <a:pt x="14253" y="2978"/>
                    <a:pt x="14292" y="2994"/>
                    <a:pt x="14315" y="3025"/>
                  </a:cubicBezTo>
                  <a:cubicBezTo>
                    <a:pt x="14455" y="3165"/>
                    <a:pt x="14595" y="3273"/>
                    <a:pt x="14750" y="3397"/>
                  </a:cubicBezTo>
                  <a:lnTo>
                    <a:pt x="14703" y="3118"/>
                  </a:lnTo>
                  <a:cubicBezTo>
                    <a:pt x="14703" y="3040"/>
                    <a:pt x="14765" y="2963"/>
                    <a:pt x="14843" y="2963"/>
                  </a:cubicBezTo>
                  <a:close/>
                  <a:moveTo>
                    <a:pt x="2531" y="3471"/>
                  </a:moveTo>
                  <a:cubicBezTo>
                    <a:pt x="2564" y="3471"/>
                    <a:pt x="2596" y="3481"/>
                    <a:pt x="2621" y="3506"/>
                  </a:cubicBezTo>
                  <a:cubicBezTo>
                    <a:pt x="2668" y="3568"/>
                    <a:pt x="2699" y="3661"/>
                    <a:pt x="2637" y="3723"/>
                  </a:cubicBezTo>
                  <a:cubicBezTo>
                    <a:pt x="2311" y="4111"/>
                    <a:pt x="1923" y="4762"/>
                    <a:pt x="1923" y="4762"/>
                  </a:cubicBezTo>
                  <a:cubicBezTo>
                    <a:pt x="1892" y="4824"/>
                    <a:pt x="1861" y="4840"/>
                    <a:pt x="1799" y="4840"/>
                  </a:cubicBezTo>
                  <a:cubicBezTo>
                    <a:pt x="1768" y="4840"/>
                    <a:pt x="1737" y="4840"/>
                    <a:pt x="1722" y="4824"/>
                  </a:cubicBezTo>
                  <a:cubicBezTo>
                    <a:pt x="1644" y="4762"/>
                    <a:pt x="1629" y="4684"/>
                    <a:pt x="1644" y="4607"/>
                  </a:cubicBezTo>
                  <a:cubicBezTo>
                    <a:pt x="1660" y="4591"/>
                    <a:pt x="2047" y="3940"/>
                    <a:pt x="2404" y="3521"/>
                  </a:cubicBezTo>
                  <a:cubicBezTo>
                    <a:pt x="2432" y="3493"/>
                    <a:pt x="2482" y="3471"/>
                    <a:pt x="2531" y="3471"/>
                  </a:cubicBezTo>
                  <a:close/>
                  <a:moveTo>
                    <a:pt x="5128" y="4722"/>
                  </a:moveTo>
                  <a:cubicBezTo>
                    <a:pt x="5163" y="4722"/>
                    <a:pt x="5196" y="4729"/>
                    <a:pt x="5227" y="4746"/>
                  </a:cubicBezTo>
                  <a:cubicBezTo>
                    <a:pt x="5289" y="4793"/>
                    <a:pt x="5335" y="4840"/>
                    <a:pt x="5351" y="4886"/>
                  </a:cubicBezTo>
                  <a:cubicBezTo>
                    <a:pt x="5366" y="4948"/>
                    <a:pt x="5351" y="5026"/>
                    <a:pt x="5304" y="5072"/>
                  </a:cubicBezTo>
                  <a:cubicBezTo>
                    <a:pt x="5258" y="5134"/>
                    <a:pt x="5180" y="5181"/>
                    <a:pt x="5103" y="5181"/>
                  </a:cubicBezTo>
                  <a:cubicBezTo>
                    <a:pt x="5041" y="5181"/>
                    <a:pt x="4979" y="5150"/>
                    <a:pt x="4948" y="5134"/>
                  </a:cubicBezTo>
                  <a:cubicBezTo>
                    <a:pt x="4886" y="5103"/>
                    <a:pt x="4839" y="5026"/>
                    <a:pt x="4839" y="4964"/>
                  </a:cubicBezTo>
                  <a:cubicBezTo>
                    <a:pt x="4839" y="4917"/>
                    <a:pt x="4839" y="4886"/>
                    <a:pt x="4886" y="4840"/>
                  </a:cubicBezTo>
                  <a:cubicBezTo>
                    <a:pt x="4941" y="4772"/>
                    <a:pt x="5038" y="4722"/>
                    <a:pt x="5128" y="4722"/>
                  </a:cubicBezTo>
                  <a:close/>
                  <a:moveTo>
                    <a:pt x="12024" y="5045"/>
                  </a:moveTo>
                  <a:cubicBezTo>
                    <a:pt x="12063" y="5045"/>
                    <a:pt x="12098" y="5054"/>
                    <a:pt x="12129" y="5072"/>
                  </a:cubicBezTo>
                  <a:lnTo>
                    <a:pt x="12144" y="5072"/>
                  </a:lnTo>
                  <a:lnTo>
                    <a:pt x="12144" y="5103"/>
                  </a:lnTo>
                  <a:cubicBezTo>
                    <a:pt x="12191" y="5181"/>
                    <a:pt x="12191" y="5258"/>
                    <a:pt x="12144" y="5336"/>
                  </a:cubicBezTo>
                  <a:cubicBezTo>
                    <a:pt x="12113" y="5413"/>
                    <a:pt x="12051" y="5444"/>
                    <a:pt x="11973" y="5444"/>
                  </a:cubicBezTo>
                  <a:cubicBezTo>
                    <a:pt x="11896" y="5444"/>
                    <a:pt x="11818" y="5382"/>
                    <a:pt x="11803" y="5305"/>
                  </a:cubicBezTo>
                  <a:cubicBezTo>
                    <a:pt x="11787" y="5227"/>
                    <a:pt x="11803" y="5150"/>
                    <a:pt x="11834" y="5103"/>
                  </a:cubicBezTo>
                  <a:cubicBezTo>
                    <a:pt x="11900" y="5066"/>
                    <a:pt x="11965" y="5045"/>
                    <a:pt x="12024" y="5045"/>
                  </a:cubicBezTo>
                  <a:close/>
                  <a:moveTo>
                    <a:pt x="1457" y="5246"/>
                  </a:moveTo>
                  <a:cubicBezTo>
                    <a:pt x="1548" y="5246"/>
                    <a:pt x="1637" y="5288"/>
                    <a:pt x="1691" y="5351"/>
                  </a:cubicBezTo>
                  <a:cubicBezTo>
                    <a:pt x="1768" y="5444"/>
                    <a:pt x="1737" y="5615"/>
                    <a:pt x="1629" y="5693"/>
                  </a:cubicBezTo>
                  <a:lnTo>
                    <a:pt x="1551" y="5693"/>
                  </a:lnTo>
                  <a:cubicBezTo>
                    <a:pt x="1458" y="5693"/>
                    <a:pt x="1380" y="5662"/>
                    <a:pt x="1318" y="5584"/>
                  </a:cubicBezTo>
                  <a:cubicBezTo>
                    <a:pt x="1256" y="5491"/>
                    <a:pt x="1256" y="5367"/>
                    <a:pt x="1318" y="5289"/>
                  </a:cubicBezTo>
                  <a:lnTo>
                    <a:pt x="1334" y="5274"/>
                  </a:lnTo>
                  <a:cubicBezTo>
                    <a:pt x="1373" y="5254"/>
                    <a:pt x="1415" y="5246"/>
                    <a:pt x="1457" y="5246"/>
                  </a:cubicBezTo>
                  <a:close/>
                  <a:moveTo>
                    <a:pt x="14688" y="5398"/>
                  </a:moveTo>
                  <a:cubicBezTo>
                    <a:pt x="14796" y="5398"/>
                    <a:pt x="14889" y="5444"/>
                    <a:pt x="14951" y="5522"/>
                  </a:cubicBezTo>
                  <a:cubicBezTo>
                    <a:pt x="14998" y="5600"/>
                    <a:pt x="15029" y="5739"/>
                    <a:pt x="14951" y="5832"/>
                  </a:cubicBezTo>
                  <a:lnTo>
                    <a:pt x="14936" y="5848"/>
                  </a:lnTo>
                  <a:lnTo>
                    <a:pt x="14920" y="5848"/>
                  </a:lnTo>
                  <a:cubicBezTo>
                    <a:pt x="14765" y="5832"/>
                    <a:pt x="14626" y="5724"/>
                    <a:pt x="14548" y="5584"/>
                  </a:cubicBezTo>
                  <a:cubicBezTo>
                    <a:pt x="14533" y="5553"/>
                    <a:pt x="14517" y="5537"/>
                    <a:pt x="14517" y="5506"/>
                  </a:cubicBezTo>
                  <a:cubicBezTo>
                    <a:pt x="14517" y="5460"/>
                    <a:pt x="14533" y="5429"/>
                    <a:pt x="14579" y="5429"/>
                  </a:cubicBezTo>
                  <a:cubicBezTo>
                    <a:pt x="14595" y="5398"/>
                    <a:pt x="14657" y="5398"/>
                    <a:pt x="14688" y="5398"/>
                  </a:cubicBezTo>
                  <a:close/>
                  <a:moveTo>
                    <a:pt x="13599" y="5532"/>
                  </a:moveTo>
                  <a:cubicBezTo>
                    <a:pt x="13676" y="5532"/>
                    <a:pt x="13744" y="5552"/>
                    <a:pt x="13804" y="5600"/>
                  </a:cubicBezTo>
                  <a:cubicBezTo>
                    <a:pt x="13897" y="5662"/>
                    <a:pt x="13912" y="5770"/>
                    <a:pt x="13881" y="5863"/>
                  </a:cubicBezTo>
                  <a:lnTo>
                    <a:pt x="13866" y="5910"/>
                  </a:lnTo>
                  <a:lnTo>
                    <a:pt x="13819" y="5910"/>
                  </a:lnTo>
                  <a:cubicBezTo>
                    <a:pt x="13742" y="5910"/>
                    <a:pt x="13649" y="5894"/>
                    <a:pt x="13586" y="5832"/>
                  </a:cubicBezTo>
                  <a:cubicBezTo>
                    <a:pt x="13509" y="5770"/>
                    <a:pt x="13447" y="5677"/>
                    <a:pt x="13493" y="5584"/>
                  </a:cubicBezTo>
                  <a:lnTo>
                    <a:pt x="13493" y="5537"/>
                  </a:lnTo>
                  <a:lnTo>
                    <a:pt x="13524" y="5537"/>
                  </a:lnTo>
                  <a:cubicBezTo>
                    <a:pt x="13550" y="5534"/>
                    <a:pt x="13575" y="5532"/>
                    <a:pt x="13599" y="5532"/>
                  </a:cubicBezTo>
                  <a:close/>
                  <a:moveTo>
                    <a:pt x="2621" y="5615"/>
                  </a:moveTo>
                  <a:lnTo>
                    <a:pt x="2621" y="5662"/>
                  </a:lnTo>
                  <a:cubicBezTo>
                    <a:pt x="2621" y="5739"/>
                    <a:pt x="2621" y="5786"/>
                    <a:pt x="2590" y="5863"/>
                  </a:cubicBezTo>
                  <a:cubicBezTo>
                    <a:pt x="2559" y="5925"/>
                    <a:pt x="2497" y="5987"/>
                    <a:pt x="2420" y="5987"/>
                  </a:cubicBezTo>
                  <a:lnTo>
                    <a:pt x="2389" y="5987"/>
                  </a:lnTo>
                  <a:cubicBezTo>
                    <a:pt x="2280" y="5972"/>
                    <a:pt x="2249" y="5863"/>
                    <a:pt x="2264" y="5786"/>
                  </a:cubicBezTo>
                  <a:cubicBezTo>
                    <a:pt x="2280" y="5739"/>
                    <a:pt x="2311" y="5693"/>
                    <a:pt x="2358" y="5646"/>
                  </a:cubicBezTo>
                  <a:lnTo>
                    <a:pt x="2404" y="5615"/>
                  </a:lnTo>
                  <a:close/>
                  <a:moveTo>
                    <a:pt x="7135" y="5674"/>
                  </a:moveTo>
                  <a:cubicBezTo>
                    <a:pt x="7197" y="5674"/>
                    <a:pt x="7258" y="5690"/>
                    <a:pt x="7305" y="5724"/>
                  </a:cubicBezTo>
                  <a:lnTo>
                    <a:pt x="7321" y="5739"/>
                  </a:lnTo>
                  <a:lnTo>
                    <a:pt x="7321" y="5755"/>
                  </a:lnTo>
                  <a:cubicBezTo>
                    <a:pt x="7352" y="5879"/>
                    <a:pt x="7305" y="5987"/>
                    <a:pt x="7197" y="6065"/>
                  </a:cubicBezTo>
                  <a:cubicBezTo>
                    <a:pt x="7088" y="6127"/>
                    <a:pt x="6979" y="6142"/>
                    <a:pt x="6886" y="6158"/>
                  </a:cubicBezTo>
                  <a:lnTo>
                    <a:pt x="6840" y="6158"/>
                  </a:lnTo>
                  <a:lnTo>
                    <a:pt x="6824" y="6127"/>
                  </a:lnTo>
                  <a:cubicBezTo>
                    <a:pt x="6762" y="5987"/>
                    <a:pt x="6809" y="5832"/>
                    <a:pt x="6917" y="5755"/>
                  </a:cubicBezTo>
                  <a:cubicBezTo>
                    <a:pt x="6970" y="5702"/>
                    <a:pt x="7053" y="5674"/>
                    <a:pt x="7135" y="5674"/>
                  </a:cubicBezTo>
                  <a:close/>
                  <a:moveTo>
                    <a:pt x="1846" y="6623"/>
                  </a:moveTo>
                  <a:cubicBezTo>
                    <a:pt x="1923" y="6623"/>
                    <a:pt x="1970" y="6639"/>
                    <a:pt x="2016" y="6685"/>
                  </a:cubicBezTo>
                  <a:cubicBezTo>
                    <a:pt x="2047" y="6732"/>
                    <a:pt x="2078" y="6778"/>
                    <a:pt x="2078" y="6825"/>
                  </a:cubicBezTo>
                  <a:cubicBezTo>
                    <a:pt x="2078" y="6918"/>
                    <a:pt x="1970" y="6995"/>
                    <a:pt x="1877" y="7011"/>
                  </a:cubicBezTo>
                  <a:lnTo>
                    <a:pt x="1815" y="7011"/>
                  </a:lnTo>
                  <a:cubicBezTo>
                    <a:pt x="1737" y="7011"/>
                    <a:pt x="1691" y="6995"/>
                    <a:pt x="1629" y="6980"/>
                  </a:cubicBezTo>
                  <a:lnTo>
                    <a:pt x="1582" y="6964"/>
                  </a:lnTo>
                  <a:lnTo>
                    <a:pt x="1629" y="6670"/>
                  </a:lnTo>
                  <a:lnTo>
                    <a:pt x="1660" y="6670"/>
                  </a:lnTo>
                  <a:cubicBezTo>
                    <a:pt x="1722" y="6654"/>
                    <a:pt x="1784" y="6623"/>
                    <a:pt x="1846" y="6623"/>
                  </a:cubicBezTo>
                  <a:close/>
                  <a:moveTo>
                    <a:pt x="718" y="8585"/>
                  </a:moveTo>
                  <a:cubicBezTo>
                    <a:pt x="732" y="8585"/>
                    <a:pt x="746" y="8587"/>
                    <a:pt x="760" y="8593"/>
                  </a:cubicBezTo>
                  <a:cubicBezTo>
                    <a:pt x="838" y="8608"/>
                    <a:pt x="884" y="8686"/>
                    <a:pt x="869" y="8763"/>
                  </a:cubicBezTo>
                  <a:cubicBezTo>
                    <a:pt x="869" y="8763"/>
                    <a:pt x="745" y="9492"/>
                    <a:pt x="807" y="9989"/>
                  </a:cubicBezTo>
                  <a:cubicBezTo>
                    <a:pt x="807" y="10066"/>
                    <a:pt x="760" y="10144"/>
                    <a:pt x="682" y="10144"/>
                  </a:cubicBezTo>
                  <a:cubicBezTo>
                    <a:pt x="605" y="10144"/>
                    <a:pt x="527" y="10082"/>
                    <a:pt x="512" y="10004"/>
                  </a:cubicBezTo>
                  <a:cubicBezTo>
                    <a:pt x="450" y="9477"/>
                    <a:pt x="574" y="8748"/>
                    <a:pt x="574" y="8701"/>
                  </a:cubicBezTo>
                  <a:cubicBezTo>
                    <a:pt x="599" y="8638"/>
                    <a:pt x="656" y="8585"/>
                    <a:pt x="718" y="8585"/>
                  </a:cubicBezTo>
                  <a:close/>
                  <a:moveTo>
                    <a:pt x="6545" y="10020"/>
                  </a:moveTo>
                  <a:lnTo>
                    <a:pt x="6778" y="10082"/>
                  </a:lnTo>
                  <a:cubicBezTo>
                    <a:pt x="6840" y="10082"/>
                    <a:pt x="6902" y="10144"/>
                    <a:pt x="6871" y="10221"/>
                  </a:cubicBezTo>
                  <a:cubicBezTo>
                    <a:pt x="6871" y="10299"/>
                    <a:pt x="6855" y="10345"/>
                    <a:pt x="6840" y="10423"/>
                  </a:cubicBezTo>
                  <a:lnTo>
                    <a:pt x="6824" y="10470"/>
                  </a:lnTo>
                  <a:lnTo>
                    <a:pt x="6592" y="10392"/>
                  </a:lnTo>
                  <a:cubicBezTo>
                    <a:pt x="6545" y="10376"/>
                    <a:pt x="6514" y="10345"/>
                    <a:pt x="6468" y="10314"/>
                  </a:cubicBezTo>
                  <a:cubicBezTo>
                    <a:pt x="6452" y="10268"/>
                    <a:pt x="6421" y="10175"/>
                    <a:pt x="6530" y="10035"/>
                  </a:cubicBezTo>
                  <a:lnTo>
                    <a:pt x="6545" y="10020"/>
                  </a:lnTo>
                  <a:close/>
                  <a:moveTo>
                    <a:pt x="1846" y="9492"/>
                  </a:moveTo>
                  <a:cubicBezTo>
                    <a:pt x="1923" y="9492"/>
                    <a:pt x="1970" y="9570"/>
                    <a:pt x="1970" y="9648"/>
                  </a:cubicBezTo>
                  <a:cubicBezTo>
                    <a:pt x="1970" y="9648"/>
                    <a:pt x="1939" y="10082"/>
                    <a:pt x="2047" y="10330"/>
                  </a:cubicBezTo>
                  <a:cubicBezTo>
                    <a:pt x="2078" y="10407"/>
                    <a:pt x="2032" y="10501"/>
                    <a:pt x="1970" y="10532"/>
                  </a:cubicBezTo>
                  <a:cubicBezTo>
                    <a:pt x="1954" y="10547"/>
                    <a:pt x="1939" y="10547"/>
                    <a:pt x="1923" y="10547"/>
                  </a:cubicBezTo>
                  <a:cubicBezTo>
                    <a:pt x="1861" y="10547"/>
                    <a:pt x="1799" y="10532"/>
                    <a:pt x="1784" y="10470"/>
                  </a:cubicBezTo>
                  <a:cubicBezTo>
                    <a:pt x="1644" y="10144"/>
                    <a:pt x="1691" y="9648"/>
                    <a:pt x="1691" y="9632"/>
                  </a:cubicBezTo>
                  <a:cubicBezTo>
                    <a:pt x="1691" y="9554"/>
                    <a:pt x="1768" y="9492"/>
                    <a:pt x="1846" y="9492"/>
                  </a:cubicBezTo>
                  <a:close/>
                  <a:moveTo>
                    <a:pt x="15417" y="10454"/>
                  </a:moveTo>
                  <a:lnTo>
                    <a:pt x="15463" y="10501"/>
                  </a:lnTo>
                  <a:lnTo>
                    <a:pt x="15525" y="10501"/>
                  </a:lnTo>
                  <a:cubicBezTo>
                    <a:pt x="15556" y="10493"/>
                    <a:pt x="15579" y="10489"/>
                    <a:pt x="15601" y="10489"/>
                  </a:cubicBezTo>
                  <a:cubicBezTo>
                    <a:pt x="15622" y="10489"/>
                    <a:pt x="15641" y="10493"/>
                    <a:pt x="15665" y="10501"/>
                  </a:cubicBezTo>
                  <a:cubicBezTo>
                    <a:pt x="15758" y="10547"/>
                    <a:pt x="15773" y="10656"/>
                    <a:pt x="15696" y="10780"/>
                  </a:cubicBezTo>
                  <a:lnTo>
                    <a:pt x="15696" y="10795"/>
                  </a:lnTo>
                  <a:lnTo>
                    <a:pt x="15680" y="10795"/>
                  </a:lnTo>
                  <a:cubicBezTo>
                    <a:pt x="15665" y="10811"/>
                    <a:pt x="15618" y="10811"/>
                    <a:pt x="15587" y="10811"/>
                  </a:cubicBezTo>
                  <a:cubicBezTo>
                    <a:pt x="15525" y="10811"/>
                    <a:pt x="15463" y="10795"/>
                    <a:pt x="15432" y="10764"/>
                  </a:cubicBezTo>
                  <a:cubicBezTo>
                    <a:pt x="15355" y="10702"/>
                    <a:pt x="15339" y="10578"/>
                    <a:pt x="15370" y="10501"/>
                  </a:cubicBezTo>
                  <a:lnTo>
                    <a:pt x="15417" y="10454"/>
                  </a:lnTo>
                  <a:close/>
                  <a:moveTo>
                    <a:pt x="2938" y="12065"/>
                  </a:moveTo>
                  <a:cubicBezTo>
                    <a:pt x="2975" y="12065"/>
                    <a:pt x="3011" y="12075"/>
                    <a:pt x="3040" y="12098"/>
                  </a:cubicBezTo>
                  <a:lnTo>
                    <a:pt x="3055" y="12114"/>
                  </a:lnTo>
                  <a:lnTo>
                    <a:pt x="3055" y="12129"/>
                  </a:lnTo>
                  <a:cubicBezTo>
                    <a:pt x="3086" y="12207"/>
                    <a:pt x="3102" y="12284"/>
                    <a:pt x="3055" y="12362"/>
                  </a:cubicBezTo>
                  <a:cubicBezTo>
                    <a:pt x="3040" y="12424"/>
                    <a:pt x="2962" y="12470"/>
                    <a:pt x="2900" y="12470"/>
                  </a:cubicBezTo>
                  <a:cubicBezTo>
                    <a:pt x="2885" y="12470"/>
                    <a:pt x="2854" y="12470"/>
                    <a:pt x="2823" y="12439"/>
                  </a:cubicBezTo>
                  <a:cubicBezTo>
                    <a:pt x="2745" y="12346"/>
                    <a:pt x="2745" y="12253"/>
                    <a:pt x="2792" y="12145"/>
                  </a:cubicBezTo>
                  <a:cubicBezTo>
                    <a:pt x="2811" y="12095"/>
                    <a:pt x="2875" y="12065"/>
                    <a:pt x="2938" y="12065"/>
                  </a:cubicBezTo>
                  <a:close/>
                  <a:moveTo>
                    <a:pt x="1250" y="10715"/>
                  </a:moveTo>
                  <a:cubicBezTo>
                    <a:pt x="1267" y="10715"/>
                    <a:pt x="1285" y="10716"/>
                    <a:pt x="1303" y="10718"/>
                  </a:cubicBezTo>
                  <a:cubicBezTo>
                    <a:pt x="1458" y="10764"/>
                    <a:pt x="1551" y="10888"/>
                    <a:pt x="1613" y="11012"/>
                  </a:cubicBezTo>
                  <a:cubicBezTo>
                    <a:pt x="1815" y="11416"/>
                    <a:pt x="1939" y="11819"/>
                    <a:pt x="2001" y="12269"/>
                  </a:cubicBezTo>
                  <a:cubicBezTo>
                    <a:pt x="2032" y="12563"/>
                    <a:pt x="1877" y="12858"/>
                    <a:pt x="1598" y="12951"/>
                  </a:cubicBezTo>
                  <a:cubicBezTo>
                    <a:pt x="1567" y="12967"/>
                    <a:pt x="1505" y="12967"/>
                    <a:pt x="1473" y="12967"/>
                  </a:cubicBezTo>
                  <a:cubicBezTo>
                    <a:pt x="1303" y="12967"/>
                    <a:pt x="1163" y="12827"/>
                    <a:pt x="1039" y="12594"/>
                  </a:cubicBezTo>
                  <a:cubicBezTo>
                    <a:pt x="869" y="12191"/>
                    <a:pt x="651" y="11648"/>
                    <a:pt x="807" y="11105"/>
                  </a:cubicBezTo>
                  <a:cubicBezTo>
                    <a:pt x="864" y="10903"/>
                    <a:pt x="1016" y="10715"/>
                    <a:pt x="1250" y="10715"/>
                  </a:cubicBezTo>
                  <a:close/>
                  <a:moveTo>
                    <a:pt x="1380" y="13447"/>
                  </a:moveTo>
                  <a:lnTo>
                    <a:pt x="1660" y="13494"/>
                  </a:lnTo>
                  <a:lnTo>
                    <a:pt x="1660" y="13525"/>
                  </a:lnTo>
                  <a:lnTo>
                    <a:pt x="1660" y="13727"/>
                  </a:lnTo>
                  <a:cubicBezTo>
                    <a:pt x="1629" y="13804"/>
                    <a:pt x="1567" y="13866"/>
                    <a:pt x="1489" y="13866"/>
                  </a:cubicBezTo>
                  <a:lnTo>
                    <a:pt x="1473" y="13866"/>
                  </a:lnTo>
                  <a:cubicBezTo>
                    <a:pt x="1380" y="13835"/>
                    <a:pt x="1334" y="13758"/>
                    <a:pt x="1318" y="13680"/>
                  </a:cubicBezTo>
                  <a:cubicBezTo>
                    <a:pt x="1318" y="13602"/>
                    <a:pt x="1334" y="13540"/>
                    <a:pt x="1349" y="13494"/>
                  </a:cubicBezTo>
                  <a:lnTo>
                    <a:pt x="1380" y="13447"/>
                  </a:lnTo>
                  <a:close/>
                  <a:moveTo>
                    <a:pt x="2652" y="13246"/>
                  </a:moveTo>
                  <a:cubicBezTo>
                    <a:pt x="2761" y="13447"/>
                    <a:pt x="2885" y="13664"/>
                    <a:pt x="2978" y="13882"/>
                  </a:cubicBezTo>
                  <a:lnTo>
                    <a:pt x="3180" y="13447"/>
                  </a:lnTo>
                  <a:cubicBezTo>
                    <a:pt x="3203" y="13390"/>
                    <a:pt x="3251" y="13358"/>
                    <a:pt x="3306" y="13358"/>
                  </a:cubicBezTo>
                  <a:cubicBezTo>
                    <a:pt x="3326" y="13358"/>
                    <a:pt x="3346" y="13362"/>
                    <a:pt x="3366" y="13370"/>
                  </a:cubicBezTo>
                  <a:cubicBezTo>
                    <a:pt x="3443" y="13416"/>
                    <a:pt x="3490" y="13494"/>
                    <a:pt x="3443" y="13571"/>
                  </a:cubicBezTo>
                  <a:lnTo>
                    <a:pt x="3226" y="14052"/>
                  </a:lnTo>
                  <a:cubicBezTo>
                    <a:pt x="3428" y="14145"/>
                    <a:pt x="3645" y="14269"/>
                    <a:pt x="3831" y="14362"/>
                  </a:cubicBezTo>
                  <a:cubicBezTo>
                    <a:pt x="3908" y="14409"/>
                    <a:pt x="3924" y="14487"/>
                    <a:pt x="3893" y="14564"/>
                  </a:cubicBezTo>
                  <a:cubicBezTo>
                    <a:pt x="3862" y="14611"/>
                    <a:pt x="3815" y="14642"/>
                    <a:pt x="3753" y="14642"/>
                  </a:cubicBezTo>
                  <a:cubicBezTo>
                    <a:pt x="3722" y="14642"/>
                    <a:pt x="3707" y="14642"/>
                    <a:pt x="3676" y="14611"/>
                  </a:cubicBezTo>
                  <a:cubicBezTo>
                    <a:pt x="3521" y="14533"/>
                    <a:pt x="3350" y="14440"/>
                    <a:pt x="3180" y="14362"/>
                  </a:cubicBezTo>
                  <a:lnTo>
                    <a:pt x="3180" y="14362"/>
                  </a:lnTo>
                  <a:cubicBezTo>
                    <a:pt x="3273" y="14595"/>
                    <a:pt x="3350" y="14828"/>
                    <a:pt x="3428" y="15060"/>
                  </a:cubicBezTo>
                  <a:lnTo>
                    <a:pt x="3164" y="15138"/>
                  </a:lnTo>
                  <a:cubicBezTo>
                    <a:pt x="3102" y="14967"/>
                    <a:pt x="3024" y="14797"/>
                    <a:pt x="2962" y="14611"/>
                  </a:cubicBezTo>
                  <a:lnTo>
                    <a:pt x="2854" y="14874"/>
                  </a:lnTo>
                  <a:cubicBezTo>
                    <a:pt x="2823" y="14921"/>
                    <a:pt x="2776" y="14967"/>
                    <a:pt x="2745" y="14967"/>
                  </a:cubicBezTo>
                  <a:cubicBezTo>
                    <a:pt x="2730" y="14967"/>
                    <a:pt x="2714" y="14952"/>
                    <a:pt x="2699" y="14952"/>
                  </a:cubicBezTo>
                  <a:cubicBezTo>
                    <a:pt x="2621" y="14905"/>
                    <a:pt x="2575" y="14828"/>
                    <a:pt x="2621" y="14750"/>
                  </a:cubicBezTo>
                  <a:lnTo>
                    <a:pt x="2838" y="14223"/>
                  </a:lnTo>
                  <a:cubicBezTo>
                    <a:pt x="2823" y="14207"/>
                    <a:pt x="2823" y="14176"/>
                    <a:pt x="2807" y="14145"/>
                  </a:cubicBezTo>
                  <a:cubicBezTo>
                    <a:pt x="2621" y="14068"/>
                    <a:pt x="2435" y="13975"/>
                    <a:pt x="2264" y="13897"/>
                  </a:cubicBezTo>
                  <a:cubicBezTo>
                    <a:pt x="2187" y="13866"/>
                    <a:pt x="2156" y="13789"/>
                    <a:pt x="2187" y="13711"/>
                  </a:cubicBezTo>
                  <a:cubicBezTo>
                    <a:pt x="2209" y="13655"/>
                    <a:pt x="2256" y="13615"/>
                    <a:pt x="2310" y="13615"/>
                  </a:cubicBezTo>
                  <a:cubicBezTo>
                    <a:pt x="2330" y="13615"/>
                    <a:pt x="2352" y="13621"/>
                    <a:pt x="2373" y="13633"/>
                  </a:cubicBezTo>
                  <a:cubicBezTo>
                    <a:pt x="2435" y="13649"/>
                    <a:pt x="2513" y="13680"/>
                    <a:pt x="2590" y="13727"/>
                  </a:cubicBezTo>
                  <a:cubicBezTo>
                    <a:pt x="2513" y="13602"/>
                    <a:pt x="2451" y="13494"/>
                    <a:pt x="2404" y="13370"/>
                  </a:cubicBezTo>
                  <a:lnTo>
                    <a:pt x="2652" y="13246"/>
                  </a:lnTo>
                  <a:close/>
                  <a:moveTo>
                    <a:pt x="4653" y="15355"/>
                  </a:moveTo>
                  <a:cubicBezTo>
                    <a:pt x="4715" y="15355"/>
                    <a:pt x="4762" y="15371"/>
                    <a:pt x="4808" y="15433"/>
                  </a:cubicBezTo>
                  <a:cubicBezTo>
                    <a:pt x="4839" y="15495"/>
                    <a:pt x="4870" y="15541"/>
                    <a:pt x="4839" y="15603"/>
                  </a:cubicBezTo>
                  <a:cubicBezTo>
                    <a:pt x="4824" y="15665"/>
                    <a:pt x="4762" y="15696"/>
                    <a:pt x="4715" y="15727"/>
                  </a:cubicBezTo>
                  <a:lnTo>
                    <a:pt x="4653" y="15727"/>
                  </a:lnTo>
                  <a:cubicBezTo>
                    <a:pt x="4606" y="15727"/>
                    <a:pt x="4575" y="15696"/>
                    <a:pt x="4529" y="15681"/>
                  </a:cubicBezTo>
                  <a:cubicBezTo>
                    <a:pt x="4498" y="15650"/>
                    <a:pt x="4451" y="15572"/>
                    <a:pt x="4482" y="15510"/>
                  </a:cubicBezTo>
                  <a:cubicBezTo>
                    <a:pt x="4482" y="15433"/>
                    <a:pt x="4513" y="15386"/>
                    <a:pt x="4591" y="15386"/>
                  </a:cubicBezTo>
                  <a:lnTo>
                    <a:pt x="4606" y="15433"/>
                  </a:lnTo>
                  <a:lnTo>
                    <a:pt x="4653" y="15417"/>
                  </a:lnTo>
                  <a:lnTo>
                    <a:pt x="4653" y="15355"/>
                  </a:lnTo>
                  <a:close/>
                  <a:moveTo>
                    <a:pt x="2988" y="15578"/>
                  </a:moveTo>
                  <a:cubicBezTo>
                    <a:pt x="3020" y="15578"/>
                    <a:pt x="3053" y="15583"/>
                    <a:pt x="3086" y="15603"/>
                  </a:cubicBezTo>
                  <a:cubicBezTo>
                    <a:pt x="3164" y="15650"/>
                    <a:pt x="3242" y="15727"/>
                    <a:pt x="3211" y="15820"/>
                  </a:cubicBezTo>
                  <a:cubicBezTo>
                    <a:pt x="3211" y="15882"/>
                    <a:pt x="3180" y="15913"/>
                    <a:pt x="3133" y="15960"/>
                  </a:cubicBezTo>
                  <a:cubicBezTo>
                    <a:pt x="3102" y="15975"/>
                    <a:pt x="3055" y="15991"/>
                    <a:pt x="3024" y="15991"/>
                  </a:cubicBezTo>
                  <a:cubicBezTo>
                    <a:pt x="3009" y="15991"/>
                    <a:pt x="2962" y="15975"/>
                    <a:pt x="2947" y="15975"/>
                  </a:cubicBezTo>
                  <a:cubicBezTo>
                    <a:pt x="2854" y="15929"/>
                    <a:pt x="2776" y="15836"/>
                    <a:pt x="2792" y="15743"/>
                  </a:cubicBezTo>
                  <a:lnTo>
                    <a:pt x="2823" y="15743"/>
                  </a:lnTo>
                  <a:cubicBezTo>
                    <a:pt x="2807" y="15681"/>
                    <a:pt x="2823" y="15650"/>
                    <a:pt x="2823" y="15619"/>
                  </a:cubicBezTo>
                  <a:lnTo>
                    <a:pt x="2823" y="15588"/>
                  </a:lnTo>
                  <a:lnTo>
                    <a:pt x="2869" y="15588"/>
                  </a:lnTo>
                  <a:cubicBezTo>
                    <a:pt x="2905" y="15588"/>
                    <a:pt x="2945" y="15578"/>
                    <a:pt x="2988" y="15578"/>
                  </a:cubicBezTo>
                  <a:close/>
                  <a:moveTo>
                    <a:pt x="15541" y="15619"/>
                  </a:moveTo>
                  <a:lnTo>
                    <a:pt x="15572" y="15665"/>
                  </a:lnTo>
                  <a:cubicBezTo>
                    <a:pt x="15603" y="15774"/>
                    <a:pt x="15572" y="15898"/>
                    <a:pt x="15463" y="15960"/>
                  </a:cubicBezTo>
                  <a:cubicBezTo>
                    <a:pt x="15417" y="16006"/>
                    <a:pt x="15308" y="16053"/>
                    <a:pt x="15215" y="16053"/>
                  </a:cubicBezTo>
                  <a:lnTo>
                    <a:pt x="15184" y="16053"/>
                  </a:lnTo>
                  <a:cubicBezTo>
                    <a:pt x="15122" y="16053"/>
                    <a:pt x="15060" y="16006"/>
                    <a:pt x="15029" y="15960"/>
                  </a:cubicBezTo>
                  <a:cubicBezTo>
                    <a:pt x="14998" y="15913"/>
                    <a:pt x="14998" y="15882"/>
                    <a:pt x="15029" y="15836"/>
                  </a:cubicBezTo>
                  <a:cubicBezTo>
                    <a:pt x="15060" y="15774"/>
                    <a:pt x="15122" y="15758"/>
                    <a:pt x="15184" y="15758"/>
                  </a:cubicBezTo>
                  <a:lnTo>
                    <a:pt x="15215" y="15758"/>
                  </a:lnTo>
                  <a:cubicBezTo>
                    <a:pt x="15277" y="15758"/>
                    <a:pt x="15308" y="15696"/>
                    <a:pt x="15308" y="15665"/>
                  </a:cubicBezTo>
                  <a:lnTo>
                    <a:pt x="15308" y="15619"/>
                  </a:lnTo>
                  <a:close/>
                  <a:moveTo>
                    <a:pt x="7465" y="16341"/>
                  </a:moveTo>
                  <a:cubicBezTo>
                    <a:pt x="7488" y="16341"/>
                    <a:pt x="7513" y="16348"/>
                    <a:pt x="7538" y="16363"/>
                  </a:cubicBezTo>
                  <a:cubicBezTo>
                    <a:pt x="7553" y="16363"/>
                    <a:pt x="8003" y="16596"/>
                    <a:pt x="8220" y="16735"/>
                  </a:cubicBezTo>
                  <a:cubicBezTo>
                    <a:pt x="8298" y="16766"/>
                    <a:pt x="8329" y="16844"/>
                    <a:pt x="8298" y="16922"/>
                  </a:cubicBezTo>
                  <a:cubicBezTo>
                    <a:pt x="8251" y="16968"/>
                    <a:pt x="8220" y="16999"/>
                    <a:pt x="8158" y="16999"/>
                  </a:cubicBezTo>
                  <a:cubicBezTo>
                    <a:pt x="8143" y="16999"/>
                    <a:pt x="8127" y="16984"/>
                    <a:pt x="8096" y="16984"/>
                  </a:cubicBezTo>
                  <a:cubicBezTo>
                    <a:pt x="7863" y="16859"/>
                    <a:pt x="7429" y="16627"/>
                    <a:pt x="7398" y="16611"/>
                  </a:cubicBezTo>
                  <a:cubicBezTo>
                    <a:pt x="7321" y="16580"/>
                    <a:pt x="7305" y="16503"/>
                    <a:pt x="7352" y="16425"/>
                  </a:cubicBezTo>
                  <a:cubicBezTo>
                    <a:pt x="7373" y="16373"/>
                    <a:pt x="7415" y="16341"/>
                    <a:pt x="7465" y="16341"/>
                  </a:cubicBezTo>
                  <a:close/>
                  <a:moveTo>
                    <a:pt x="6255" y="16776"/>
                  </a:moveTo>
                  <a:cubicBezTo>
                    <a:pt x="6269" y="16776"/>
                    <a:pt x="6282" y="16778"/>
                    <a:pt x="6297" y="16782"/>
                  </a:cubicBezTo>
                  <a:lnTo>
                    <a:pt x="6281" y="16844"/>
                  </a:lnTo>
                  <a:lnTo>
                    <a:pt x="6281" y="16859"/>
                  </a:lnTo>
                  <a:lnTo>
                    <a:pt x="6297" y="16813"/>
                  </a:lnTo>
                  <a:lnTo>
                    <a:pt x="6468" y="16844"/>
                  </a:lnTo>
                  <a:lnTo>
                    <a:pt x="6421" y="17139"/>
                  </a:lnTo>
                  <a:lnTo>
                    <a:pt x="6390" y="17154"/>
                  </a:lnTo>
                  <a:cubicBezTo>
                    <a:pt x="6375" y="17170"/>
                    <a:pt x="6359" y="17170"/>
                    <a:pt x="6312" y="17170"/>
                  </a:cubicBezTo>
                  <a:cubicBezTo>
                    <a:pt x="6235" y="17170"/>
                    <a:pt x="6142" y="17123"/>
                    <a:pt x="6111" y="17046"/>
                  </a:cubicBezTo>
                  <a:cubicBezTo>
                    <a:pt x="6080" y="16984"/>
                    <a:pt x="6111" y="16906"/>
                    <a:pt x="6142" y="16844"/>
                  </a:cubicBezTo>
                  <a:cubicBezTo>
                    <a:pt x="6177" y="16797"/>
                    <a:pt x="6213" y="16776"/>
                    <a:pt x="6255" y="16776"/>
                  </a:cubicBezTo>
                  <a:close/>
                  <a:moveTo>
                    <a:pt x="5044" y="16800"/>
                  </a:moveTo>
                  <a:cubicBezTo>
                    <a:pt x="5118" y="16800"/>
                    <a:pt x="5190" y="16842"/>
                    <a:pt x="5211" y="16906"/>
                  </a:cubicBezTo>
                  <a:cubicBezTo>
                    <a:pt x="5258" y="16968"/>
                    <a:pt x="5258" y="16999"/>
                    <a:pt x="5227" y="17061"/>
                  </a:cubicBezTo>
                  <a:cubicBezTo>
                    <a:pt x="5211" y="17123"/>
                    <a:pt x="5180" y="17154"/>
                    <a:pt x="5134" y="17170"/>
                  </a:cubicBezTo>
                  <a:cubicBezTo>
                    <a:pt x="5118" y="17201"/>
                    <a:pt x="5103" y="17201"/>
                    <a:pt x="5056" y="17201"/>
                  </a:cubicBezTo>
                  <a:cubicBezTo>
                    <a:pt x="4979" y="17201"/>
                    <a:pt x="4901" y="17154"/>
                    <a:pt x="4870" y="17092"/>
                  </a:cubicBezTo>
                  <a:cubicBezTo>
                    <a:pt x="4824" y="16999"/>
                    <a:pt x="4839" y="16890"/>
                    <a:pt x="4948" y="16828"/>
                  </a:cubicBezTo>
                  <a:cubicBezTo>
                    <a:pt x="4977" y="16809"/>
                    <a:pt x="5011" y="16800"/>
                    <a:pt x="5044" y="16800"/>
                  </a:cubicBezTo>
                  <a:close/>
                  <a:moveTo>
                    <a:pt x="4322" y="17245"/>
                  </a:moveTo>
                  <a:cubicBezTo>
                    <a:pt x="4388" y="17245"/>
                    <a:pt x="4459" y="17276"/>
                    <a:pt x="4498" y="17325"/>
                  </a:cubicBezTo>
                  <a:cubicBezTo>
                    <a:pt x="4529" y="17387"/>
                    <a:pt x="4560" y="17433"/>
                    <a:pt x="4513" y="17480"/>
                  </a:cubicBezTo>
                  <a:cubicBezTo>
                    <a:pt x="4498" y="17557"/>
                    <a:pt x="4420" y="17619"/>
                    <a:pt x="4327" y="17619"/>
                  </a:cubicBezTo>
                  <a:cubicBezTo>
                    <a:pt x="4281" y="17619"/>
                    <a:pt x="4250" y="17604"/>
                    <a:pt x="4219" y="17588"/>
                  </a:cubicBezTo>
                  <a:cubicBezTo>
                    <a:pt x="4188" y="17542"/>
                    <a:pt x="4141" y="17480"/>
                    <a:pt x="4141" y="17433"/>
                  </a:cubicBezTo>
                  <a:cubicBezTo>
                    <a:pt x="4141" y="17371"/>
                    <a:pt x="4188" y="17309"/>
                    <a:pt x="4219" y="17278"/>
                  </a:cubicBezTo>
                  <a:cubicBezTo>
                    <a:pt x="4247" y="17255"/>
                    <a:pt x="4284" y="17245"/>
                    <a:pt x="4322" y="17245"/>
                  </a:cubicBezTo>
                  <a:close/>
                  <a:moveTo>
                    <a:pt x="6646" y="17717"/>
                  </a:moveTo>
                  <a:cubicBezTo>
                    <a:pt x="6673" y="17717"/>
                    <a:pt x="6702" y="17726"/>
                    <a:pt x="6731" y="17744"/>
                  </a:cubicBezTo>
                  <a:cubicBezTo>
                    <a:pt x="6731" y="17744"/>
                    <a:pt x="7398" y="18100"/>
                    <a:pt x="7770" y="18209"/>
                  </a:cubicBezTo>
                  <a:cubicBezTo>
                    <a:pt x="7848" y="18224"/>
                    <a:pt x="7894" y="18302"/>
                    <a:pt x="7894" y="18379"/>
                  </a:cubicBezTo>
                  <a:cubicBezTo>
                    <a:pt x="7863" y="18457"/>
                    <a:pt x="7817" y="18488"/>
                    <a:pt x="7755" y="18488"/>
                  </a:cubicBezTo>
                  <a:lnTo>
                    <a:pt x="7708" y="18488"/>
                  </a:lnTo>
                  <a:cubicBezTo>
                    <a:pt x="7305" y="18379"/>
                    <a:pt x="6607" y="18007"/>
                    <a:pt x="6592" y="17992"/>
                  </a:cubicBezTo>
                  <a:cubicBezTo>
                    <a:pt x="6514" y="17945"/>
                    <a:pt x="6499" y="17868"/>
                    <a:pt x="6530" y="17790"/>
                  </a:cubicBezTo>
                  <a:cubicBezTo>
                    <a:pt x="6559" y="17742"/>
                    <a:pt x="6600" y="17717"/>
                    <a:pt x="6646" y="17717"/>
                  </a:cubicBezTo>
                  <a:close/>
                  <a:moveTo>
                    <a:pt x="5129" y="17530"/>
                  </a:moveTo>
                  <a:cubicBezTo>
                    <a:pt x="5158" y="17530"/>
                    <a:pt x="5187" y="17539"/>
                    <a:pt x="5211" y="17557"/>
                  </a:cubicBezTo>
                  <a:cubicBezTo>
                    <a:pt x="5211" y="17557"/>
                    <a:pt x="5956" y="18147"/>
                    <a:pt x="6669" y="18472"/>
                  </a:cubicBezTo>
                  <a:cubicBezTo>
                    <a:pt x="6747" y="18519"/>
                    <a:pt x="6778" y="18612"/>
                    <a:pt x="6747" y="18674"/>
                  </a:cubicBezTo>
                  <a:cubicBezTo>
                    <a:pt x="6700" y="18705"/>
                    <a:pt x="6669" y="18752"/>
                    <a:pt x="6607" y="18752"/>
                  </a:cubicBezTo>
                  <a:cubicBezTo>
                    <a:pt x="6592" y="18752"/>
                    <a:pt x="6576" y="18721"/>
                    <a:pt x="6545" y="18721"/>
                  </a:cubicBezTo>
                  <a:cubicBezTo>
                    <a:pt x="5801" y="18379"/>
                    <a:pt x="5072" y="17790"/>
                    <a:pt x="5041" y="17775"/>
                  </a:cubicBezTo>
                  <a:cubicBezTo>
                    <a:pt x="4979" y="17744"/>
                    <a:pt x="4963" y="17635"/>
                    <a:pt x="5025" y="17588"/>
                  </a:cubicBezTo>
                  <a:cubicBezTo>
                    <a:pt x="5044" y="17551"/>
                    <a:pt x="5085" y="17530"/>
                    <a:pt x="5129" y="17530"/>
                  </a:cubicBezTo>
                  <a:close/>
                  <a:moveTo>
                    <a:pt x="7770" y="1"/>
                  </a:moveTo>
                  <a:cubicBezTo>
                    <a:pt x="6685" y="78"/>
                    <a:pt x="5646" y="326"/>
                    <a:pt x="4684" y="730"/>
                  </a:cubicBezTo>
                  <a:cubicBezTo>
                    <a:pt x="1861" y="2653"/>
                    <a:pt x="0" y="5894"/>
                    <a:pt x="0" y="9570"/>
                  </a:cubicBezTo>
                  <a:cubicBezTo>
                    <a:pt x="0" y="13246"/>
                    <a:pt x="1861" y="16503"/>
                    <a:pt x="4668" y="18410"/>
                  </a:cubicBezTo>
                  <a:cubicBezTo>
                    <a:pt x="5816" y="18922"/>
                    <a:pt x="7088" y="19186"/>
                    <a:pt x="8422" y="19186"/>
                  </a:cubicBezTo>
                  <a:cubicBezTo>
                    <a:pt x="8716" y="19186"/>
                    <a:pt x="8996" y="19170"/>
                    <a:pt x="9275" y="19155"/>
                  </a:cubicBezTo>
                  <a:cubicBezTo>
                    <a:pt x="9228" y="19108"/>
                    <a:pt x="9120" y="19031"/>
                    <a:pt x="9104" y="18922"/>
                  </a:cubicBezTo>
                  <a:cubicBezTo>
                    <a:pt x="9104" y="18860"/>
                    <a:pt x="9120" y="18783"/>
                    <a:pt x="9166" y="18721"/>
                  </a:cubicBezTo>
                  <a:cubicBezTo>
                    <a:pt x="9244" y="18628"/>
                    <a:pt x="9352" y="18612"/>
                    <a:pt x="9476" y="18581"/>
                  </a:cubicBezTo>
                  <a:cubicBezTo>
                    <a:pt x="9580" y="18576"/>
                    <a:pt x="9687" y="18572"/>
                    <a:pt x="9795" y="18572"/>
                  </a:cubicBezTo>
                  <a:cubicBezTo>
                    <a:pt x="10011" y="18572"/>
                    <a:pt x="10231" y="18586"/>
                    <a:pt x="10438" y="18628"/>
                  </a:cubicBezTo>
                  <a:cubicBezTo>
                    <a:pt x="10640" y="18659"/>
                    <a:pt x="10779" y="18767"/>
                    <a:pt x="10826" y="18907"/>
                  </a:cubicBezTo>
                  <a:cubicBezTo>
                    <a:pt x="11586" y="18705"/>
                    <a:pt x="12299" y="18410"/>
                    <a:pt x="12982" y="18054"/>
                  </a:cubicBezTo>
                  <a:cubicBezTo>
                    <a:pt x="13028" y="18007"/>
                    <a:pt x="13075" y="17976"/>
                    <a:pt x="13121" y="17930"/>
                  </a:cubicBezTo>
                  <a:cubicBezTo>
                    <a:pt x="13338" y="17775"/>
                    <a:pt x="13571" y="17635"/>
                    <a:pt x="13819" y="17542"/>
                  </a:cubicBezTo>
                  <a:cubicBezTo>
                    <a:pt x="16378" y="15820"/>
                    <a:pt x="18038" y="12905"/>
                    <a:pt x="18038" y="9601"/>
                  </a:cubicBezTo>
                  <a:cubicBezTo>
                    <a:pt x="18038" y="6173"/>
                    <a:pt x="16254" y="3180"/>
                    <a:pt x="13571" y="1474"/>
                  </a:cubicBezTo>
                  <a:cubicBezTo>
                    <a:pt x="13183" y="1474"/>
                    <a:pt x="12795" y="1412"/>
                    <a:pt x="12423" y="1303"/>
                  </a:cubicBezTo>
                  <a:cubicBezTo>
                    <a:pt x="12113" y="1195"/>
                    <a:pt x="11896" y="931"/>
                    <a:pt x="11896" y="636"/>
                  </a:cubicBezTo>
                  <a:cubicBezTo>
                    <a:pt x="10841" y="233"/>
                    <a:pt x="9678" y="1"/>
                    <a:pt x="8453" y="1"/>
                  </a:cubicBezTo>
                  <a:lnTo>
                    <a:pt x="8236" y="1"/>
                  </a:lnTo>
                  <a:cubicBezTo>
                    <a:pt x="8236" y="32"/>
                    <a:pt x="8236" y="78"/>
                    <a:pt x="8220" y="94"/>
                  </a:cubicBezTo>
                  <a:cubicBezTo>
                    <a:pt x="8174" y="140"/>
                    <a:pt x="8127" y="171"/>
                    <a:pt x="8065" y="187"/>
                  </a:cubicBezTo>
                  <a:lnTo>
                    <a:pt x="8003" y="187"/>
                  </a:lnTo>
                  <a:cubicBezTo>
                    <a:pt x="7941" y="187"/>
                    <a:pt x="7863" y="156"/>
                    <a:pt x="7786" y="109"/>
                  </a:cubicBezTo>
                  <a:lnTo>
                    <a:pt x="7770" y="94"/>
                  </a:lnTo>
                  <a:lnTo>
                    <a:pt x="7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25"/>
            <p:cNvSpPr/>
            <p:nvPr/>
          </p:nvSpPr>
          <p:spPr>
            <a:xfrm>
              <a:off x="3788563" y="4098050"/>
              <a:ext cx="8575" cy="24850"/>
            </a:xfrm>
            <a:custGeom>
              <a:avLst/>
              <a:gdLst/>
              <a:ahLst/>
              <a:cxnLst/>
              <a:rect l="l" t="t" r="r" b="b"/>
              <a:pathLst>
                <a:path w="343" h="994" extrusionOk="0">
                  <a:moveTo>
                    <a:pt x="1" y="1"/>
                  </a:moveTo>
                  <a:lnTo>
                    <a:pt x="1" y="1"/>
                  </a:lnTo>
                  <a:cubicBezTo>
                    <a:pt x="94" y="358"/>
                    <a:pt x="202" y="668"/>
                    <a:pt x="342" y="994"/>
                  </a:cubicBezTo>
                  <a:cubicBezTo>
                    <a:pt x="233" y="668"/>
                    <a:pt x="94" y="32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25"/>
            <p:cNvSpPr/>
            <p:nvPr/>
          </p:nvSpPr>
          <p:spPr>
            <a:xfrm>
              <a:off x="4074338" y="3795225"/>
              <a:ext cx="42275" cy="20975"/>
            </a:xfrm>
            <a:custGeom>
              <a:avLst/>
              <a:gdLst/>
              <a:ahLst/>
              <a:cxnLst/>
              <a:rect l="l" t="t" r="r" b="b"/>
              <a:pathLst>
                <a:path w="1691" h="839" extrusionOk="0">
                  <a:moveTo>
                    <a:pt x="0" y="1"/>
                  </a:moveTo>
                  <a:cubicBezTo>
                    <a:pt x="47" y="296"/>
                    <a:pt x="233" y="559"/>
                    <a:pt x="543" y="652"/>
                  </a:cubicBezTo>
                  <a:cubicBezTo>
                    <a:pt x="915" y="776"/>
                    <a:pt x="1303" y="838"/>
                    <a:pt x="1691" y="838"/>
                  </a:cubicBezTo>
                  <a:cubicBezTo>
                    <a:pt x="1489" y="714"/>
                    <a:pt x="1303" y="590"/>
                    <a:pt x="1086" y="482"/>
                  </a:cubicBezTo>
                  <a:cubicBezTo>
                    <a:pt x="931" y="466"/>
                    <a:pt x="776" y="420"/>
                    <a:pt x="605" y="373"/>
                  </a:cubicBezTo>
                  <a:cubicBezTo>
                    <a:pt x="466" y="327"/>
                    <a:pt x="342" y="234"/>
                    <a:pt x="311" y="110"/>
                  </a:cubicBezTo>
                  <a:cubicBezTo>
                    <a:pt x="218" y="78"/>
                    <a:pt x="93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25"/>
            <p:cNvSpPr/>
            <p:nvPr/>
          </p:nvSpPr>
          <p:spPr>
            <a:xfrm>
              <a:off x="3919238" y="3827125"/>
              <a:ext cx="47725" cy="29000"/>
            </a:xfrm>
            <a:custGeom>
              <a:avLst/>
              <a:gdLst/>
              <a:ahLst/>
              <a:cxnLst/>
              <a:rect l="l" t="t" r="r" b="b"/>
              <a:pathLst>
                <a:path w="1909" h="1160" extrusionOk="0">
                  <a:moveTo>
                    <a:pt x="1303" y="276"/>
                  </a:moveTo>
                  <a:cubicBezTo>
                    <a:pt x="1334" y="276"/>
                    <a:pt x="1396" y="291"/>
                    <a:pt x="1443" y="291"/>
                  </a:cubicBezTo>
                  <a:cubicBezTo>
                    <a:pt x="1521" y="307"/>
                    <a:pt x="1567" y="353"/>
                    <a:pt x="1567" y="369"/>
                  </a:cubicBezTo>
                  <a:cubicBezTo>
                    <a:pt x="1567" y="369"/>
                    <a:pt x="1552" y="384"/>
                    <a:pt x="1474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58" y="846"/>
                    <a:pt x="526" y="852"/>
                    <a:pt x="496" y="852"/>
                  </a:cubicBezTo>
                  <a:cubicBezTo>
                    <a:pt x="412" y="852"/>
                    <a:pt x="341" y="806"/>
                    <a:pt x="295" y="726"/>
                  </a:cubicBezTo>
                  <a:cubicBezTo>
                    <a:pt x="295" y="695"/>
                    <a:pt x="326" y="664"/>
                    <a:pt x="435" y="586"/>
                  </a:cubicBezTo>
                  <a:cubicBezTo>
                    <a:pt x="667" y="447"/>
                    <a:pt x="978" y="276"/>
                    <a:pt x="1303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7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16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67" y="1160"/>
                    <a:pt x="699" y="1144"/>
                  </a:cubicBezTo>
                  <a:cubicBezTo>
                    <a:pt x="1055" y="1051"/>
                    <a:pt x="1381" y="912"/>
                    <a:pt x="1676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908" y="198"/>
                    <a:pt x="1707" y="59"/>
                    <a:pt x="1490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25"/>
            <p:cNvSpPr/>
            <p:nvPr/>
          </p:nvSpPr>
          <p:spPr>
            <a:xfrm>
              <a:off x="4102638" y="4217875"/>
              <a:ext cx="20575" cy="12425"/>
            </a:xfrm>
            <a:custGeom>
              <a:avLst/>
              <a:gdLst/>
              <a:ahLst/>
              <a:cxnLst/>
              <a:rect l="l" t="t" r="r" b="b"/>
              <a:pathLst>
                <a:path w="823" h="497" extrusionOk="0">
                  <a:moveTo>
                    <a:pt x="823" y="0"/>
                  </a:moveTo>
                  <a:lnTo>
                    <a:pt x="823" y="0"/>
                  </a:lnTo>
                  <a:cubicBezTo>
                    <a:pt x="574" y="93"/>
                    <a:pt x="342" y="233"/>
                    <a:pt x="125" y="388"/>
                  </a:cubicBezTo>
                  <a:cubicBezTo>
                    <a:pt x="94" y="419"/>
                    <a:pt x="47" y="466"/>
                    <a:pt x="1" y="497"/>
                  </a:cubicBezTo>
                  <a:cubicBezTo>
                    <a:pt x="280" y="342"/>
                    <a:pt x="559" y="171"/>
                    <a:pt x="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25"/>
            <p:cNvSpPr/>
            <p:nvPr/>
          </p:nvSpPr>
          <p:spPr>
            <a:xfrm>
              <a:off x="4005713" y="4243625"/>
              <a:ext cx="42675" cy="14600"/>
            </a:xfrm>
            <a:custGeom>
              <a:avLst/>
              <a:gdLst/>
              <a:ahLst/>
              <a:cxnLst/>
              <a:rect l="l" t="t" r="r" b="b"/>
              <a:pathLst>
                <a:path w="1707" h="584" extrusionOk="0">
                  <a:moveTo>
                    <a:pt x="679" y="1"/>
                  </a:moveTo>
                  <a:cubicBezTo>
                    <a:pt x="569" y="1"/>
                    <a:pt x="460" y="4"/>
                    <a:pt x="357" y="10"/>
                  </a:cubicBezTo>
                  <a:cubicBezTo>
                    <a:pt x="248" y="41"/>
                    <a:pt x="124" y="56"/>
                    <a:pt x="47" y="149"/>
                  </a:cubicBezTo>
                  <a:cubicBezTo>
                    <a:pt x="16" y="211"/>
                    <a:pt x="0" y="289"/>
                    <a:pt x="0" y="351"/>
                  </a:cubicBezTo>
                  <a:cubicBezTo>
                    <a:pt x="16" y="459"/>
                    <a:pt x="109" y="537"/>
                    <a:pt x="171" y="583"/>
                  </a:cubicBezTo>
                  <a:cubicBezTo>
                    <a:pt x="434" y="552"/>
                    <a:pt x="683" y="521"/>
                    <a:pt x="962" y="475"/>
                  </a:cubicBezTo>
                  <a:cubicBezTo>
                    <a:pt x="683" y="475"/>
                    <a:pt x="497" y="444"/>
                    <a:pt x="341" y="351"/>
                  </a:cubicBezTo>
                  <a:cubicBezTo>
                    <a:pt x="326" y="351"/>
                    <a:pt x="326" y="320"/>
                    <a:pt x="310" y="320"/>
                  </a:cubicBezTo>
                  <a:cubicBezTo>
                    <a:pt x="326" y="320"/>
                    <a:pt x="341" y="320"/>
                    <a:pt x="388" y="304"/>
                  </a:cubicBezTo>
                  <a:cubicBezTo>
                    <a:pt x="495" y="292"/>
                    <a:pt x="606" y="287"/>
                    <a:pt x="719" y="287"/>
                  </a:cubicBezTo>
                  <a:cubicBezTo>
                    <a:pt x="902" y="287"/>
                    <a:pt x="1090" y="301"/>
                    <a:pt x="1272" y="320"/>
                  </a:cubicBezTo>
                  <a:cubicBezTo>
                    <a:pt x="1334" y="320"/>
                    <a:pt x="1365" y="366"/>
                    <a:pt x="1412" y="382"/>
                  </a:cubicBezTo>
                  <a:cubicBezTo>
                    <a:pt x="1505" y="366"/>
                    <a:pt x="1598" y="351"/>
                    <a:pt x="1706" y="304"/>
                  </a:cubicBezTo>
                  <a:cubicBezTo>
                    <a:pt x="1660" y="196"/>
                    <a:pt x="1520" y="87"/>
                    <a:pt x="1334" y="56"/>
                  </a:cubicBezTo>
                  <a:cubicBezTo>
                    <a:pt x="1127" y="15"/>
                    <a:pt x="900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25"/>
            <p:cNvSpPr/>
            <p:nvPr/>
          </p:nvSpPr>
          <p:spPr>
            <a:xfrm>
              <a:off x="3793613" y="404740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605" y="305"/>
                  </a:moveTo>
                  <a:cubicBezTo>
                    <a:pt x="636" y="305"/>
                    <a:pt x="683" y="367"/>
                    <a:pt x="729" y="445"/>
                  </a:cubicBezTo>
                  <a:cubicBezTo>
                    <a:pt x="900" y="802"/>
                    <a:pt x="1009" y="1189"/>
                    <a:pt x="1071" y="1608"/>
                  </a:cubicBezTo>
                  <a:cubicBezTo>
                    <a:pt x="1086" y="1763"/>
                    <a:pt x="993" y="1918"/>
                    <a:pt x="900" y="1996"/>
                  </a:cubicBezTo>
                  <a:lnTo>
                    <a:pt x="854" y="1996"/>
                  </a:lnTo>
                  <a:cubicBezTo>
                    <a:pt x="791" y="1996"/>
                    <a:pt x="745" y="1918"/>
                    <a:pt x="683" y="1794"/>
                  </a:cubicBezTo>
                  <a:cubicBezTo>
                    <a:pt x="512" y="1422"/>
                    <a:pt x="342" y="941"/>
                    <a:pt x="450" y="491"/>
                  </a:cubicBezTo>
                  <a:cubicBezTo>
                    <a:pt x="497" y="383"/>
                    <a:pt x="543" y="305"/>
                    <a:pt x="605" y="305"/>
                  </a:cubicBezTo>
                  <a:close/>
                  <a:moveTo>
                    <a:pt x="575" y="0"/>
                  </a:moveTo>
                  <a:cubicBezTo>
                    <a:pt x="376" y="0"/>
                    <a:pt x="211" y="206"/>
                    <a:pt x="156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512" y="2151"/>
                    <a:pt x="652" y="2260"/>
                    <a:pt x="822" y="2260"/>
                  </a:cubicBezTo>
                  <a:cubicBezTo>
                    <a:pt x="854" y="2260"/>
                    <a:pt x="916" y="2260"/>
                    <a:pt x="962" y="2244"/>
                  </a:cubicBezTo>
                  <a:cubicBezTo>
                    <a:pt x="1226" y="2151"/>
                    <a:pt x="1381" y="1856"/>
                    <a:pt x="1350" y="1562"/>
                  </a:cubicBezTo>
                  <a:cubicBezTo>
                    <a:pt x="1303" y="1112"/>
                    <a:pt x="1164" y="693"/>
                    <a:pt x="962" y="305"/>
                  </a:cubicBezTo>
                  <a:cubicBezTo>
                    <a:pt x="900" y="181"/>
                    <a:pt x="822" y="57"/>
                    <a:pt x="652" y="11"/>
                  </a:cubicBezTo>
                  <a:cubicBezTo>
                    <a:pt x="626" y="4"/>
                    <a:pt x="600" y="0"/>
                    <a:pt x="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25"/>
            <p:cNvSpPr/>
            <p:nvPr/>
          </p:nvSpPr>
          <p:spPr>
            <a:xfrm>
              <a:off x="4127838" y="3854175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76" y="0"/>
                    <a:pt x="714" y="78"/>
                    <a:pt x="714" y="155"/>
                  </a:cubicBezTo>
                  <a:lnTo>
                    <a:pt x="745" y="435"/>
                  </a:lnTo>
                  <a:cubicBezTo>
                    <a:pt x="590" y="311"/>
                    <a:pt x="451" y="202"/>
                    <a:pt x="326" y="62"/>
                  </a:cubicBezTo>
                  <a:cubicBezTo>
                    <a:pt x="295" y="31"/>
                    <a:pt x="257" y="16"/>
                    <a:pt x="218" y="16"/>
                  </a:cubicBezTo>
                  <a:cubicBezTo>
                    <a:pt x="179" y="16"/>
                    <a:pt x="140" y="31"/>
                    <a:pt x="109" y="62"/>
                  </a:cubicBezTo>
                  <a:cubicBezTo>
                    <a:pt x="47" y="124"/>
                    <a:pt x="47" y="218"/>
                    <a:pt x="109" y="280"/>
                  </a:cubicBezTo>
                  <a:cubicBezTo>
                    <a:pt x="280" y="450"/>
                    <a:pt x="482" y="605"/>
                    <a:pt x="683" y="760"/>
                  </a:cubicBezTo>
                  <a:cubicBezTo>
                    <a:pt x="497" y="776"/>
                    <a:pt x="295" y="776"/>
                    <a:pt x="125" y="807"/>
                  </a:cubicBezTo>
                  <a:cubicBezTo>
                    <a:pt x="47" y="807"/>
                    <a:pt x="1" y="884"/>
                    <a:pt x="1" y="962"/>
                  </a:cubicBezTo>
                  <a:cubicBezTo>
                    <a:pt x="1" y="1009"/>
                    <a:pt x="63" y="1086"/>
                    <a:pt x="156" y="1086"/>
                  </a:cubicBezTo>
                  <a:cubicBezTo>
                    <a:pt x="388" y="1086"/>
                    <a:pt x="590" y="1071"/>
                    <a:pt x="823" y="1055"/>
                  </a:cubicBezTo>
                  <a:lnTo>
                    <a:pt x="885" y="1582"/>
                  </a:lnTo>
                  <a:cubicBezTo>
                    <a:pt x="885" y="1660"/>
                    <a:pt x="962" y="1706"/>
                    <a:pt x="1024" y="1706"/>
                  </a:cubicBezTo>
                  <a:lnTo>
                    <a:pt x="1040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19" y="1226"/>
                    <a:pt x="1505" y="1365"/>
                    <a:pt x="1722" y="1474"/>
                  </a:cubicBezTo>
                  <a:cubicBezTo>
                    <a:pt x="1738" y="1505"/>
                    <a:pt x="1753" y="1505"/>
                    <a:pt x="1800" y="1505"/>
                  </a:cubicBezTo>
                  <a:cubicBezTo>
                    <a:pt x="1862" y="1505"/>
                    <a:pt x="1893" y="1474"/>
                    <a:pt x="1908" y="1427"/>
                  </a:cubicBezTo>
                  <a:cubicBezTo>
                    <a:pt x="1955" y="1350"/>
                    <a:pt x="1939" y="1272"/>
                    <a:pt x="1862" y="1226"/>
                  </a:cubicBezTo>
                  <a:cubicBezTo>
                    <a:pt x="1738" y="1164"/>
                    <a:pt x="1629" y="1086"/>
                    <a:pt x="1521" y="1009"/>
                  </a:cubicBezTo>
                  <a:cubicBezTo>
                    <a:pt x="1598" y="1009"/>
                    <a:pt x="1676" y="993"/>
                    <a:pt x="1753" y="993"/>
                  </a:cubicBezTo>
                  <a:cubicBezTo>
                    <a:pt x="1831" y="993"/>
                    <a:pt x="1893" y="915"/>
                    <a:pt x="1893" y="838"/>
                  </a:cubicBezTo>
                  <a:cubicBezTo>
                    <a:pt x="1893" y="760"/>
                    <a:pt x="1815" y="698"/>
                    <a:pt x="1738" y="698"/>
                  </a:cubicBezTo>
                  <a:cubicBezTo>
                    <a:pt x="1552" y="729"/>
                    <a:pt x="1350" y="745"/>
                    <a:pt x="1133" y="760"/>
                  </a:cubicBezTo>
                  <a:cubicBezTo>
                    <a:pt x="1117" y="745"/>
                    <a:pt x="1071" y="729"/>
                    <a:pt x="1055" y="698"/>
                  </a:cubicBezTo>
                  <a:lnTo>
                    <a:pt x="1009" y="140"/>
                  </a:lnTo>
                  <a:cubicBezTo>
                    <a:pt x="1009" y="62"/>
                    <a:pt x="931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25"/>
            <p:cNvSpPr/>
            <p:nvPr/>
          </p:nvSpPr>
          <p:spPr>
            <a:xfrm>
              <a:off x="3831213" y="4110850"/>
              <a:ext cx="44225" cy="47325"/>
            </a:xfrm>
            <a:custGeom>
              <a:avLst/>
              <a:gdLst/>
              <a:ahLst/>
              <a:cxnLst/>
              <a:rect l="l" t="t" r="r" b="b"/>
              <a:pathLst>
                <a:path w="1769" h="1893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296" y="249"/>
                    <a:pt x="358" y="357"/>
                    <a:pt x="435" y="482"/>
                  </a:cubicBezTo>
                  <a:cubicBezTo>
                    <a:pt x="358" y="435"/>
                    <a:pt x="280" y="404"/>
                    <a:pt x="218" y="388"/>
                  </a:cubicBezTo>
                  <a:cubicBezTo>
                    <a:pt x="197" y="376"/>
                    <a:pt x="175" y="370"/>
                    <a:pt x="155" y="370"/>
                  </a:cubicBezTo>
                  <a:cubicBezTo>
                    <a:pt x="101" y="370"/>
                    <a:pt x="54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83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07" y="1366"/>
                  </a:lnTo>
                  <a:cubicBezTo>
                    <a:pt x="869" y="1552"/>
                    <a:pt x="947" y="1722"/>
                    <a:pt x="1009" y="1893"/>
                  </a:cubicBezTo>
                  <a:lnTo>
                    <a:pt x="1273" y="1815"/>
                  </a:lnTo>
                  <a:cubicBezTo>
                    <a:pt x="1195" y="1583"/>
                    <a:pt x="1118" y="1350"/>
                    <a:pt x="1025" y="1117"/>
                  </a:cubicBezTo>
                  <a:lnTo>
                    <a:pt x="1025" y="1117"/>
                  </a:lnTo>
                  <a:cubicBezTo>
                    <a:pt x="1195" y="1195"/>
                    <a:pt x="1366" y="1288"/>
                    <a:pt x="1521" y="1366"/>
                  </a:cubicBezTo>
                  <a:cubicBezTo>
                    <a:pt x="1552" y="1397"/>
                    <a:pt x="1567" y="1397"/>
                    <a:pt x="1598" y="1397"/>
                  </a:cubicBezTo>
                  <a:cubicBezTo>
                    <a:pt x="1660" y="1397"/>
                    <a:pt x="1707" y="1366"/>
                    <a:pt x="1738" y="1319"/>
                  </a:cubicBezTo>
                  <a:cubicBezTo>
                    <a:pt x="1769" y="1242"/>
                    <a:pt x="1753" y="1164"/>
                    <a:pt x="1676" y="1117"/>
                  </a:cubicBezTo>
                  <a:cubicBezTo>
                    <a:pt x="1490" y="1024"/>
                    <a:pt x="1273" y="900"/>
                    <a:pt x="1071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1" y="125"/>
                  </a:cubicBezTo>
                  <a:cubicBezTo>
                    <a:pt x="1191" y="117"/>
                    <a:pt x="1171" y="113"/>
                    <a:pt x="1151" y="113"/>
                  </a:cubicBezTo>
                  <a:cubicBezTo>
                    <a:pt x="1096" y="113"/>
                    <a:pt x="1048" y="145"/>
                    <a:pt x="1025" y="202"/>
                  </a:cubicBezTo>
                  <a:lnTo>
                    <a:pt x="823" y="637"/>
                  </a:lnTo>
                  <a:cubicBezTo>
                    <a:pt x="730" y="419"/>
                    <a:pt x="606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25"/>
            <p:cNvSpPr/>
            <p:nvPr/>
          </p:nvSpPr>
          <p:spPr>
            <a:xfrm>
              <a:off x="38180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3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6" y="1"/>
                    <a:pt x="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25"/>
            <p:cNvSpPr/>
            <p:nvPr/>
          </p:nvSpPr>
          <p:spPr>
            <a:xfrm>
              <a:off x="38498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5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25"/>
            <p:cNvSpPr/>
            <p:nvPr/>
          </p:nvSpPr>
          <p:spPr>
            <a:xfrm>
              <a:off x="3857588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21" y="285"/>
                    <a:pt x="109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25"/>
            <p:cNvSpPr/>
            <p:nvPr/>
          </p:nvSpPr>
          <p:spPr>
            <a:xfrm>
              <a:off x="39014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6" y="0"/>
                  </a:moveTo>
                  <a:cubicBezTo>
                    <a:pt x="122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25"/>
            <p:cNvSpPr/>
            <p:nvPr/>
          </p:nvSpPr>
          <p:spPr>
            <a:xfrm>
              <a:off x="3788563" y="3994325"/>
              <a:ext cx="10900" cy="39000"/>
            </a:xfrm>
            <a:custGeom>
              <a:avLst/>
              <a:gdLst/>
              <a:ahLst/>
              <a:cxnLst/>
              <a:rect l="l" t="t" r="r" b="b"/>
              <a:pathLst>
                <a:path w="436" h="1560" extrusionOk="0">
                  <a:moveTo>
                    <a:pt x="269" y="1"/>
                  </a:moveTo>
                  <a:cubicBezTo>
                    <a:pt x="207" y="1"/>
                    <a:pt x="150" y="54"/>
                    <a:pt x="125" y="117"/>
                  </a:cubicBezTo>
                  <a:cubicBezTo>
                    <a:pt x="125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11" y="1560"/>
                    <a:pt x="358" y="1482"/>
                    <a:pt x="358" y="1405"/>
                  </a:cubicBezTo>
                  <a:cubicBezTo>
                    <a:pt x="311" y="908"/>
                    <a:pt x="420" y="179"/>
                    <a:pt x="420" y="179"/>
                  </a:cubicBezTo>
                  <a:cubicBezTo>
                    <a:pt x="435" y="102"/>
                    <a:pt x="389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25"/>
            <p:cNvSpPr/>
            <p:nvPr/>
          </p:nvSpPr>
          <p:spPr>
            <a:xfrm>
              <a:off x="39397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396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25"/>
            <p:cNvSpPr/>
            <p:nvPr/>
          </p:nvSpPr>
          <p:spPr>
            <a:xfrm>
              <a:off x="3959963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3" y="0"/>
                    <a:pt x="67" y="24"/>
                    <a:pt x="47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24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25"/>
            <p:cNvSpPr/>
            <p:nvPr/>
          </p:nvSpPr>
          <p:spPr>
            <a:xfrm>
              <a:off x="3818438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4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79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34" y="915"/>
                    <a:pt x="403" y="838"/>
                  </a:cubicBezTo>
                  <a:cubicBezTo>
                    <a:pt x="295" y="590"/>
                    <a:pt x="310" y="156"/>
                    <a:pt x="326" y="156"/>
                  </a:cubicBezTo>
                  <a:cubicBezTo>
                    <a:pt x="326" y="78"/>
                    <a:pt x="27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25"/>
            <p:cNvSpPr/>
            <p:nvPr/>
          </p:nvSpPr>
          <p:spPr>
            <a:xfrm>
              <a:off x="39754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36" y="65"/>
                    <a:pt x="125" y="329"/>
                    <a:pt x="94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25"/>
            <p:cNvSpPr/>
            <p:nvPr/>
          </p:nvSpPr>
          <p:spPr>
            <a:xfrm>
              <a:off x="3996788" y="3864425"/>
              <a:ext cx="21350" cy="10700"/>
            </a:xfrm>
            <a:custGeom>
              <a:avLst/>
              <a:gdLst/>
              <a:ahLst/>
              <a:cxnLst/>
              <a:rect l="l" t="t" r="r" b="b"/>
              <a:pathLst>
                <a:path w="854" h="428" extrusionOk="0">
                  <a:moveTo>
                    <a:pt x="700" y="1"/>
                  </a:moveTo>
                  <a:cubicBezTo>
                    <a:pt x="685" y="1"/>
                    <a:pt x="669" y="4"/>
                    <a:pt x="652" y="9"/>
                  </a:cubicBezTo>
                  <a:cubicBezTo>
                    <a:pt x="466" y="40"/>
                    <a:pt x="264" y="71"/>
                    <a:pt x="94" y="149"/>
                  </a:cubicBezTo>
                  <a:cubicBezTo>
                    <a:pt x="47" y="164"/>
                    <a:pt x="0" y="257"/>
                    <a:pt x="16" y="335"/>
                  </a:cubicBezTo>
                  <a:cubicBezTo>
                    <a:pt x="47" y="397"/>
                    <a:pt x="94" y="428"/>
                    <a:pt x="156" y="428"/>
                  </a:cubicBezTo>
                  <a:lnTo>
                    <a:pt x="218" y="428"/>
                  </a:lnTo>
                  <a:cubicBezTo>
                    <a:pt x="373" y="366"/>
                    <a:pt x="543" y="335"/>
                    <a:pt x="714" y="288"/>
                  </a:cubicBezTo>
                  <a:cubicBezTo>
                    <a:pt x="791" y="273"/>
                    <a:pt x="854" y="211"/>
                    <a:pt x="838" y="118"/>
                  </a:cubicBezTo>
                  <a:cubicBezTo>
                    <a:pt x="825" y="54"/>
                    <a:pt x="771" y="1"/>
                    <a:pt x="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25"/>
            <p:cNvSpPr/>
            <p:nvPr/>
          </p:nvSpPr>
          <p:spPr>
            <a:xfrm>
              <a:off x="4140263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31"/>
                  </a:cubicBezTo>
                  <a:cubicBezTo>
                    <a:pt x="16" y="31"/>
                    <a:pt x="0" y="62"/>
                    <a:pt x="0" y="109"/>
                  </a:cubicBezTo>
                  <a:cubicBezTo>
                    <a:pt x="0" y="140"/>
                    <a:pt x="16" y="155"/>
                    <a:pt x="31" y="186"/>
                  </a:cubicBezTo>
                  <a:cubicBezTo>
                    <a:pt x="109" y="311"/>
                    <a:pt x="248" y="435"/>
                    <a:pt x="403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7" y="357"/>
                    <a:pt x="512" y="218"/>
                    <a:pt x="434" y="124"/>
                  </a:cubicBezTo>
                  <a:cubicBezTo>
                    <a:pt x="372" y="47"/>
                    <a:pt x="27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25"/>
            <p:cNvSpPr/>
            <p:nvPr/>
          </p:nvSpPr>
          <p:spPr>
            <a:xfrm>
              <a:off x="4113488" y="3918000"/>
              <a:ext cx="11675" cy="9475"/>
            </a:xfrm>
            <a:custGeom>
              <a:avLst/>
              <a:gdLst/>
              <a:ahLst/>
              <a:cxnLst/>
              <a:rect l="l" t="t" r="r" b="b"/>
              <a:pathLst>
                <a:path w="467" h="379" extrusionOk="0">
                  <a:moveTo>
                    <a:pt x="153" y="1"/>
                  </a:moveTo>
                  <a:cubicBezTo>
                    <a:pt x="129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03" y="363"/>
                    <a:pt x="296" y="379"/>
                    <a:pt x="373" y="379"/>
                  </a:cubicBezTo>
                  <a:lnTo>
                    <a:pt x="420" y="379"/>
                  </a:lnTo>
                  <a:lnTo>
                    <a:pt x="435" y="332"/>
                  </a:lnTo>
                  <a:cubicBezTo>
                    <a:pt x="466" y="239"/>
                    <a:pt x="451" y="131"/>
                    <a:pt x="358" y="69"/>
                  </a:cubicBezTo>
                  <a:cubicBezTo>
                    <a:pt x="298" y="21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25"/>
            <p:cNvSpPr/>
            <p:nvPr/>
          </p:nvSpPr>
          <p:spPr>
            <a:xfrm>
              <a:off x="3946763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76" y="1"/>
                  </a:moveTo>
                  <a:cubicBezTo>
                    <a:pt x="289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109" y="494"/>
                  </a:lnTo>
                  <a:cubicBezTo>
                    <a:pt x="202" y="479"/>
                    <a:pt x="311" y="463"/>
                    <a:pt x="420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6" y="14"/>
                    <a:pt x="432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25"/>
            <p:cNvSpPr/>
            <p:nvPr/>
          </p:nvSpPr>
          <p:spPr>
            <a:xfrm>
              <a:off x="38339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40" y="0"/>
                  </a:moveTo>
                  <a:cubicBezTo>
                    <a:pt x="78" y="62"/>
                    <a:pt x="63" y="109"/>
                    <a:pt x="47" y="155"/>
                  </a:cubicBezTo>
                  <a:cubicBezTo>
                    <a:pt x="0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25"/>
            <p:cNvSpPr/>
            <p:nvPr/>
          </p:nvSpPr>
          <p:spPr>
            <a:xfrm>
              <a:off x="38471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2" y="98"/>
                    <a:pt x="63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33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1" y="315"/>
                    <a:pt x="451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25"/>
            <p:cNvSpPr/>
            <p:nvPr/>
          </p:nvSpPr>
          <p:spPr>
            <a:xfrm>
              <a:off x="3880863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25"/>
            <p:cNvSpPr/>
            <p:nvPr/>
          </p:nvSpPr>
          <p:spPr>
            <a:xfrm>
              <a:off x="3897913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8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5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25"/>
            <p:cNvSpPr/>
            <p:nvPr/>
          </p:nvSpPr>
          <p:spPr>
            <a:xfrm>
              <a:off x="3889388" y="416360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71" y="0"/>
                  </a:moveTo>
                  <a:lnTo>
                    <a:pt x="171" y="62"/>
                  </a:lnTo>
                  <a:lnTo>
                    <a:pt x="124" y="78"/>
                  </a:lnTo>
                  <a:lnTo>
                    <a:pt x="109" y="31"/>
                  </a:lnTo>
                  <a:cubicBezTo>
                    <a:pt x="47" y="62"/>
                    <a:pt x="16" y="109"/>
                    <a:pt x="16" y="171"/>
                  </a:cubicBezTo>
                  <a:cubicBezTo>
                    <a:pt x="0" y="233"/>
                    <a:pt x="31" y="310"/>
                    <a:pt x="78" y="341"/>
                  </a:cubicBezTo>
                  <a:cubicBezTo>
                    <a:pt x="78" y="341"/>
                    <a:pt x="124" y="372"/>
                    <a:pt x="171" y="372"/>
                  </a:cubicBezTo>
                  <a:lnTo>
                    <a:pt x="233" y="372"/>
                  </a:lnTo>
                  <a:cubicBezTo>
                    <a:pt x="280" y="341"/>
                    <a:pt x="342" y="310"/>
                    <a:pt x="357" y="248"/>
                  </a:cubicBezTo>
                  <a:cubicBezTo>
                    <a:pt x="388" y="186"/>
                    <a:pt x="357" y="124"/>
                    <a:pt x="326" y="78"/>
                  </a:cubicBezTo>
                  <a:cubicBezTo>
                    <a:pt x="280" y="16"/>
                    <a:pt x="23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25"/>
            <p:cNvSpPr/>
            <p:nvPr/>
          </p:nvSpPr>
          <p:spPr>
            <a:xfrm>
              <a:off x="3929313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70"/>
                  </a:cubicBezTo>
                  <a:cubicBezTo>
                    <a:pt x="63" y="347"/>
                    <a:pt x="156" y="394"/>
                    <a:pt x="233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18" y="37"/>
                  </a:lnTo>
                  <a:lnTo>
                    <a:pt x="202" y="83"/>
                  </a:lnTo>
                  <a:lnTo>
                    <a:pt x="202" y="68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25"/>
            <p:cNvSpPr/>
            <p:nvPr/>
          </p:nvSpPr>
          <p:spPr>
            <a:xfrm>
              <a:off x="3898313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64" y="474"/>
                  </a:cubicBezTo>
                  <a:cubicBezTo>
                    <a:pt x="341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25"/>
            <p:cNvSpPr/>
            <p:nvPr/>
          </p:nvSpPr>
          <p:spPr>
            <a:xfrm>
              <a:off x="4152263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87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87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25"/>
            <p:cNvSpPr/>
            <p:nvPr/>
          </p:nvSpPr>
          <p:spPr>
            <a:xfrm>
              <a:off x="3971188" y="3779350"/>
              <a:ext cx="12050" cy="4675"/>
            </a:xfrm>
            <a:custGeom>
              <a:avLst/>
              <a:gdLst/>
              <a:ahLst/>
              <a:cxnLst/>
              <a:rect l="l" t="t" r="r" b="b"/>
              <a:pathLst>
                <a:path w="482" h="187" extrusionOk="0">
                  <a:moveTo>
                    <a:pt x="482" y="0"/>
                  </a:moveTo>
                  <a:cubicBezTo>
                    <a:pt x="327" y="0"/>
                    <a:pt x="156" y="16"/>
                    <a:pt x="1" y="16"/>
                  </a:cubicBezTo>
                  <a:lnTo>
                    <a:pt x="1" y="109"/>
                  </a:lnTo>
                  <a:lnTo>
                    <a:pt x="32" y="109"/>
                  </a:lnTo>
                  <a:cubicBezTo>
                    <a:pt x="109" y="155"/>
                    <a:pt x="187" y="186"/>
                    <a:pt x="249" y="186"/>
                  </a:cubicBezTo>
                  <a:lnTo>
                    <a:pt x="311" y="186"/>
                  </a:lnTo>
                  <a:cubicBezTo>
                    <a:pt x="373" y="171"/>
                    <a:pt x="420" y="124"/>
                    <a:pt x="466" y="93"/>
                  </a:cubicBezTo>
                  <a:cubicBezTo>
                    <a:pt x="482" y="78"/>
                    <a:pt x="482" y="31"/>
                    <a:pt x="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25"/>
            <p:cNvSpPr/>
            <p:nvPr/>
          </p:nvSpPr>
          <p:spPr>
            <a:xfrm>
              <a:off x="3894413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9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41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25"/>
            <p:cNvSpPr/>
            <p:nvPr/>
          </p:nvSpPr>
          <p:spPr>
            <a:xfrm>
              <a:off x="40712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8" y="1"/>
                  </a:moveTo>
                  <a:cubicBezTo>
                    <a:pt x="209" y="1"/>
                    <a:pt x="144" y="21"/>
                    <a:pt x="78" y="59"/>
                  </a:cubicBezTo>
                  <a:cubicBezTo>
                    <a:pt x="31" y="90"/>
                    <a:pt x="0" y="167"/>
                    <a:pt x="31" y="276"/>
                  </a:cubicBezTo>
                  <a:cubicBezTo>
                    <a:pt x="93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5" y="214"/>
                    <a:pt x="435" y="136"/>
                    <a:pt x="388" y="59"/>
                  </a:cubicBezTo>
                  <a:lnTo>
                    <a:pt x="388" y="28"/>
                  </a:lnTo>
                  <a:lnTo>
                    <a:pt x="373" y="28"/>
                  </a:lnTo>
                  <a:cubicBezTo>
                    <a:pt x="342" y="9"/>
                    <a:pt x="307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25"/>
            <p:cNvSpPr/>
            <p:nvPr/>
          </p:nvSpPr>
          <p:spPr>
            <a:xfrm>
              <a:off x="3938238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94" y="326"/>
                    <a:pt x="140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25"/>
            <p:cNvSpPr/>
            <p:nvPr/>
          </p:nvSpPr>
          <p:spPr>
            <a:xfrm>
              <a:off x="3845963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25"/>
            <p:cNvSpPr/>
            <p:nvPr/>
          </p:nvSpPr>
          <p:spPr>
            <a:xfrm>
              <a:off x="40522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33" y="419"/>
                  </a:cubicBezTo>
                  <a:cubicBezTo>
                    <a:pt x="280" y="419"/>
                    <a:pt x="342" y="388"/>
                    <a:pt x="404" y="342"/>
                  </a:cubicBezTo>
                  <a:cubicBezTo>
                    <a:pt x="435" y="295"/>
                    <a:pt x="466" y="218"/>
                    <a:pt x="435" y="156"/>
                  </a:cubicBezTo>
                  <a:cubicBezTo>
                    <a:pt x="419" y="109"/>
                    <a:pt x="373" y="47"/>
                    <a:pt x="326" y="31"/>
                  </a:cubicBezTo>
                  <a:cubicBezTo>
                    <a:pt x="280" y="0"/>
                    <a:pt x="24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25"/>
            <p:cNvSpPr/>
            <p:nvPr/>
          </p:nvSpPr>
          <p:spPr>
            <a:xfrm>
              <a:off x="3994463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3" y="63"/>
                    <a:pt x="31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73" y="47"/>
                    <a:pt x="326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25"/>
            <p:cNvSpPr/>
            <p:nvPr/>
          </p:nvSpPr>
          <p:spPr>
            <a:xfrm>
              <a:off x="3914588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25"/>
            <p:cNvSpPr/>
            <p:nvPr/>
          </p:nvSpPr>
          <p:spPr>
            <a:xfrm>
              <a:off x="4018513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64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25"/>
            <p:cNvSpPr/>
            <p:nvPr/>
          </p:nvSpPr>
          <p:spPr>
            <a:xfrm>
              <a:off x="38098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25"/>
            <p:cNvSpPr/>
            <p:nvPr/>
          </p:nvSpPr>
          <p:spPr>
            <a:xfrm>
              <a:off x="38087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93" y="401"/>
                    <a:pt x="202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25"/>
            <p:cNvSpPr/>
            <p:nvPr/>
          </p:nvSpPr>
          <p:spPr>
            <a:xfrm>
              <a:off x="381766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48" y="0"/>
                  </a:moveTo>
                  <a:cubicBezTo>
                    <a:pt x="186" y="0"/>
                    <a:pt x="124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79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19" y="62"/>
                  </a:cubicBezTo>
                  <a:cubicBezTo>
                    <a:pt x="357" y="31"/>
                    <a:pt x="310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25"/>
            <p:cNvSpPr/>
            <p:nvPr/>
          </p:nvSpPr>
          <p:spPr>
            <a:xfrm>
              <a:off x="4160813" y="4041075"/>
              <a:ext cx="10875" cy="8925"/>
            </a:xfrm>
            <a:custGeom>
              <a:avLst/>
              <a:gdLst/>
              <a:ahLst/>
              <a:cxnLst/>
              <a:rect l="l" t="t" r="r" b="b"/>
              <a:pathLst>
                <a:path w="435" h="357" extrusionOk="0">
                  <a:moveTo>
                    <a:pt x="78" y="0"/>
                  </a:moveTo>
                  <a:lnTo>
                    <a:pt x="31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24" y="341"/>
                    <a:pt x="186" y="357"/>
                    <a:pt x="248" y="357"/>
                  </a:cubicBezTo>
                  <a:cubicBezTo>
                    <a:pt x="279" y="357"/>
                    <a:pt x="326" y="357"/>
                    <a:pt x="341" y="341"/>
                  </a:cubicBezTo>
                  <a:lnTo>
                    <a:pt x="357" y="341"/>
                  </a:lnTo>
                  <a:lnTo>
                    <a:pt x="357" y="326"/>
                  </a:lnTo>
                  <a:cubicBezTo>
                    <a:pt x="434" y="202"/>
                    <a:pt x="419" y="93"/>
                    <a:pt x="326" y="47"/>
                  </a:cubicBezTo>
                  <a:cubicBezTo>
                    <a:pt x="302" y="39"/>
                    <a:pt x="283" y="35"/>
                    <a:pt x="262" y="35"/>
                  </a:cubicBezTo>
                  <a:cubicBezTo>
                    <a:pt x="240" y="35"/>
                    <a:pt x="217" y="39"/>
                    <a:pt x="186" y="47"/>
                  </a:cubicBezTo>
                  <a:lnTo>
                    <a:pt x="124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25"/>
            <p:cNvSpPr/>
            <p:nvPr/>
          </p:nvSpPr>
          <p:spPr>
            <a:xfrm>
              <a:off x="4131713" y="3839300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242" y="1"/>
                  </a:moveTo>
                  <a:cubicBezTo>
                    <a:pt x="172" y="1"/>
                    <a:pt x="95" y="32"/>
                    <a:pt x="47" y="99"/>
                  </a:cubicBezTo>
                  <a:cubicBezTo>
                    <a:pt x="16" y="130"/>
                    <a:pt x="1" y="192"/>
                    <a:pt x="1" y="254"/>
                  </a:cubicBezTo>
                  <a:cubicBezTo>
                    <a:pt x="1" y="285"/>
                    <a:pt x="16" y="332"/>
                    <a:pt x="47" y="347"/>
                  </a:cubicBezTo>
                  <a:cubicBezTo>
                    <a:pt x="78" y="394"/>
                    <a:pt x="109" y="394"/>
                    <a:pt x="156" y="394"/>
                  </a:cubicBezTo>
                  <a:lnTo>
                    <a:pt x="264" y="394"/>
                  </a:lnTo>
                  <a:lnTo>
                    <a:pt x="280" y="363"/>
                  </a:lnTo>
                  <a:cubicBezTo>
                    <a:pt x="342" y="285"/>
                    <a:pt x="389" y="177"/>
                    <a:pt x="389" y="84"/>
                  </a:cubicBezTo>
                  <a:lnTo>
                    <a:pt x="389" y="53"/>
                  </a:lnTo>
                  <a:lnTo>
                    <a:pt x="358" y="37"/>
                  </a:lnTo>
                  <a:cubicBezTo>
                    <a:pt x="328" y="13"/>
                    <a:pt x="286" y="1"/>
                    <a:pt x="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25"/>
            <p:cNvSpPr/>
            <p:nvPr/>
          </p:nvSpPr>
          <p:spPr>
            <a:xfrm>
              <a:off x="4092163" y="3853400"/>
              <a:ext cx="10900" cy="8550"/>
            </a:xfrm>
            <a:custGeom>
              <a:avLst/>
              <a:gdLst/>
              <a:ahLst/>
              <a:cxnLst/>
              <a:rect l="l" t="t" r="r" b="b"/>
              <a:pathLst>
                <a:path w="436" h="342" extrusionOk="0">
                  <a:moveTo>
                    <a:pt x="233" y="0"/>
                  </a:moveTo>
                  <a:cubicBezTo>
                    <a:pt x="156" y="0"/>
                    <a:pt x="109" y="16"/>
                    <a:pt x="63" y="78"/>
                  </a:cubicBezTo>
                  <a:cubicBezTo>
                    <a:pt x="32" y="124"/>
                    <a:pt x="1" y="186"/>
                    <a:pt x="47" y="249"/>
                  </a:cubicBezTo>
                  <a:cubicBezTo>
                    <a:pt x="63" y="295"/>
                    <a:pt x="140" y="342"/>
                    <a:pt x="218" y="342"/>
                  </a:cubicBezTo>
                  <a:lnTo>
                    <a:pt x="233" y="342"/>
                  </a:lnTo>
                  <a:cubicBezTo>
                    <a:pt x="296" y="326"/>
                    <a:pt x="358" y="295"/>
                    <a:pt x="389" y="233"/>
                  </a:cubicBezTo>
                  <a:cubicBezTo>
                    <a:pt x="435" y="155"/>
                    <a:pt x="420" y="78"/>
                    <a:pt x="373" y="16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25"/>
            <p:cNvSpPr/>
            <p:nvPr/>
          </p:nvSpPr>
          <p:spPr>
            <a:xfrm>
              <a:off x="3802538" y="3880550"/>
              <a:ext cx="12025" cy="22900"/>
            </a:xfrm>
            <a:custGeom>
              <a:avLst/>
              <a:gdLst/>
              <a:ahLst/>
              <a:cxnLst/>
              <a:rect l="l" t="t" r="r" b="b"/>
              <a:pathLst>
                <a:path w="481" h="916" extrusionOk="0">
                  <a:moveTo>
                    <a:pt x="481" y="0"/>
                  </a:moveTo>
                  <a:cubicBezTo>
                    <a:pt x="310" y="295"/>
                    <a:pt x="155" y="605"/>
                    <a:pt x="0" y="915"/>
                  </a:cubicBezTo>
                  <a:cubicBezTo>
                    <a:pt x="155" y="605"/>
                    <a:pt x="326" y="31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25"/>
            <p:cNvSpPr/>
            <p:nvPr/>
          </p:nvSpPr>
          <p:spPr>
            <a:xfrm>
              <a:off x="3792838" y="3903800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404" y="1"/>
                  </a:moveTo>
                  <a:cubicBezTo>
                    <a:pt x="249" y="295"/>
                    <a:pt x="109" y="621"/>
                    <a:pt x="0" y="947"/>
                  </a:cubicBezTo>
                  <a:cubicBezTo>
                    <a:pt x="109" y="621"/>
                    <a:pt x="249" y="31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25"/>
            <p:cNvSpPr/>
            <p:nvPr/>
          </p:nvSpPr>
          <p:spPr>
            <a:xfrm>
              <a:off x="3785088" y="3927075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310" y="0"/>
                  </a:moveTo>
                  <a:cubicBezTo>
                    <a:pt x="171" y="341"/>
                    <a:pt x="78" y="683"/>
                    <a:pt x="0" y="1008"/>
                  </a:cubicBezTo>
                  <a:cubicBezTo>
                    <a:pt x="93" y="652"/>
                    <a:pt x="186" y="326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25"/>
            <p:cNvSpPr/>
            <p:nvPr/>
          </p:nvSpPr>
          <p:spPr>
            <a:xfrm>
              <a:off x="3829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0" y="792"/>
                  </a:moveTo>
                  <a:cubicBezTo>
                    <a:pt x="202" y="528"/>
                    <a:pt x="419" y="249"/>
                    <a:pt x="652" y="1"/>
                  </a:cubicBezTo>
                  <a:cubicBezTo>
                    <a:pt x="419" y="249"/>
                    <a:pt x="202" y="528"/>
                    <a:pt x="0" y="7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25"/>
            <p:cNvSpPr/>
            <p:nvPr/>
          </p:nvSpPr>
          <p:spPr>
            <a:xfrm>
              <a:off x="4240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1" y="1"/>
                  </a:moveTo>
                  <a:lnTo>
                    <a:pt x="1" y="1"/>
                  </a:lnTo>
                  <a:cubicBezTo>
                    <a:pt x="218" y="249"/>
                    <a:pt x="435" y="528"/>
                    <a:pt x="652" y="792"/>
                  </a:cubicBezTo>
                  <a:cubicBezTo>
                    <a:pt x="466" y="528"/>
                    <a:pt x="218" y="24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25"/>
            <p:cNvSpPr/>
            <p:nvPr/>
          </p:nvSpPr>
          <p:spPr>
            <a:xfrm>
              <a:off x="3897913" y="4242675"/>
              <a:ext cx="17850" cy="10500"/>
            </a:xfrm>
            <a:custGeom>
              <a:avLst/>
              <a:gdLst/>
              <a:ahLst/>
              <a:cxnLst/>
              <a:rect l="l" t="t" r="r" b="b"/>
              <a:pathLst>
                <a:path w="714" h="420" extrusionOk="0">
                  <a:moveTo>
                    <a:pt x="1" y="1"/>
                  </a:moveTo>
                  <a:cubicBezTo>
                    <a:pt x="233" y="156"/>
                    <a:pt x="466" y="311"/>
                    <a:pt x="714" y="420"/>
                  </a:cubicBezTo>
                  <a:cubicBezTo>
                    <a:pt x="466" y="280"/>
                    <a:pt x="23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25"/>
            <p:cNvSpPr/>
            <p:nvPr/>
          </p:nvSpPr>
          <p:spPr>
            <a:xfrm>
              <a:off x="4283338" y="3903425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0" y="1"/>
                  </a:moveTo>
                  <a:cubicBezTo>
                    <a:pt x="155" y="311"/>
                    <a:pt x="295" y="636"/>
                    <a:pt x="403" y="946"/>
                  </a:cubicBezTo>
                  <a:cubicBezTo>
                    <a:pt x="295" y="621"/>
                    <a:pt x="155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25"/>
            <p:cNvSpPr/>
            <p:nvPr/>
          </p:nvSpPr>
          <p:spPr>
            <a:xfrm>
              <a:off x="4293413" y="3927450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0" y="1"/>
                  </a:moveTo>
                  <a:cubicBezTo>
                    <a:pt x="124" y="326"/>
                    <a:pt x="233" y="668"/>
                    <a:pt x="311" y="1009"/>
                  </a:cubicBezTo>
                  <a:cubicBezTo>
                    <a:pt x="233" y="668"/>
                    <a:pt x="124" y="32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25"/>
            <p:cNvSpPr/>
            <p:nvPr/>
          </p:nvSpPr>
          <p:spPr>
            <a:xfrm>
              <a:off x="3883563" y="3773525"/>
              <a:ext cx="55475" cy="31825"/>
            </a:xfrm>
            <a:custGeom>
              <a:avLst/>
              <a:gdLst/>
              <a:ahLst/>
              <a:cxnLst/>
              <a:rect l="l" t="t" r="r" b="b"/>
              <a:pathLst>
                <a:path w="2219" h="1273" extrusionOk="0">
                  <a:moveTo>
                    <a:pt x="1" y="1272"/>
                  </a:moveTo>
                  <a:cubicBezTo>
                    <a:pt x="668" y="776"/>
                    <a:pt x="1428" y="326"/>
                    <a:pt x="2219" y="0"/>
                  </a:cubicBezTo>
                  <a:cubicBezTo>
                    <a:pt x="1428" y="326"/>
                    <a:pt x="668" y="776"/>
                    <a:pt x="1" y="12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25"/>
            <p:cNvSpPr/>
            <p:nvPr/>
          </p:nvSpPr>
          <p:spPr>
            <a:xfrm>
              <a:off x="3963438" y="3752575"/>
              <a:ext cx="79525" cy="12050"/>
            </a:xfrm>
            <a:custGeom>
              <a:avLst/>
              <a:gdLst/>
              <a:ahLst/>
              <a:cxnLst/>
              <a:rect l="l" t="t" r="r" b="b"/>
              <a:pathLst>
                <a:path w="3181" h="482" extrusionOk="0">
                  <a:moveTo>
                    <a:pt x="3180" y="1"/>
                  </a:moveTo>
                  <a:cubicBezTo>
                    <a:pt x="2079" y="1"/>
                    <a:pt x="1009" y="156"/>
                    <a:pt x="1" y="482"/>
                  </a:cubicBezTo>
                  <a:cubicBezTo>
                    <a:pt x="1009" y="171"/>
                    <a:pt x="2079" y="1"/>
                    <a:pt x="3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25"/>
            <p:cNvSpPr/>
            <p:nvPr/>
          </p:nvSpPr>
          <p:spPr>
            <a:xfrm>
              <a:off x="4162763" y="3780500"/>
              <a:ext cx="22500" cy="12825"/>
            </a:xfrm>
            <a:custGeom>
              <a:avLst/>
              <a:gdLst/>
              <a:ahLst/>
              <a:cxnLst/>
              <a:rect l="l" t="t" r="r" b="b"/>
              <a:pathLst>
                <a:path w="900" h="513" extrusionOk="0">
                  <a:moveTo>
                    <a:pt x="0" y="1"/>
                  </a:moveTo>
                  <a:cubicBezTo>
                    <a:pt x="310" y="156"/>
                    <a:pt x="589" y="342"/>
                    <a:pt x="899" y="512"/>
                  </a:cubicBezTo>
                  <a:cubicBezTo>
                    <a:pt x="605" y="342"/>
                    <a:pt x="310" y="15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25"/>
            <p:cNvSpPr/>
            <p:nvPr/>
          </p:nvSpPr>
          <p:spPr>
            <a:xfrm>
              <a:off x="4271313" y="3880950"/>
              <a:ext cx="12050" cy="22875"/>
            </a:xfrm>
            <a:custGeom>
              <a:avLst/>
              <a:gdLst/>
              <a:ahLst/>
              <a:cxnLst/>
              <a:rect l="l" t="t" r="r" b="b"/>
              <a:pathLst>
                <a:path w="482" h="915" extrusionOk="0">
                  <a:moveTo>
                    <a:pt x="1" y="0"/>
                  </a:moveTo>
                  <a:cubicBezTo>
                    <a:pt x="171" y="295"/>
                    <a:pt x="326" y="589"/>
                    <a:pt x="481" y="915"/>
                  </a:cubicBezTo>
                  <a:cubicBezTo>
                    <a:pt x="342" y="605"/>
                    <a:pt x="171" y="29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25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25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25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25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25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25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25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25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25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25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25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25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25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25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25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25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25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5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5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5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5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5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5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5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5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5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5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5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5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5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5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5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5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5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5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5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5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5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5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5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5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5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5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5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5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5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5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5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5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5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5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5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25"/>
          <p:cNvGrpSpPr/>
          <p:nvPr/>
        </p:nvGrpSpPr>
        <p:grpSpPr>
          <a:xfrm>
            <a:off x="7553494" y="539700"/>
            <a:ext cx="533175" cy="533175"/>
            <a:chOff x="5894763" y="3752575"/>
            <a:chExt cx="533175" cy="533175"/>
          </a:xfrm>
        </p:grpSpPr>
        <p:sp>
          <p:nvSpPr>
            <p:cNvPr id="5976" name="Google Shape;5976;p25"/>
            <p:cNvSpPr/>
            <p:nvPr/>
          </p:nvSpPr>
          <p:spPr>
            <a:xfrm>
              <a:off x="6427538" y="40189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16" y="0"/>
                  </a:moveTo>
                  <a:lnTo>
                    <a:pt x="16" y="0"/>
                  </a:lnTo>
                  <a:cubicBezTo>
                    <a:pt x="16" y="217"/>
                    <a:pt x="0" y="419"/>
                    <a:pt x="0" y="620"/>
                  </a:cubicBezTo>
                  <a:cubicBezTo>
                    <a:pt x="16" y="434"/>
                    <a:pt x="16" y="21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5"/>
            <p:cNvSpPr/>
            <p:nvPr/>
          </p:nvSpPr>
          <p:spPr>
            <a:xfrm>
              <a:off x="6370913" y="4175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71" y="109"/>
                    <a:pt x="78" y="233"/>
                    <a:pt x="1" y="326"/>
                  </a:cubicBezTo>
                  <a:cubicBezTo>
                    <a:pt x="94" y="233"/>
                    <a:pt x="171" y="10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25"/>
            <p:cNvSpPr/>
            <p:nvPr/>
          </p:nvSpPr>
          <p:spPr>
            <a:xfrm>
              <a:off x="6379838" y="3866975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0" y="0"/>
                  </a:moveTo>
                  <a:lnTo>
                    <a:pt x="233" y="341"/>
                  </a:lnTo>
                  <a:cubicBezTo>
                    <a:pt x="187" y="233"/>
                    <a:pt x="78" y="10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25"/>
            <p:cNvSpPr/>
            <p:nvPr/>
          </p:nvSpPr>
          <p:spPr>
            <a:xfrm>
              <a:off x="6325563" y="4222125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341" y="1"/>
                  </a:moveTo>
                  <a:lnTo>
                    <a:pt x="341" y="1"/>
                  </a:lnTo>
                  <a:cubicBezTo>
                    <a:pt x="233" y="79"/>
                    <a:pt x="124" y="172"/>
                    <a:pt x="0" y="280"/>
                  </a:cubicBezTo>
                  <a:cubicBezTo>
                    <a:pt x="124" y="172"/>
                    <a:pt x="217" y="94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25"/>
            <p:cNvSpPr/>
            <p:nvPr/>
          </p:nvSpPr>
          <p:spPr>
            <a:xfrm>
              <a:off x="6337963" y="4211675"/>
              <a:ext cx="7775" cy="7000"/>
            </a:xfrm>
            <a:custGeom>
              <a:avLst/>
              <a:gdLst/>
              <a:ahLst/>
              <a:cxnLst/>
              <a:rect l="l" t="t" r="r" b="b"/>
              <a:pathLst>
                <a:path w="311" h="280" extrusionOk="0">
                  <a:moveTo>
                    <a:pt x="311" y="0"/>
                  </a:moveTo>
                  <a:cubicBezTo>
                    <a:pt x="202" y="93"/>
                    <a:pt x="93" y="186"/>
                    <a:pt x="0" y="279"/>
                  </a:cubicBezTo>
                  <a:cubicBezTo>
                    <a:pt x="93" y="186"/>
                    <a:pt x="202" y="93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25"/>
            <p:cNvSpPr/>
            <p:nvPr/>
          </p:nvSpPr>
          <p:spPr>
            <a:xfrm>
              <a:off x="613168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500" y="1"/>
                  </a:moveTo>
                  <a:cubicBezTo>
                    <a:pt x="366" y="1"/>
                    <a:pt x="234" y="8"/>
                    <a:pt x="109" y="22"/>
                  </a:cubicBezTo>
                  <a:cubicBezTo>
                    <a:pt x="47" y="22"/>
                    <a:pt x="31" y="38"/>
                    <a:pt x="0" y="38"/>
                  </a:cubicBezTo>
                  <a:cubicBezTo>
                    <a:pt x="31" y="38"/>
                    <a:pt x="31" y="69"/>
                    <a:pt x="47" y="69"/>
                  </a:cubicBezTo>
                  <a:cubicBezTo>
                    <a:pt x="202" y="162"/>
                    <a:pt x="435" y="193"/>
                    <a:pt x="729" y="193"/>
                  </a:cubicBezTo>
                  <a:cubicBezTo>
                    <a:pt x="822" y="193"/>
                    <a:pt x="915" y="193"/>
                    <a:pt x="1008" y="177"/>
                  </a:cubicBezTo>
                  <a:cubicBezTo>
                    <a:pt x="1148" y="177"/>
                    <a:pt x="1163" y="146"/>
                    <a:pt x="1163" y="146"/>
                  </a:cubicBezTo>
                  <a:cubicBezTo>
                    <a:pt x="1163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25"/>
            <p:cNvSpPr/>
            <p:nvPr/>
          </p:nvSpPr>
          <p:spPr>
            <a:xfrm>
              <a:off x="6425988" y="3987550"/>
              <a:ext cx="1175" cy="10875"/>
            </a:xfrm>
            <a:custGeom>
              <a:avLst/>
              <a:gdLst/>
              <a:ahLst/>
              <a:cxnLst/>
              <a:rect l="l" t="t" r="r" b="b"/>
              <a:pathLst>
                <a:path w="47" h="435" extrusionOk="0">
                  <a:moveTo>
                    <a:pt x="0" y="1"/>
                  </a:moveTo>
                  <a:cubicBezTo>
                    <a:pt x="16" y="156"/>
                    <a:pt x="47" y="295"/>
                    <a:pt x="47" y="435"/>
                  </a:cubicBezTo>
                  <a:cubicBezTo>
                    <a:pt x="47" y="295"/>
                    <a:pt x="16" y="1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25"/>
            <p:cNvSpPr/>
            <p:nvPr/>
          </p:nvSpPr>
          <p:spPr>
            <a:xfrm>
              <a:off x="6388363" y="3879000"/>
              <a:ext cx="7000" cy="12800"/>
            </a:xfrm>
            <a:custGeom>
              <a:avLst/>
              <a:gdLst/>
              <a:ahLst/>
              <a:cxnLst/>
              <a:rect l="l" t="t" r="r" b="b"/>
              <a:pathLst>
                <a:path w="280" h="512" extrusionOk="0">
                  <a:moveTo>
                    <a:pt x="1" y="0"/>
                  </a:moveTo>
                  <a:lnTo>
                    <a:pt x="1" y="0"/>
                  </a:lnTo>
                  <a:cubicBezTo>
                    <a:pt x="45" y="82"/>
                    <a:pt x="94" y="161"/>
                    <a:pt x="141" y="241"/>
                  </a:cubicBezTo>
                  <a:lnTo>
                    <a:pt x="141" y="241"/>
                  </a:lnTo>
                  <a:cubicBezTo>
                    <a:pt x="97" y="161"/>
                    <a:pt x="51" y="79"/>
                    <a:pt x="1" y="0"/>
                  </a:cubicBezTo>
                  <a:close/>
                  <a:moveTo>
                    <a:pt x="141" y="241"/>
                  </a:moveTo>
                  <a:cubicBezTo>
                    <a:pt x="192" y="336"/>
                    <a:pt x="238" y="428"/>
                    <a:pt x="280" y="512"/>
                  </a:cubicBezTo>
                  <a:cubicBezTo>
                    <a:pt x="240" y="415"/>
                    <a:pt x="191" y="327"/>
                    <a:pt x="141" y="2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25"/>
            <p:cNvSpPr/>
            <p:nvPr/>
          </p:nvSpPr>
          <p:spPr>
            <a:xfrm>
              <a:off x="6427538" y="40030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0" y="0"/>
                  </a:moveTo>
                  <a:cubicBezTo>
                    <a:pt x="0" y="217"/>
                    <a:pt x="16" y="434"/>
                    <a:pt x="16" y="620"/>
                  </a:cubicBezTo>
                  <a:cubicBezTo>
                    <a:pt x="16" y="403"/>
                    <a:pt x="16" y="2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25"/>
            <p:cNvSpPr/>
            <p:nvPr/>
          </p:nvSpPr>
          <p:spPr>
            <a:xfrm>
              <a:off x="6045213" y="383595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637" y="0"/>
                  </a:moveTo>
                  <a:lnTo>
                    <a:pt x="637" y="0"/>
                  </a:lnTo>
                  <a:cubicBezTo>
                    <a:pt x="435" y="62"/>
                    <a:pt x="249" y="156"/>
                    <a:pt x="109" y="249"/>
                  </a:cubicBezTo>
                  <a:cubicBezTo>
                    <a:pt x="16" y="311"/>
                    <a:pt x="1" y="342"/>
                    <a:pt x="1" y="373"/>
                  </a:cubicBezTo>
                  <a:cubicBezTo>
                    <a:pt x="16" y="419"/>
                    <a:pt x="78" y="466"/>
                    <a:pt x="109" y="481"/>
                  </a:cubicBezTo>
                  <a:cubicBezTo>
                    <a:pt x="280" y="311"/>
                    <a:pt x="466" y="156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25"/>
            <p:cNvSpPr/>
            <p:nvPr/>
          </p:nvSpPr>
          <p:spPr>
            <a:xfrm>
              <a:off x="6396113" y="3892175"/>
              <a:ext cx="6625" cy="13200"/>
            </a:xfrm>
            <a:custGeom>
              <a:avLst/>
              <a:gdLst/>
              <a:ahLst/>
              <a:cxnLst/>
              <a:rect l="l" t="t" r="r" b="b"/>
              <a:pathLst>
                <a:path w="265" h="528" extrusionOk="0">
                  <a:moveTo>
                    <a:pt x="1" y="0"/>
                  </a:moveTo>
                  <a:cubicBezTo>
                    <a:pt x="78" y="171"/>
                    <a:pt x="171" y="342"/>
                    <a:pt x="264" y="528"/>
                  </a:cubicBezTo>
                  <a:cubicBezTo>
                    <a:pt x="171" y="342"/>
                    <a:pt x="94" y="17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25"/>
            <p:cNvSpPr/>
            <p:nvPr/>
          </p:nvSpPr>
          <p:spPr>
            <a:xfrm>
              <a:off x="6379838" y="4162425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22" y="324"/>
                  </a:lnTo>
                  <a:lnTo>
                    <a:pt x="22" y="324"/>
                  </a:lnTo>
                  <a:cubicBezTo>
                    <a:pt x="97" y="214"/>
                    <a:pt x="191" y="114"/>
                    <a:pt x="233" y="1"/>
                  </a:cubicBezTo>
                  <a:close/>
                  <a:moveTo>
                    <a:pt x="22" y="324"/>
                  </a:moveTo>
                  <a:cubicBezTo>
                    <a:pt x="15" y="335"/>
                    <a:pt x="7" y="346"/>
                    <a:pt x="0" y="357"/>
                  </a:cubicBezTo>
                  <a:lnTo>
                    <a:pt x="22" y="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25"/>
            <p:cNvSpPr/>
            <p:nvPr/>
          </p:nvSpPr>
          <p:spPr>
            <a:xfrm>
              <a:off x="6415513" y="408565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171" y="1"/>
                  </a:moveTo>
                  <a:lnTo>
                    <a:pt x="0" y="5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25"/>
            <p:cNvSpPr/>
            <p:nvPr/>
          </p:nvSpPr>
          <p:spPr>
            <a:xfrm>
              <a:off x="6337963" y="381890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0" y="0"/>
                  </a:moveTo>
                  <a:cubicBezTo>
                    <a:pt x="93" y="93"/>
                    <a:pt x="202" y="202"/>
                    <a:pt x="311" y="295"/>
                  </a:cubicBezTo>
                  <a:cubicBezTo>
                    <a:pt x="202" y="202"/>
                    <a:pt x="109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25"/>
            <p:cNvSpPr/>
            <p:nvPr/>
          </p:nvSpPr>
          <p:spPr>
            <a:xfrm>
              <a:off x="6419388" y="4070925"/>
              <a:ext cx="3125" cy="14750"/>
            </a:xfrm>
            <a:custGeom>
              <a:avLst/>
              <a:gdLst/>
              <a:ahLst/>
              <a:cxnLst/>
              <a:rect l="l" t="t" r="r" b="b"/>
              <a:pathLst>
                <a:path w="125" h="590" extrusionOk="0">
                  <a:moveTo>
                    <a:pt x="124" y="0"/>
                  </a:moveTo>
                  <a:cubicBezTo>
                    <a:pt x="93" y="202"/>
                    <a:pt x="47" y="388"/>
                    <a:pt x="0" y="590"/>
                  </a:cubicBezTo>
                  <a:cubicBezTo>
                    <a:pt x="47" y="388"/>
                    <a:pt x="93" y="202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25"/>
            <p:cNvSpPr/>
            <p:nvPr/>
          </p:nvSpPr>
          <p:spPr>
            <a:xfrm>
              <a:off x="6424038" y="4055400"/>
              <a:ext cx="1575" cy="10900"/>
            </a:xfrm>
            <a:custGeom>
              <a:avLst/>
              <a:gdLst/>
              <a:ahLst/>
              <a:cxnLst/>
              <a:rect l="l" t="t" r="r" b="b"/>
              <a:pathLst>
                <a:path w="63" h="436" extrusionOk="0">
                  <a:moveTo>
                    <a:pt x="63" y="1"/>
                  </a:moveTo>
                  <a:lnTo>
                    <a:pt x="63" y="1"/>
                  </a:lnTo>
                  <a:cubicBezTo>
                    <a:pt x="61" y="18"/>
                    <a:pt x="58" y="36"/>
                    <a:pt x="56" y="54"/>
                  </a:cubicBezTo>
                  <a:lnTo>
                    <a:pt x="56" y="54"/>
                  </a:lnTo>
                  <a:cubicBezTo>
                    <a:pt x="59" y="37"/>
                    <a:pt x="61" y="19"/>
                    <a:pt x="63" y="1"/>
                  </a:cubicBezTo>
                  <a:close/>
                  <a:moveTo>
                    <a:pt x="56" y="54"/>
                  </a:moveTo>
                  <a:cubicBezTo>
                    <a:pt x="37" y="188"/>
                    <a:pt x="1" y="312"/>
                    <a:pt x="1" y="435"/>
                  </a:cubicBezTo>
                  <a:cubicBezTo>
                    <a:pt x="14" y="313"/>
                    <a:pt x="39" y="179"/>
                    <a:pt x="5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25"/>
            <p:cNvSpPr/>
            <p:nvPr/>
          </p:nvSpPr>
          <p:spPr>
            <a:xfrm>
              <a:off x="6425988" y="4039500"/>
              <a:ext cx="1175" cy="10500"/>
            </a:xfrm>
            <a:custGeom>
              <a:avLst/>
              <a:gdLst/>
              <a:ahLst/>
              <a:cxnLst/>
              <a:rect l="l" t="t" r="r" b="b"/>
              <a:pathLst>
                <a:path w="47" h="420" extrusionOk="0">
                  <a:moveTo>
                    <a:pt x="47" y="1"/>
                  </a:moveTo>
                  <a:cubicBezTo>
                    <a:pt x="16" y="141"/>
                    <a:pt x="16" y="296"/>
                    <a:pt x="0" y="420"/>
                  </a:cubicBezTo>
                  <a:cubicBezTo>
                    <a:pt x="16" y="296"/>
                    <a:pt x="47" y="156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25"/>
            <p:cNvSpPr/>
            <p:nvPr/>
          </p:nvSpPr>
          <p:spPr>
            <a:xfrm>
              <a:off x="6370913" y="3854175"/>
              <a:ext cx="6225" cy="8550"/>
            </a:xfrm>
            <a:custGeom>
              <a:avLst/>
              <a:gdLst/>
              <a:ahLst/>
              <a:cxnLst/>
              <a:rect l="l" t="t" r="r" b="b"/>
              <a:pathLst>
                <a:path w="249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46" y="72"/>
                    <a:pt x="96" y="134"/>
                    <a:pt x="145" y="197"/>
                  </a:cubicBezTo>
                  <a:lnTo>
                    <a:pt x="145" y="197"/>
                  </a:lnTo>
                  <a:cubicBezTo>
                    <a:pt x="100" y="135"/>
                    <a:pt x="53" y="70"/>
                    <a:pt x="1" y="0"/>
                  </a:cubicBezTo>
                  <a:close/>
                  <a:moveTo>
                    <a:pt x="145" y="197"/>
                  </a:moveTo>
                  <a:cubicBezTo>
                    <a:pt x="181" y="246"/>
                    <a:pt x="215" y="294"/>
                    <a:pt x="249" y="342"/>
                  </a:cubicBezTo>
                  <a:cubicBezTo>
                    <a:pt x="216" y="290"/>
                    <a:pt x="181" y="243"/>
                    <a:pt x="145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25"/>
            <p:cNvSpPr/>
            <p:nvPr/>
          </p:nvSpPr>
          <p:spPr>
            <a:xfrm>
              <a:off x="6348438" y="3828975"/>
              <a:ext cx="19800" cy="22125"/>
            </a:xfrm>
            <a:custGeom>
              <a:avLst/>
              <a:gdLst/>
              <a:ahLst/>
              <a:cxnLst/>
              <a:rect l="l" t="t" r="r" b="b"/>
              <a:pathLst>
                <a:path w="792" h="885" extrusionOk="0">
                  <a:moveTo>
                    <a:pt x="0" y="0"/>
                  </a:moveTo>
                  <a:cubicBezTo>
                    <a:pt x="279" y="279"/>
                    <a:pt x="543" y="574"/>
                    <a:pt x="791" y="884"/>
                  </a:cubicBezTo>
                  <a:cubicBezTo>
                    <a:pt x="543" y="574"/>
                    <a:pt x="279" y="27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25"/>
            <p:cNvSpPr/>
            <p:nvPr/>
          </p:nvSpPr>
          <p:spPr>
            <a:xfrm>
              <a:off x="6404263" y="4119000"/>
              <a:ext cx="4275" cy="9725"/>
            </a:xfrm>
            <a:custGeom>
              <a:avLst/>
              <a:gdLst/>
              <a:ahLst/>
              <a:cxnLst/>
              <a:rect l="l" t="t" r="r" b="b"/>
              <a:pathLst>
                <a:path w="171" h="389" extrusionOk="0">
                  <a:moveTo>
                    <a:pt x="171" y="1"/>
                  </a:moveTo>
                  <a:cubicBezTo>
                    <a:pt x="109" y="140"/>
                    <a:pt x="62" y="249"/>
                    <a:pt x="1" y="388"/>
                  </a:cubicBezTo>
                  <a:cubicBezTo>
                    <a:pt x="62" y="264"/>
                    <a:pt x="109" y="140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25"/>
            <p:cNvSpPr/>
            <p:nvPr/>
          </p:nvSpPr>
          <p:spPr>
            <a:xfrm>
              <a:off x="6395338" y="4132950"/>
              <a:ext cx="7000" cy="13225"/>
            </a:xfrm>
            <a:custGeom>
              <a:avLst/>
              <a:gdLst/>
              <a:ahLst/>
              <a:cxnLst/>
              <a:rect l="l" t="t" r="r" b="b"/>
              <a:pathLst>
                <a:path w="280" h="529" extrusionOk="0">
                  <a:moveTo>
                    <a:pt x="280" y="1"/>
                  </a:moveTo>
                  <a:cubicBezTo>
                    <a:pt x="202" y="171"/>
                    <a:pt x="109" y="358"/>
                    <a:pt x="1" y="528"/>
                  </a:cubicBezTo>
                  <a:cubicBezTo>
                    <a:pt x="109" y="358"/>
                    <a:pt x="202" y="17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25"/>
            <p:cNvSpPr/>
            <p:nvPr/>
          </p:nvSpPr>
          <p:spPr>
            <a:xfrm>
              <a:off x="6388763" y="41461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5" y="0"/>
                  </a:moveTo>
                  <a:cubicBezTo>
                    <a:pt x="186" y="171"/>
                    <a:pt x="93" y="341"/>
                    <a:pt x="0" y="496"/>
                  </a:cubicBezTo>
                  <a:cubicBezTo>
                    <a:pt x="93" y="341"/>
                    <a:pt x="186" y="171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25"/>
            <p:cNvSpPr/>
            <p:nvPr/>
          </p:nvSpPr>
          <p:spPr>
            <a:xfrm>
              <a:off x="6410463" y="4104275"/>
              <a:ext cx="3525" cy="10475"/>
            </a:xfrm>
            <a:custGeom>
              <a:avLst/>
              <a:gdLst/>
              <a:ahLst/>
              <a:cxnLst/>
              <a:rect l="l" t="t" r="r" b="b"/>
              <a:pathLst>
                <a:path w="141" h="419" extrusionOk="0">
                  <a:moveTo>
                    <a:pt x="140" y="0"/>
                  </a:moveTo>
                  <a:cubicBezTo>
                    <a:pt x="94" y="140"/>
                    <a:pt x="47" y="279"/>
                    <a:pt x="1" y="419"/>
                  </a:cubicBezTo>
                  <a:cubicBezTo>
                    <a:pt x="47" y="279"/>
                    <a:pt x="94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25"/>
            <p:cNvSpPr/>
            <p:nvPr/>
          </p:nvSpPr>
          <p:spPr>
            <a:xfrm>
              <a:off x="6310813" y="379795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1" y="1"/>
                  </a:moveTo>
                  <a:lnTo>
                    <a:pt x="466" y="3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25"/>
            <p:cNvSpPr/>
            <p:nvPr/>
          </p:nvSpPr>
          <p:spPr>
            <a:xfrm>
              <a:off x="6325563" y="3809200"/>
              <a:ext cx="8550" cy="7000"/>
            </a:xfrm>
            <a:custGeom>
              <a:avLst/>
              <a:gdLst/>
              <a:ahLst/>
              <a:cxnLst/>
              <a:rect l="l" t="t" r="r" b="b"/>
              <a:pathLst>
                <a:path w="342" h="280" extrusionOk="0">
                  <a:moveTo>
                    <a:pt x="0" y="0"/>
                  </a:moveTo>
                  <a:cubicBezTo>
                    <a:pt x="124" y="93"/>
                    <a:pt x="217" y="171"/>
                    <a:pt x="341" y="279"/>
                  </a:cubicBezTo>
                  <a:cubicBezTo>
                    <a:pt x="233" y="171"/>
                    <a:pt x="124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25"/>
            <p:cNvSpPr/>
            <p:nvPr/>
          </p:nvSpPr>
          <p:spPr>
            <a:xfrm>
              <a:off x="6348438" y="4186875"/>
              <a:ext cx="19775" cy="21725"/>
            </a:xfrm>
            <a:custGeom>
              <a:avLst/>
              <a:gdLst/>
              <a:ahLst/>
              <a:cxnLst/>
              <a:rect l="l" t="t" r="r" b="b"/>
              <a:pathLst>
                <a:path w="791" h="869" extrusionOk="0">
                  <a:moveTo>
                    <a:pt x="791" y="0"/>
                  </a:moveTo>
                  <a:cubicBezTo>
                    <a:pt x="543" y="310"/>
                    <a:pt x="279" y="605"/>
                    <a:pt x="0" y="868"/>
                  </a:cubicBezTo>
                  <a:cubicBezTo>
                    <a:pt x="295" y="605"/>
                    <a:pt x="543" y="310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25"/>
            <p:cNvSpPr/>
            <p:nvPr/>
          </p:nvSpPr>
          <p:spPr>
            <a:xfrm>
              <a:off x="6423638" y="3971650"/>
              <a:ext cx="1600" cy="10500"/>
            </a:xfrm>
            <a:custGeom>
              <a:avLst/>
              <a:gdLst/>
              <a:ahLst/>
              <a:cxnLst/>
              <a:rect l="l" t="t" r="r" b="b"/>
              <a:pathLst>
                <a:path w="64" h="420" extrusionOk="0">
                  <a:moveTo>
                    <a:pt x="1" y="1"/>
                  </a:moveTo>
                  <a:cubicBezTo>
                    <a:pt x="2" y="9"/>
                    <a:pt x="3" y="17"/>
                    <a:pt x="4" y="25"/>
                  </a:cubicBezTo>
                  <a:lnTo>
                    <a:pt x="4" y="25"/>
                  </a:lnTo>
                  <a:cubicBezTo>
                    <a:pt x="3" y="17"/>
                    <a:pt x="2" y="9"/>
                    <a:pt x="1" y="1"/>
                  </a:cubicBezTo>
                  <a:close/>
                  <a:moveTo>
                    <a:pt x="4" y="25"/>
                  </a:moveTo>
                  <a:lnTo>
                    <a:pt x="4" y="25"/>
                  </a:lnTo>
                  <a:cubicBezTo>
                    <a:pt x="18" y="158"/>
                    <a:pt x="34" y="303"/>
                    <a:pt x="63" y="420"/>
                  </a:cubicBezTo>
                  <a:cubicBezTo>
                    <a:pt x="63" y="302"/>
                    <a:pt x="21" y="170"/>
                    <a:pt x="4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25"/>
            <p:cNvSpPr/>
            <p:nvPr/>
          </p:nvSpPr>
          <p:spPr>
            <a:xfrm>
              <a:off x="6410463" y="3923575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140"/>
                    <a:pt x="94" y="280"/>
                    <a:pt x="140" y="404"/>
                  </a:cubicBezTo>
                  <a:cubicBezTo>
                    <a:pt x="94" y="280"/>
                    <a:pt x="63" y="1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25"/>
            <p:cNvSpPr/>
            <p:nvPr/>
          </p:nvSpPr>
          <p:spPr>
            <a:xfrm>
              <a:off x="5894763" y="3752575"/>
              <a:ext cx="428475" cy="533175"/>
            </a:xfrm>
            <a:custGeom>
              <a:avLst/>
              <a:gdLst/>
              <a:ahLst/>
              <a:cxnLst/>
              <a:rect l="l" t="t" r="r" b="b"/>
              <a:pathLst>
                <a:path w="17139" h="21327" extrusionOk="0">
                  <a:moveTo>
                    <a:pt x="10821" y="589"/>
                  </a:moveTo>
                  <a:cubicBezTo>
                    <a:pt x="11059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09" y="931"/>
                    <a:pt x="11463" y="931"/>
                  </a:cubicBezTo>
                  <a:lnTo>
                    <a:pt x="11416" y="931"/>
                  </a:lnTo>
                  <a:cubicBezTo>
                    <a:pt x="11251" y="900"/>
                    <a:pt x="11028" y="890"/>
                    <a:pt x="10804" y="890"/>
                  </a:cubicBezTo>
                  <a:cubicBezTo>
                    <a:pt x="10356" y="890"/>
                    <a:pt x="9901" y="931"/>
                    <a:pt x="9881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50" y="637"/>
                  </a:cubicBezTo>
                  <a:cubicBezTo>
                    <a:pt x="9870" y="637"/>
                    <a:pt x="10346" y="589"/>
                    <a:pt x="10821" y="589"/>
                  </a:cubicBezTo>
                  <a:close/>
                  <a:moveTo>
                    <a:pt x="7880" y="838"/>
                  </a:moveTo>
                  <a:lnTo>
                    <a:pt x="7942" y="854"/>
                  </a:lnTo>
                  <a:cubicBezTo>
                    <a:pt x="8066" y="869"/>
                    <a:pt x="8221" y="916"/>
                    <a:pt x="8268" y="1040"/>
                  </a:cubicBezTo>
                  <a:cubicBezTo>
                    <a:pt x="8283" y="1087"/>
                    <a:pt x="8268" y="1149"/>
                    <a:pt x="8237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9" y="1180"/>
                    <a:pt x="9090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02" y="1800"/>
                  </a:moveTo>
                  <a:lnTo>
                    <a:pt x="5817" y="1816"/>
                  </a:lnTo>
                  <a:cubicBezTo>
                    <a:pt x="5864" y="1878"/>
                    <a:pt x="5833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00" y="1862"/>
                  </a:lnTo>
                  <a:lnTo>
                    <a:pt x="5600" y="1800"/>
                  </a:lnTo>
                  <a:close/>
                  <a:moveTo>
                    <a:pt x="4902" y="2188"/>
                  </a:moveTo>
                  <a:cubicBezTo>
                    <a:pt x="5011" y="2188"/>
                    <a:pt x="5119" y="2250"/>
                    <a:pt x="5166" y="2327"/>
                  </a:cubicBezTo>
                  <a:cubicBezTo>
                    <a:pt x="5181" y="2358"/>
                    <a:pt x="5181" y="2436"/>
                    <a:pt x="5166" y="2498"/>
                  </a:cubicBezTo>
                  <a:cubicBezTo>
                    <a:pt x="5135" y="2560"/>
                    <a:pt x="5104" y="2591"/>
                    <a:pt x="5042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47" y="2420"/>
                    <a:pt x="4731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4096" y="2952"/>
                  </a:moveTo>
                  <a:cubicBezTo>
                    <a:pt x="4136" y="2952"/>
                    <a:pt x="4176" y="2972"/>
                    <a:pt x="4204" y="3010"/>
                  </a:cubicBezTo>
                  <a:cubicBezTo>
                    <a:pt x="4266" y="3056"/>
                    <a:pt x="4251" y="3134"/>
                    <a:pt x="4189" y="3196"/>
                  </a:cubicBezTo>
                  <a:cubicBezTo>
                    <a:pt x="3801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2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615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313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60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2552" y="4557"/>
                  </a:moveTo>
                  <a:cubicBezTo>
                    <a:pt x="2583" y="4557"/>
                    <a:pt x="2613" y="4567"/>
                    <a:pt x="2638" y="4592"/>
                  </a:cubicBezTo>
                  <a:cubicBezTo>
                    <a:pt x="2700" y="4654"/>
                    <a:pt x="2715" y="4747"/>
                    <a:pt x="2653" y="4809"/>
                  </a:cubicBezTo>
                  <a:cubicBezTo>
                    <a:pt x="2327" y="5197"/>
                    <a:pt x="1940" y="5848"/>
                    <a:pt x="1940" y="5848"/>
                  </a:cubicBezTo>
                  <a:cubicBezTo>
                    <a:pt x="1924" y="5910"/>
                    <a:pt x="1878" y="5926"/>
                    <a:pt x="1831" y="5926"/>
                  </a:cubicBezTo>
                  <a:cubicBezTo>
                    <a:pt x="1785" y="5926"/>
                    <a:pt x="1769" y="5926"/>
                    <a:pt x="1754" y="5910"/>
                  </a:cubicBezTo>
                  <a:cubicBezTo>
                    <a:pt x="1691" y="5848"/>
                    <a:pt x="1676" y="5770"/>
                    <a:pt x="1676" y="5693"/>
                  </a:cubicBezTo>
                  <a:cubicBezTo>
                    <a:pt x="1691" y="5677"/>
                    <a:pt x="2079" y="5026"/>
                    <a:pt x="2420" y="4607"/>
                  </a:cubicBezTo>
                  <a:cubicBezTo>
                    <a:pt x="2458" y="4579"/>
                    <a:pt x="2506" y="4557"/>
                    <a:pt x="2552" y="4557"/>
                  </a:cubicBezTo>
                  <a:close/>
                  <a:moveTo>
                    <a:pt x="1478" y="6332"/>
                  </a:moveTo>
                  <a:cubicBezTo>
                    <a:pt x="1564" y="6332"/>
                    <a:pt x="1654" y="6374"/>
                    <a:pt x="1707" y="6437"/>
                  </a:cubicBezTo>
                  <a:cubicBezTo>
                    <a:pt x="1785" y="6530"/>
                    <a:pt x="1769" y="6701"/>
                    <a:pt x="1645" y="6779"/>
                  </a:cubicBezTo>
                  <a:lnTo>
                    <a:pt x="1567" y="6779"/>
                  </a:lnTo>
                  <a:cubicBezTo>
                    <a:pt x="1474" y="6779"/>
                    <a:pt x="1397" y="6748"/>
                    <a:pt x="1335" y="6670"/>
                  </a:cubicBezTo>
                  <a:cubicBezTo>
                    <a:pt x="1288" y="6577"/>
                    <a:pt x="1288" y="6453"/>
                    <a:pt x="1335" y="6375"/>
                  </a:cubicBezTo>
                  <a:lnTo>
                    <a:pt x="1366" y="6360"/>
                  </a:lnTo>
                  <a:cubicBezTo>
                    <a:pt x="1400" y="6340"/>
                    <a:pt x="1438" y="6332"/>
                    <a:pt x="1478" y="6332"/>
                  </a:cubicBezTo>
                  <a:close/>
                  <a:moveTo>
                    <a:pt x="2638" y="6701"/>
                  </a:moveTo>
                  <a:lnTo>
                    <a:pt x="2638" y="6748"/>
                  </a:lnTo>
                  <a:cubicBezTo>
                    <a:pt x="2638" y="6825"/>
                    <a:pt x="2638" y="6872"/>
                    <a:pt x="2622" y="6949"/>
                  </a:cubicBezTo>
                  <a:cubicBezTo>
                    <a:pt x="2576" y="7011"/>
                    <a:pt x="2529" y="7073"/>
                    <a:pt x="2451" y="7073"/>
                  </a:cubicBezTo>
                  <a:lnTo>
                    <a:pt x="2405" y="7073"/>
                  </a:lnTo>
                  <a:cubicBezTo>
                    <a:pt x="2312" y="7058"/>
                    <a:pt x="2265" y="6949"/>
                    <a:pt x="2296" y="6872"/>
                  </a:cubicBezTo>
                  <a:cubicBezTo>
                    <a:pt x="2312" y="6825"/>
                    <a:pt x="2327" y="6779"/>
                    <a:pt x="2389" y="6732"/>
                  </a:cubicBezTo>
                  <a:lnTo>
                    <a:pt x="2420" y="6701"/>
                  </a:ln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64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5" y="8097"/>
                    <a:pt x="1722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78" y="7709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86" y="11633"/>
                    <a:pt x="1955" y="11633"/>
                    <a:pt x="1940" y="11633"/>
                  </a:cubicBezTo>
                  <a:cubicBezTo>
                    <a:pt x="1878" y="11633"/>
                    <a:pt x="1831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5" y="10578"/>
                    <a:pt x="1862" y="10578"/>
                  </a:cubicBezTo>
                  <a:close/>
                  <a:moveTo>
                    <a:pt x="2958" y="13151"/>
                  </a:moveTo>
                  <a:cubicBezTo>
                    <a:pt x="2993" y="13151"/>
                    <a:pt x="3028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3" y="13293"/>
                    <a:pt x="3118" y="13370"/>
                    <a:pt x="3087" y="13448"/>
                  </a:cubicBezTo>
                  <a:cubicBezTo>
                    <a:pt x="3072" y="13510"/>
                    <a:pt x="2979" y="13556"/>
                    <a:pt x="2932" y="13556"/>
                  </a:cubicBezTo>
                  <a:cubicBezTo>
                    <a:pt x="2901" y="13556"/>
                    <a:pt x="2870" y="13556"/>
                    <a:pt x="2855" y="13525"/>
                  </a:cubicBezTo>
                  <a:cubicBezTo>
                    <a:pt x="2793" y="13432"/>
                    <a:pt x="2777" y="13339"/>
                    <a:pt x="2808" y="13231"/>
                  </a:cubicBezTo>
                  <a:cubicBezTo>
                    <a:pt x="2838" y="13181"/>
                    <a:pt x="2898" y="13151"/>
                    <a:pt x="2958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98" y="11974"/>
                    <a:pt x="1645" y="12098"/>
                  </a:cubicBezTo>
                  <a:cubicBezTo>
                    <a:pt x="1862" y="12502"/>
                    <a:pt x="1986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257" y="14053"/>
                    <a:pt x="1133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60" y="14502"/>
                    <a:pt x="3491" y="14580"/>
                    <a:pt x="3460" y="14657"/>
                  </a:cubicBezTo>
                  <a:lnTo>
                    <a:pt x="3242" y="15138"/>
                  </a:lnTo>
                  <a:cubicBezTo>
                    <a:pt x="3429" y="15231"/>
                    <a:pt x="3646" y="15355"/>
                    <a:pt x="3847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8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8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6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2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29" y="14766"/>
                    <a:pt x="2607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1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700" y="16813"/>
                  </a:lnTo>
                  <a:cubicBezTo>
                    <a:pt x="4654" y="16813"/>
                    <a:pt x="4623" y="16782"/>
                    <a:pt x="4576" y="16767"/>
                  </a:cubicBezTo>
                  <a:cubicBezTo>
                    <a:pt x="4545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23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42" y="16968"/>
                    <a:pt x="3227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29" y="17930"/>
                  </a:lnTo>
                  <a:lnTo>
                    <a:pt x="6329" y="17945"/>
                  </a:lnTo>
                  <a:lnTo>
                    <a:pt x="6344" y="17899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12" y="18070"/>
                    <a:pt x="6127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4" y="17886"/>
                    <a:pt x="5206" y="17928"/>
                    <a:pt x="5228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28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1" y="18287"/>
                    <a:pt x="4948" y="18240"/>
                    <a:pt x="4886" y="18178"/>
                  </a:cubicBezTo>
                  <a:cubicBezTo>
                    <a:pt x="4840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35" y="18628"/>
                    <a:pt x="4189" y="18566"/>
                    <a:pt x="4189" y="18519"/>
                  </a:cubicBezTo>
                  <a:cubicBezTo>
                    <a:pt x="4189" y="18457"/>
                    <a:pt x="4235" y="18395"/>
                    <a:pt x="4266" y="18364"/>
                  </a:cubicBezTo>
                  <a:cubicBezTo>
                    <a:pt x="4295" y="18341"/>
                    <a:pt x="4331" y="18331"/>
                    <a:pt x="4370" y="18331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6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5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63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5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3" y="19465"/>
                    <a:pt x="5119" y="18876"/>
                    <a:pt x="5088" y="18861"/>
                  </a:cubicBezTo>
                  <a:cubicBezTo>
                    <a:pt x="5026" y="18830"/>
                    <a:pt x="5011" y="18721"/>
                    <a:pt x="5057" y="18674"/>
                  </a:cubicBezTo>
                  <a:cubicBezTo>
                    <a:pt x="5085" y="18637"/>
                    <a:pt x="5130" y="18616"/>
                    <a:pt x="5176" y="18616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6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75" y="20362"/>
                  </a:moveTo>
                  <a:cubicBezTo>
                    <a:pt x="12533" y="20362"/>
                    <a:pt x="12588" y="20402"/>
                    <a:pt x="12610" y="20458"/>
                  </a:cubicBezTo>
                  <a:cubicBezTo>
                    <a:pt x="12641" y="20536"/>
                    <a:pt x="12610" y="20629"/>
                    <a:pt x="12533" y="20644"/>
                  </a:cubicBezTo>
                  <a:cubicBezTo>
                    <a:pt x="12222" y="20768"/>
                    <a:pt x="11525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505"/>
                    <a:pt x="11463" y="20489"/>
                  </a:cubicBezTo>
                  <a:cubicBezTo>
                    <a:pt x="11633" y="20489"/>
                    <a:pt x="12176" y="20458"/>
                    <a:pt x="12409" y="20380"/>
                  </a:cubicBezTo>
                  <a:cubicBezTo>
                    <a:pt x="12430" y="20368"/>
                    <a:pt x="12452" y="20362"/>
                    <a:pt x="12475" y="20362"/>
                  </a:cubicBezTo>
                  <a:close/>
                  <a:moveTo>
                    <a:pt x="10672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2" y="21327"/>
                  </a:cubicBezTo>
                  <a:cubicBezTo>
                    <a:pt x="13091" y="21327"/>
                    <a:pt x="15324" y="20505"/>
                    <a:pt x="17139" y="19140"/>
                  </a:cubicBezTo>
                  <a:lnTo>
                    <a:pt x="17139" y="19140"/>
                  </a:lnTo>
                  <a:cubicBezTo>
                    <a:pt x="16984" y="19248"/>
                    <a:pt x="16813" y="19357"/>
                    <a:pt x="16658" y="19481"/>
                  </a:cubicBezTo>
                  <a:cubicBezTo>
                    <a:pt x="15511" y="19993"/>
                    <a:pt x="14239" y="20256"/>
                    <a:pt x="12889" y="20256"/>
                  </a:cubicBezTo>
                  <a:cubicBezTo>
                    <a:pt x="12222" y="20256"/>
                    <a:pt x="11556" y="20194"/>
                    <a:pt x="10935" y="20055"/>
                  </a:cubicBezTo>
                  <a:lnTo>
                    <a:pt x="10935" y="20101"/>
                  </a:lnTo>
                  <a:cubicBezTo>
                    <a:pt x="10935" y="20148"/>
                    <a:pt x="10935" y="20179"/>
                    <a:pt x="10920" y="20225"/>
                  </a:cubicBezTo>
                  <a:cubicBezTo>
                    <a:pt x="10858" y="20380"/>
                    <a:pt x="10672" y="20396"/>
                    <a:pt x="10532" y="20411"/>
                  </a:cubicBezTo>
                  <a:cubicBezTo>
                    <a:pt x="10439" y="20427"/>
                    <a:pt x="10315" y="20427"/>
                    <a:pt x="10222" y="20427"/>
                  </a:cubicBezTo>
                  <a:cubicBezTo>
                    <a:pt x="9865" y="20427"/>
                    <a:pt x="9617" y="20380"/>
                    <a:pt x="9400" y="20256"/>
                  </a:cubicBezTo>
                  <a:cubicBezTo>
                    <a:pt x="9353" y="20225"/>
                    <a:pt x="9214" y="20148"/>
                    <a:pt x="9198" y="20008"/>
                  </a:cubicBezTo>
                  <a:cubicBezTo>
                    <a:pt x="9198" y="19946"/>
                    <a:pt x="9214" y="19869"/>
                    <a:pt x="9245" y="19807"/>
                  </a:cubicBezTo>
                  <a:cubicBezTo>
                    <a:pt x="9307" y="19714"/>
                    <a:pt x="9431" y="19698"/>
                    <a:pt x="9539" y="19683"/>
                  </a:cubicBezTo>
                  <a:cubicBezTo>
                    <a:pt x="5879" y="18318"/>
                    <a:pt x="3273" y="14797"/>
                    <a:pt x="3273" y="10656"/>
                  </a:cubicBezTo>
                  <a:cubicBezTo>
                    <a:pt x="3273" y="8081"/>
                    <a:pt x="4282" y="5755"/>
                    <a:pt x="5941" y="4033"/>
                  </a:cubicBezTo>
                  <a:cubicBezTo>
                    <a:pt x="5879" y="3987"/>
                    <a:pt x="5817" y="3940"/>
                    <a:pt x="5786" y="3863"/>
                  </a:cubicBezTo>
                  <a:cubicBezTo>
                    <a:pt x="5755" y="3816"/>
                    <a:pt x="5739" y="3785"/>
                    <a:pt x="5739" y="3739"/>
                  </a:cubicBezTo>
                  <a:cubicBezTo>
                    <a:pt x="5724" y="3584"/>
                    <a:pt x="5817" y="3444"/>
                    <a:pt x="6019" y="3335"/>
                  </a:cubicBezTo>
                  <a:cubicBezTo>
                    <a:pt x="6273" y="3171"/>
                    <a:pt x="6656" y="2978"/>
                    <a:pt x="7059" y="2978"/>
                  </a:cubicBezTo>
                  <a:cubicBezTo>
                    <a:pt x="7074" y="2978"/>
                    <a:pt x="7089" y="2978"/>
                    <a:pt x="7104" y="2979"/>
                  </a:cubicBezTo>
                  <a:cubicBezTo>
                    <a:pt x="8702" y="1769"/>
                    <a:pt x="10703" y="1040"/>
                    <a:pt x="12874" y="1040"/>
                  </a:cubicBezTo>
                  <a:cubicBezTo>
                    <a:pt x="14208" y="1040"/>
                    <a:pt x="15479" y="1335"/>
                    <a:pt x="16643" y="1816"/>
                  </a:cubicBezTo>
                  <a:cubicBezTo>
                    <a:pt x="14937" y="683"/>
                    <a:pt x="12874" y="1"/>
                    <a:pt x="10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25"/>
            <p:cNvSpPr/>
            <p:nvPr/>
          </p:nvSpPr>
          <p:spPr>
            <a:xfrm>
              <a:off x="6419763" y="3952650"/>
              <a:ext cx="3525" cy="14775"/>
            </a:xfrm>
            <a:custGeom>
              <a:avLst/>
              <a:gdLst/>
              <a:ahLst/>
              <a:cxnLst/>
              <a:rect l="l" t="t" r="r" b="b"/>
              <a:pathLst>
                <a:path w="141" h="591" extrusionOk="0">
                  <a:moveTo>
                    <a:pt x="1" y="1"/>
                  </a:moveTo>
                  <a:cubicBezTo>
                    <a:pt x="32" y="202"/>
                    <a:pt x="78" y="389"/>
                    <a:pt x="140" y="590"/>
                  </a:cubicBezTo>
                  <a:cubicBezTo>
                    <a:pt x="94" y="389"/>
                    <a:pt x="63" y="20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25"/>
            <p:cNvSpPr/>
            <p:nvPr/>
          </p:nvSpPr>
          <p:spPr>
            <a:xfrm>
              <a:off x="59327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25"/>
            <p:cNvSpPr/>
            <p:nvPr/>
          </p:nvSpPr>
          <p:spPr>
            <a:xfrm>
              <a:off x="6404263" y="3909250"/>
              <a:ext cx="4300" cy="9700"/>
            </a:xfrm>
            <a:custGeom>
              <a:avLst/>
              <a:gdLst/>
              <a:ahLst/>
              <a:cxnLst/>
              <a:rect l="l" t="t" r="r" b="b"/>
              <a:pathLst>
                <a:path w="172" h="388" extrusionOk="0">
                  <a:moveTo>
                    <a:pt x="1" y="0"/>
                  </a:moveTo>
                  <a:cubicBezTo>
                    <a:pt x="63" y="124"/>
                    <a:pt x="109" y="264"/>
                    <a:pt x="171" y="387"/>
                  </a:cubicBezTo>
                  <a:cubicBezTo>
                    <a:pt x="109" y="248"/>
                    <a:pt x="63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25"/>
            <p:cNvSpPr/>
            <p:nvPr/>
          </p:nvSpPr>
          <p:spPr>
            <a:xfrm>
              <a:off x="6415513" y="393830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0" y="1"/>
                  </a:moveTo>
                  <a:cubicBezTo>
                    <a:pt x="29" y="108"/>
                    <a:pt x="65" y="220"/>
                    <a:pt x="102" y="343"/>
                  </a:cubicBezTo>
                  <a:lnTo>
                    <a:pt x="102" y="343"/>
                  </a:lnTo>
                  <a:lnTo>
                    <a:pt x="0" y="1"/>
                  </a:lnTo>
                  <a:close/>
                  <a:moveTo>
                    <a:pt x="102" y="343"/>
                  </a:moveTo>
                  <a:lnTo>
                    <a:pt x="171" y="575"/>
                  </a:lnTo>
                  <a:cubicBezTo>
                    <a:pt x="148" y="493"/>
                    <a:pt x="124" y="416"/>
                    <a:pt x="102" y="3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25"/>
            <p:cNvSpPr/>
            <p:nvPr/>
          </p:nvSpPr>
          <p:spPr>
            <a:xfrm>
              <a:off x="591998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71" y="1117"/>
                    <a:pt x="357" y="1489"/>
                  </a:cubicBezTo>
                  <a:cubicBezTo>
                    <a:pt x="403" y="1613"/>
                    <a:pt x="465" y="1691"/>
                    <a:pt x="527" y="1691"/>
                  </a:cubicBezTo>
                  <a:lnTo>
                    <a:pt x="558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03" y="155"/>
                  </a:cubicBezTo>
                  <a:cubicBezTo>
                    <a:pt x="357" y="31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25"/>
            <p:cNvSpPr/>
            <p:nvPr/>
          </p:nvSpPr>
          <p:spPr>
            <a:xfrm>
              <a:off x="6037838" y="3827000"/>
              <a:ext cx="34550" cy="26425"/>
            </a:xfrm>
            <a:custGeom>
              <a:avLst/>
              <a:gdLst/>
              <a:ahLst/>
              <a:cxnLst/>
              <a:rect l="l" t="t" r="r" b="b"/>
              <a:pathLst>
                <a:path w="1382" h="1057" extrusionOk="0">
                  <a:moveTo>
                    <a:pt x="1336" y="1"/>
                  </a:moveTo>
                  <a:cubicBezTo>
                    <a:pt x="933" y="1"/>
                    <a:pt x="550" y="194"/>
                    <a:pt x="296" y="358"/>
                  </a:cubicBezTo>
                  <a:cubicBezTo>
                    <a:pt x="94" y="467"/>
                    <a:pt x="1" y="607"/>
                    <a:pt x="16" y="762"/>
                  </a:cubicBezTo>
                  <a:cubicBezTo>
                    <a:pt x="16" y="808"/>
                    <a:pt x="32" y="839"/>
                    <a:pt x="63" y="886"/>
                  </a:cubicBezTo>
                  <a:cubicBezTo>
                    <a:pt x="94" y="963"/>
                    <a:pt x="156" y="1010"/>
                    <a:pt x="218" y="1056"/>
                  </a:cubicBezTo>
                  <a:cubicBezTo>
                    <a:pt x="265" y="979"/>
                    <a:pt x="327" y="901"/>
                    <a:pt x="404" y="839"/>
                  </a:cubicBezTo>
                  <a:cubicBezTo>
                    <a:pt x="342" y="824"/>
                    <a:pt x="311" y="777"/>
                    <a:pt x="296" y="731"/>
                  </a:cubicBezTo>
                  <a:cubicBezTo>
                    <a:pt x="296" y="700"/>
                    <a:pt x="311" y="669"/>
                    <a:pt x="420" y="607"/>
                  </a:cubicBezTo>
                  <a:cubicBezTo>
                    <a:pt x="559" y="529"/>
                    <a:pt x="761" y="436"/>
                    <a:pt x="947" y="358"/>
                  </a:cubicBezTo>
                  <a:cubicBezTo>
                    <a:pt x="1087" y="234"/>
                    <a:pt x="1226" y="126"/>
                    <a:pt x="1381" y="2"/>
                  </a:cubicBezTo>
                  <a:cubicBezTo>
                    <a:pt x="1366" y="1"/>
                    <a:pt x="1351" y="1"/>
                    <a:pt x="13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25"/>
            <p:cNvSpPr/>
            <p:nvPr/>
          </p:nvSpPr>
          <p:spPr>
            <a:xfrm>
              <a:off x="6123538" y="4243850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777" y="285"/>
                  </a:moveTo>
                  <a:cubicBezTo>
                    <a:pt x="955" y="285"/>
                    <a:pt x="1137" y="293"/>
                    <a:pt x="1319" y="311"/>
                  </a:cubicBezTo>
                  <a:cubicBezTo>
                    <a:pt x="1412" y="342"/>
                    <a:pt x="1489" y="388"/>
                    <a:pt x="1489" y="419"/>
                  </a:cubicBezTo>
                  <a:cubicBezTo>
                    <a:pt x="1489" y="419"/>
                    <a:pt x="1474" y="450"/>
                    <a:pt x="1334" y="450"/>
                  </a:cubicBezTo>
                  <a:cubicBezTo>
                    <a:pt x="1241" y="466"/>
                    <a:pt x="1148" y="466"/>
                    <a:pt x="1055" y="466"/>
                  </a:cubicBezTo>
                  <a:cubicBezTo>
                    <a:pt x="761" y="466"/>
                    <a:pt x="528" y="435"/>
                    <a:pt x="373" y="342"/>
                  </a:cubicBezTo>
                  <a:cubicBezTo>
                    <a:pt x="357" y="342"/>
                    <a:pt x="357" y="311"/>
                    <a:pt x="326" y="311"/>
                  </a:cubicBezTo>
                  <a:cubicBezTo>
                    <a:pt x="357" y="295"/>
                    <a:pt x="373" y="295"/>
                    <a:pt x="404" y="295"/>
                  </a:cubicBezTo>
                  <a:cubicBezTo>
                    <a:pt x="526" y="289"/>
                    <a:pt x="651" y="285"/>
                    <a:pt x="777" y="285"/>
                  </a:cubicBezTo>
                  <a:close/>
                  <a:moveTo>
                    <a:pt x="373" y="1"/>
                  </a:moveTo>
                  <a:cubicBezTo>
                    <a:pt x="280" y="32"/>
                    <a:pt x="156" y="47"/>
                    <a:pt x="78" y="156"/>
                  </a:cubicBezTo>
                  <a:cubicBezTo>
                    <a:pt x="16" y="218"/>
                    <a:pt x="1" y="280"/>
                    <a:pt x="16" y="357"/>
                  </a:cubicBezTo>
                  <a:cubicBezTo>
                    <a:pt x="63" y="497"/>
                    <a:pt x="171" y="574"/>
                    <a:pt x="233" y="605"/>
                  </a:cubicBezTo>
                  <a:cubicBezTo>
                    <a:pt x="450" y="729"/>
                    <a:pt x="714" y="776"/>
                    <a:pt x="1055" y="776"/>
                  </a:cubicBezTo>
                  <a:cubicBezTo>
                    <a:pt x="1164" y="776"/>
                    <a:pt x="1257" y="760"/>
                    <a:pt x="1365" y="760"/>
                  </a:cubicBezTo>
                  <a:cubicBezTo>
                    <a:pt x="1489" y="745"/>
                    <a:pt x="1676" y="729"/>
                    <a:pt x="1753" y="574"/>
                  </a:cubicBezTo>
                  <a:cubicBezTo>
                    <a:pt x="1769" y="528"/>
                    <a:pt x="1769" y="497"/>
                    <a:pt x="1769" y="450"/>
                  </a:cubicBezTo>
                  <a:lnTo>
                    <a:pt x="1769" y="419"/>
                  </a:lnTo>
                  <a:cubicBezTo>
                    <a:pt x="1288" y="311"/>
                    <a:pt x="823" y="187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25"/>
            <p:cNvSpPr/>
            <p:nvPr/>
          </p:nvSpPr>
          <p:spPr>
            <a:xfrm>
              <a:off x="5912613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74" y="305"/>
                  </a:moveTo>
                  <a:cubicBezTo>
                    <a:pt x="605" y="305"/>
                    <a:pt x="652" y="367"/>
                    <a:pt x="683" y="445"/>
                  </a:cubicBezTo>
                  <a:cubicBezTo>
                    <a:pt x="853" y="802"/>
                    <a:pt x="977" y="1189"/>
                    <a:pt x="1040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52" y="1794"/>
                  </a:cubicBezTo>
                  <a:cubicBezTo>
                    <a:pt x="466" y="1422"/>
                    <a:pt x="295" y="941"/>
                    <a:pt x="419" y="491"/>
                  </a:cubicBezTo>
                  <a:cubicBezTo>
                    <a:pt x="450" y="383"/>
                    <a:pt x="512" y="305"/>
                    <a:pt x="574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435" y="1996"/>
                    <a:pt x="574" y="2260"/>
                    <a:pt x="822" y="2260"/>
                  </a:cubicBezTo>
                  <a:cubicBezTo>
                    <a:pt x="853" y="2260"/>
                    <a:pt x="915" y="2260"/>
                    <a:pt x="962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33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25"/>
            <p:cNvSpPr/>
            <p:nvPr/>
          </p:nvSpPr>
          <p:spPr>
            <a:xfrm>
              <a:off x="594866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6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73" y="900"/>
                    <a:pt x="1086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25"/>
            <p:cNvSpPr/>
            <p:nvPr/>
          </p:nvSpPr>
          <p:spPr>
            <a:xfrm>
              <a:off x="5936638" y="3866475"/>
              <a:ext cx="26025" cy="34250"/>
            </a:xfrm>
            <a:custGeom>
              <a:avLst/>
              <a:gdLst/>
              <a:ahLst/>
              <a:cxnLst/>
              <a:rect l="l" t="t" r="r" b="b"/>
              <a:pathLst>
                <a:path w="1041" h="1370" extrusionOk="0">
                  <a:moveTo>
                    <a:pt x="877" y="1"/>
                  </a:moveTo>
                  <a:cubicBezTo>
                    <a:pt x="831" y="1"/>
                    <a:pt x="783" y="23"/>
                    <a:pt x="745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9" y="1354"/>
                  </a:cubicBezTo>
                  <a:cubicBezTo>
                    <a:pt x="94" y="1370"/>
                    <a:pt x="110" y="1370"/>
                    <a:pt x="156" y="1370"/>
                  </a:cubicBezTo>
                  <a:cubicBezTo>
                    <a:pt x="203" y="1370"/>
                    <a:pt x="249" y="1354"/>
                    <a:pt x="265" y="1292"/>
                  </a:cubicBezTo>
                  <a:cubicBezTo>
                    <a:pt x="265" y="1292"/>
                    <a:pt x="652" y="641"/>
                    <a:pt x="978" y="253"/>
                  </a:cubicBezTo>
                  <a:cubicBezTo>
                    <a:pt x="1040" y="191"/>
                    <a:pt x="1025" y="98"/>
                    <a:pt x="963" y="36"/>
                  </a:cubicBezTo>
                  <a:cubicBezTo>
                    <a:pt x="938" y="11"/>
                    <a:pt x="908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25"/>
            <p:cNvSpPr/>
            <p:nvPr/>
          </p:nvSpPr>
          <p:spPr>
            <a:xfrm>
              <a:off x="5968438" y="3825775"/>
              <a:ext cx="33000" cy="33475"/>
            </a:xfrm>
            <a:custGeom>
              <a:avLst/>
              <a:gdLst/>
              <a:ahLst/>
              <a:cxnLst/>
              <a:rect l="l" t="t" r="r" b="b"/>
              <a:pathLst>
                <a:path w="1320" h="1339" extrusionOk="0">
                  <a:moveTo>
                    <a:pt x="1150" y="0"/>
                  </a:moveTo>
                  <a:cubicBezTo>
                    <a:pt x="1123" y="0"/>
                    <a:pt x="1096" y="10"/>
                    <a:pt x="1071" y="35"/>
                  </a:cubicBezTo>
                  <a:cubicBezTo>
                    <a:pt x="668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25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4" y="563"/>
                    <a:pt x="1242" y="252"/>
                  </a:cubicBezTo>
                  <a:cubicBezTo>
                    <a:pt x="1304" y="190"/>
                    <a:pt x="1319" y="113"/>
                    <a:pt x="1257" y="51"/>
                  </a:cubicBezTo>
                  <a:cubicBezTo>
                    <a:pt x="1229" y="23"/>
                    <a:pt x="1190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25"/>
            <p:cNvSpPr/>
            <p:nvPr/>
          </p:nvSpPr>
          <p:spPr>
            <a:xfrm>
              <a:off x="5976188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3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56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25"/>
            <p:cNvSpPr/>
            <p:nvPr/>
          </p:nvSpPr>
          <p:spPr>
            <a:xfrm>
              <a:off x="6137488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2" y="55"/>
                    <a:pt x="141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2" y="314"/>
                    <a:pt x="1707" y="350"/>
                  </a:cubicBezTo>
                  <a:lnTo>
                    <a:pt x="1754" y="350"/>
                  </a:lnTo>
                  <a:cubicBezTo>
                    <a:pt x="1816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25"/>
            <p:cNvSpPr/>
            <p:nvPr/>
          </p:nvSpPr>
          <p:spPr>
            <a:xfrm>
              <a:off x="6020013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1" y="105"/>
                    <a:pt x="16" y="214"/>
                    <a:pt x="78" y="245"/>
                  </a:cubicBezTo>
                  <a:cubicBezTo>
                    <a:pt x="109" y="260"/>
                    <a:pt x="823" y="849"/>
                    <a:pt x="1582" y="1191"/>
                  </a:cubicBezTo>
                  <a:cubicBezTo>
                    <a:pt x="1598" y="1191"/>
                    <a:pt x="1629" y="1222"/>
                    <a:pt x="1645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53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25"/>
            <p:cNvSpPr/>
            <p:nvPr/>
          </p:nvSpPr>
          <p:spPr>
            <a:xfrm>
              <a:off x="5906413" y="3994325"/>
              <a:ext cx="11250" cy="39000"/>
            </a:xfrm>
            <a:custGeom>
              <a:avLst/>
              <a:gdLst/>
              <a:ahLst/>
              <a:cxnLst/>
              <a:rect l="l" t="t" r="r" b="b"/>
              <a:pathLst>
                <a:path w="450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2" y="1405"/>
                  </a:cubicBezTo>
                  <a:cubicBezTo>
                    <a:pt x="310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6" y="3"/>
                    <a:pt x="282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25"/>
            <p:cNvSpPr/>
            <p:nvPr/>
          </p:nvSpPr>
          <p:spPr>
            <a:xfrm>
              <a:off x="60580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5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6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25"/>
            <p:cNvSpPr/>
            <p:nvPr/>
          </p:nvSpPr>
          <p:spPr>
            <a:xfrm>
              <a:off x="6177813" y="4261600"/>
              <a:ext cx="33000" cy="10575"/>
            </a:xfrm>
            <a:custGeom>
              <a:avLst/>
              <a:gdLst/>
              <a:ahLst/>
              <a:cxnLst/>
              <a:rect l="l" t="t" r="r" b="b"/>
              <a:pathLst>
                <a:path w="1320" h="423" extrusionOk="0">
                  <a:moveTo>
                    <a:pt x="1154" y="1"/>
                  </a:moveTo>
                  <a:cubicBezTo>
                    <a:pt x="1132" y="1"/>
                    <a:pt x="1109" y="6"/>
                    <a:pt x="1087" y="19"/>
                  </a:cubicBezTo>
                  <a:cubicBezTo>
                    <a:pt x="854" y="82"/>
                    <a:pt x="311" y="128"/>
                    <a:pt x="141" y="128"/>
                  </a:cubicBezTo>
                  <a:cubicBezTo>
                    <a:pt x="63" y="128"/>
                    <a:pt x="1" y="206"/>
                    <a:pt x="1" y="283"/>
                  </a:cubicBezTo>
                  <a:cubicBezTo>
                    <a:pt x="16" y="361"/>
                    <a:pt x="78" y="423"/>
                    <a:pt x="156" y="423"/>
                  </a:cubicBezTo>
                  <a:cubicBezTo>
                    <a:pt x="203" y="423"/>
                    <a:pt x="885" y="407"/>
                    <a:pt x="1211" y="283"/>
                  </a:cubicBezTo>
                  <a:cubicBezTo>
                    <a:pt x="1273" y="268"/>
                    <a:pt x="1319" y="159"/>
                    <a:pt x="1273" y="82"/>
                  </a:cubicBezTo>
                  <a:cubicBezTo>
                    <a:pt x="1262" y="37"/>
                    <a:pt x="1211" y="1"/>
                    <a:pt x="1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25"/>
            <p:cNvSpPr/>
            <p:nvPr/>
          </p:nvSpPr>
          <p:spPr>
            <a:xfrm>
              <a:off x="593626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71" y="1040"/>
                    <a:pt x="218" y="1055"/>
                    <a:pt x="280" y="1055"/>
                  </a:cubicBezTo>
                  <a:cubicBezTo>
                    <a:pt x="295" y="1055"/>
                    <a:pt x="326" y="1055"/>
                    <a:pt x="342" y="1040"/>
                  </a:cubicBezTo>
                  <a:cubicBezTo>
                    <a:pt x="419" y="993"/>
                    <a:pt x="435" y="915"/>
                    <a:pt x="419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25"/>
            <p:cNvSpPr/>
            <p:nvPr/>
          </p:nvSpPr>
          <p:spPr>
            <a:xfrm>
              <a:off x="59521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55" y="0"/>
                  </a:moveTo>
                  <a:cubicBezTo>
                    <a:pt x="93" y="62"/>
                    <a:pt x="78" y="109"/>
                    <a:pt x="47" y="155"/>
                  </a:cubicBezTo>
                  <a:cubicBezTo>
                    <a:pt x="0" y="264"/>
                    <a:pt x="31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311" y="310"/>
                    <a:pt x="342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25"/>
            <p:cNvSpPr/>
            <p:nvPr/>
          </p:nvSpPr>
          <p:spPr>
            <a:xfrm>
              <a:off x="5964963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2" y="5"/>
                  </a:lnTo>
                  <a:lnTo>
                    <a:pt x="62" y="36"/>
                  </a:lnTo>
                  <a:cubicBezTo>
                    <a:pt x="62" y="67"/>
                    <a:pt x="47" y="98"/>
                    <a:pt x="62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7" y="408"/>
                    <a:pt x="248" y="408"/>
                  </a:cubicBezTo>
                  <a:cubicBezTo>
                    <a:pt x="295" y="408"/>
                    <a:pt x="326" y="392"/>
                    <a:pt x="372" y="377"/>
                  </a:cubicBezTo>
                  <a:cubicBezTo>
                    <a:pt x="403" y="346"/>
                    <a:pt x="450" y="315"/>
                    <a:pt x="450" y="253"/>
                  </a:cubicBezTo>
                  <a:cubicBezTo>
                    <a:pt x="465" y="144"/>
                    <a:pt x="388" y="67"/>
                    <a:pt x="310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25"/>
            <p:cNvSpPr/>
            <p:nvPr/>
          </p:nvSpPr>
          <p:spPr>
            <a:xfrm>
              <a:off x="599946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6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297" y="31"/>
                    <a:pt x="236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25"/>
            <p:cNvSpPr/>
            <p:nvPr/>
          </p:nvSpPr>
          <p:spPr>
            <a:xfrm>
              <a:off x="601613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06" y="0"/>
                  </a:moveTo>
                  <a:cubicBezTo>
                    <a:pt x="172" y="0"/>
                    <a:pt x="138" y="9"/>
                    <a:pt x="109" y="28"/>
                  </a:cubicBezTo>
                  <a:cubicBezTo>
                    <a:pt x="16" y="90"/>
                    <a:pt x="0" y="199"/>
                    <a:pt x="31" y="292"/>
                  </a:cubicBezTo>
                  <a:cubicBezTo>
                    <a:pt x="78" y="354"/>
                    <a:pt x="124" y="401"/>
                    <a:pt x="202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19" y="199"/>
                    <a:pt x="419" y="168"/>
                    <a:pt x="388" y="106"/>
                  </a:cubicBezTo>
                  <a:cubicBezTo>
                    <a:pt x="356" y="42"/>
                    <a:pt x="280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25"/>
            <p:cNvSpPr/>
            <p:nvPr/>
          </p:nvSpPr>
          <p:spPr>
            <a:xfrm>
              <a:off x="60072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42" y="97"/>
                  </a:cubicBezTo>
                  <a:cubicBezTo>
                    <a:pt x="303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25"/>
            <p:cNvSpPr/>
            <p:nvPr/>
          </p:nvSpPr>
          <p:spPr>
            <a:xfrm>
              <a:off x="6047938" y="4199150"/>
              <a:ext cx="9700" cy="9825"/>
            </a:xfrm>
            <a:custGeom>
              <a:avLst/>
              <a:gdLst/>
              <a:ahLst/>
              <a:cxnLst/>
              <a:rect l="l" t="t" r="r" b="b"/>
              <a:pathLst>
                <a:path w="388" h="393" extrusionOk="0">
                  <a:moveTo>
                    <a:pt x="185" y="1"/>
                  </a:moveTo>
                  <a:cubicBezTo>
                    <a:pt x="134" y="1"/>
                    <a:pt x="88" y="29"/>
                    <a:pt x="62" y="67"/>
                  </a:cubicBezTo>
                  <a:cubicBezTo>
                    <a:pt x="16" y="129"/>
                    <a:pt x="0" y="207"/>
                    <a:pt x="16" y="253"/>
                  </a:cubicBezTo>
                  <a:cubicBezTo>
                    <a:pt x="47" y="346"/>
                    <a:pt x="140" y="393"/>
                    <a:pt x="233" y="393"/>
                  </a:cubicBezTo>
                  <a:cubicBezTo>
                    <a:pt x="279" y="393"/>
                    <a:pt x="295" y="393"/>
                    <a:pt x="310" y="377"/>
                  </a:cubicBezTo>
                  <a:lnTo>
                    <a:pt x="326" y="362"/>
                  </a:lnTo>
                  <a:lnTo>
                    <a:pt x="388" y="67"/>
                  </a:lnTo>
                  <a:lnTo>
                    <a:pt x="217" y="20"/>
                  </a:lnTo>
                  <a:lnTo>
                    <a:pt x="202" y="82"/>
                  </a:lnTo>
                  <a:lnTo>
                    <a:pt x="202" y="67"/>
                  </a:lnTo>
                  <a:lnTo>
                    <a:pt x="217" y="5"/>
                  </a:lnTo>
                  <a:cubicBezTo>
                    <a:pt x="206" y="2"/>
                    <a:pt x="195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25"/>
            <p:cNvSpPr/>
            <p:nvPr/>
          </p:nvSpPr>
          <p:spPr>
            <a:xfrm>
              <a:off x="6089813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93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6" y="357"/>
                  </a:cubicBezTo>
                  <a:cubicBezTo>
                    <a:pt x="481" y="311"/>
                    <a:pt x="497" y="264"/>
                    <a:pt x="481" y="218"/>
                  </a:cubicBezTo>
                  <a:cubicBezTo>
                    <a:pt x="435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25"/>
            <p:cNvSpPr/>
            <p:nvPr/>
          </p:nvSpPr>
          <p:spPr>
            <a:xfrm>
              <a:off x="601263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71" y="0"/>
                  </a:moveTo>
                  <a:cubicBezTo>
                    <a:pt x="109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27" y="419"/>
                  </a:lnTo>
                  <a:cubicBezTo>
                    <a:pt x="389" y="403"/>
                    <a:pt x="420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04" y="62"/>
                    <a:pt x="296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25"/>
            <p:cNvSpPr/>
            <p:nvPr/>
          </p:nvSpPr>
          <p:spPr>
            <a:xfrm>
              <a:off x="59645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3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25"/>
            <p:cNvSpPr/>
            <p:nvPr/>
          </p:nvSpPr>
          <p:spPr>
            <a:xfrm>
              <a:off x="6113063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8" y="47"/>
                    <a:pt x="327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25"/>
            <p:cNvSpPr/>
            <p:nvPr/>
          </p:nvSpPr>
          <p:spPr>
            <a:xfrm>
              <a:off x="6032813" y="3797550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24" y="280"/>
                    <a:pt x="140" y="280"/>
                  </a:cubicBezTo>
                  <a:cubicBezTo>
                    <a:pt x="186" y="280"/>
                    <a:pt x="217" y="249"/>
                    <a:pt x="264" y="234"/>
                  </a:cubicBezTo>
                  <a:cubicBezTo>
                    <a:pt x="311" y="172"/>
                    <a:pt x="342" y="79"/>
                    <a:pt x="295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25"/>
            <p:cNvSpPr/>
            <p:nvPr/>
          </p:nvSpPr>
          <p:spPr>
            <a:xfrm>
              <a:off x="60773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1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25"/>
            <p:cNvSpPr/>
            <p:nvPr/>
          </p:nvSpPr>
          <p:spPr>
            <a:xfrm>
              <a:off x="5927738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25"/>
            <p:cNvSpPr/>
            <p:nvPr/>
          </p:nvSpPr>
          <p:spPr>
            <a:xfrm>
              <a:off x="5926963" y="3910850"/>
              <a:ext cx="12425" cy="11200"/>
            </a:xfrm>
            <a:custGeom>
              <a:avLst/>
              <a:gdLst/>
              <a:ahLst/>
              <a:cxnLst/>
              <a:rect l="l" t="t" r="r" b="b"/>
              <a:pathLst>
                <a:path w="497" h="448" extrusionOk="0">
                  <a:moveTo>
                    <a:pt x="190" y="1"/>
                  </a:moveTo>
                  <a:cubicBezTo>
                    <a:pt x="150" y="1"/>
                    <a:pt x="112" y="9"/>
                    <a:pt x="78" y="29"/>
                  </a:cubicBezTo>
                  <a:lnTo>
                    <a:pt x="47" y="44"/>
                  </a:lnTo>
                  <a:cubicBezTo>
                    <a:pt x="0" y="137"/>
                    <a:pt x="0" y="261"/>
                    <a:pt x="47" y="355"/>
                  </a:cubicBezTo>
                  <a:cubicBezTo>
                    <a:pt x="109" y="401"/>
                    <a:pt x="186" y="448"/>
                    <a:pt x="279" y="448"/>
                  </a:cubicBezTo>
                  <a:lnTo>
                    <a:pt x="357" y="448"/>
                  </a:lnTo>
                  <a:cubicBezTo>
                    <a:pt x="481" y="370"/>
                    <a:pt x="497" y="199"/>
                    <a:pt x="419" y="106"/>
                  </a:cubicBezTo>
                  <a:cubicBezTo>
                    <a:pt x="366" y="43"/>
                    <a:pt x="276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25"/>
            <p:cNvSpPr/>
            <p:nvPr/>
          </p:nvSpPr>
          <p:spPr>
            <a:xfrm>
              <a:off x="593548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25"/>
            <p:cNvSpPr/>
            <p:nvPr/>
          </p:nvSpPr>
          <p:spPr>
            <a:xfrm>
              <a:off x="6322438" y="380687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" y="0"/>
                  </a:moveTo>
                  <a:cubicBezTo>
                    <a:pt x="32" y="31"/>
                    <a:pt x="94" y="78"/>
                    <a:pt x="125" y="93"/>
                  </a:cubicBezTo>
                  <a:cubicBezTo>
                    <a:pt x="94" y="62"/>
                    <a:pt x="48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25"/>
            <p:cNvSpPr/>
            <p:nvPr/>
          </p:nvSpPr>
          <p:spPr>
            <a:xfrm>
              <a:off x="6422488" y="4066275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47" y="0"/>
                  </a:moveTo>
                  <a:cubicBezTo>
                    <a:pt x="31" y="47"/>
                    <a:pt x="31" y="109"/>
                    <a:pt x="0" y="186"/>
                  </a:cubicBezTo>
                  <a:cubicBezTo>
                    <a:pt x="31" y="124"/>
                    <a:pt x="47" y="47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25"/>
            <p:cNvSpPr/>
            <p:nvPr/>
          </p:nvSpPr>
          <p:spPr>
            <a:xfrm>
              <a:off x="6368213" y="4183375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cubicBezTo>
                    <a:pt x="62" y="47"/>
                    <a:pt x="31" y="93"/>
                    <a:pt x="0" y="140"/>
                  </a:cubicBezTo>
                  <a:cubicBezTo>
                    <a:pt x="47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25"/>
            <p:cNvSpPr/>
            <p:nvPr/>
          </p:nvSpPr>
          <p:spPr>
            <a:xfrm>
              <a:off x="6345713" y="3826250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1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25"/>
            <p:cNvSpPr/>
            <p:nvPr/>
          </p:nvSpPr>
          <p:spPr>
            <a:xfrm>
              <a:off x="6368213" y="3851075"/>
              <a:ext cx="2725" cy="3125"/>
            </a:xfrm>
            <a:custGeom>
              <a:avLst/>
              <a:gdLst/>
              <a:ahLst/>
              <a:cxnLst/>
              <a:rect l="l" t="t" r="r" b="b"/>
              <a:pathLst>
                <a:path w="109" h="125" extrusionOk="0">
                  <a:moveTo>
                    <a:pt x="0" y="0"/>
                  </a:moveTo>
                  <a:cubicBezTo>
                    <a:pt x="47" y="31"/>
                    <a:pt x="78" y="93"/>
                    <a:pt x="109" y="124"/>
                  </a:cubicBezTo>
                  <a:cubicBezTo>
                    <a:pt x="78" y="93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25"/>
            <p:cNvSpPr/>
            <p:nvPr/>
          </p:nvSpPr>
          <p:spPr>
            <a:xfrm>
              <a:off x="6322438" y="422912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25" y="0"/>
                  </a:moveTo>
                  <a:cubicBezTo>
                    <a:pt x="94" y="16"/>
                    <a:pt x="48" y="47"/>
                    <a:pt x="1" y="93"/>
                  </a:cubicBezTo>
                  <a:cubicBezTo>
                    <a:pt x="32" y="78"/>
                    <a:pt x="94" y="31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25"/>
            <p:cNvSpPr/>
            <p:nvPr/>
          </p:nvSpPr>
          <p:spPr>
            <a:xfrm>
              <a:off x="6334463" y="42186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123" y="13"/>
                    <a:pt x="107" y="28"/>
                    <a:pt x="92" y="42"/>
                  </a:cubicBezTo>
                  <a:lnTo>
                    <a:pt x="92" y="42"/>
                  </a:lnTo>
                  <a:cubicBezTo>
                    <a:pt x="109" y="29"/>
                    <a:pt x="125" y="15"/>
                    <a:pt x="140" y="0"/>
                  </a:cubicBezTo>
                  <a:close/>
                  <a:moveTo>
                    <a:pt x="92" y="42"/>
                  </a:moveTo>
                  <a:cubicBezTo>
                    <a:pt x="57" y="69"/>
                    <a:pt x="22" y="93"/>
                    <a:pt x="1" y="124"/>
                  </a:cubicBezTo>
                  <a:cubicBezTo>
                    <a:pt x="23" y="113"/>
                    <a:pt x="54" y="78"/>
                    <a:pt x="92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25"/>
            <p:cNvSpPr/>
            <p:nvPr/>
          </p:nvSpPr>
          <p:spPr>
            <a:xfrm>
              <a:off x="6345713" y="4208575"/>
              <a:ext cx="2750" cy="3125"/>
            </a:xfrm>
            <a:custGeom>
              <a:avLst/>
              <a:gdLst/>
              <a:ahLst/>
              <a:cxnLst/>
              <a:rect l="l" t="t" r="r" b="b"/>
              <a:pathLst>
                <a:path w="110" h="125" extrusionOk="0">
                  <a:moveTo>
                    <a:pt x="109" y="0"/>
                  </a:moveTo>
                  <a:lnTo>
                    <a:pt x="1" y="1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25"/>
            <p:cNvSpPr/>
            <p:nvPr/>
          </p:nvSpPr>
          <p:spPr>
            <a:xfrm>
              <a:off x="6377113" y="417135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09" y="0"/>
                  </a:moveTo>
                  <a:cubicBezTo>
                    <a:pt x="78" y="62"/>
                    <a:pt x="32" y="93"/>
                    <a:pt x="1" y="155"/>
                  </a:cubicBezTo>
                  <a:cubicBezTo>
                    <a:pt x="32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25"/>
            <p:cNvSpPr/>
            <p:nvPr/>
          </p:nvSpPr>
          <p:spPr>
            <a:xfrm>
              <a:off x="6402313" y="412870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0"/>
                  </a:moveTo>
                  <a:cubicBezTo>
                    <a:pt x="63" y="62"/>
                    <a:pt x="16" y="109"/>
                    <a:pt x="1" y="155"/>
                  </a:cubicBezTo>
                  <a:cubicBezTo>
                    <a:pt x="32" y="109"/>
                    <a:pt x="63" y="62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25"/>
            <p:cNvSpPr/>
            <p:nvPr/>
          </p:nvSpPr>
          <p:spPr>
            <a:xfrm>
              <a:off x="6310813" y="3797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25"/>
            <p:cNvSpPr/>
            <p:nvPr/>
          </p:nvSpPr>
          <p:spPr>
            <a:xfrm>
              <a:off x="6396113" y="4146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25"/>
            <p:cNvSpPr/>
            <p:nvPr/>
          </p:nvSpPr>
          <p:spPr>
            <a:xfrm>
              <a:off x="6413963" y="410000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0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25"/>
            <p:cNvSpPr/>
            <p:nvPr/>
          </p:nvSpPr>
          <p:spPr>
            <a:xfrm>
              <a:off x="6334088" y="3816175"/>
              <a:ext cx="3125" cy="2750"/>
            </a:xfrm>
            <a:custGeom>
              <a:avLst/>
              <a:gdLst/>
              <a:ahLst/>
              <a:cxnLst/>
              <a:rect l="l" t="t" r="r" b="b"/>
              <a:pathLst>
                <a:path w="125" h="110" extrusionOk="0">
                  <a:moveTo>
                    <a:pt x="0" y="0"/>
                  </a:moveTo>
                  <a:cubicBezTo>
                    <a:pt x="31" y="31"/>
                    <a:pt x="93" y="78"/>
                    <a:pt x="124" y="109"/>
                  </a:cubicBezTo>
                  <a:cubicBezTo>
                    <a:pt x="93" y="78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25"/>
            <p:cNvSpPr/>
            <p:nvPr/>
          </p:nvSpPr>
          <p:spPr>
            <a:xfrm>
              <a:off x="6419763" y="4085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25"/>
            <p:cNvSpPr/>
            <p:nvPr/>
          </p:nvSpPr>
          <p:spPr>
            <a:xfrm>
              <a:off x="6408538" y="411395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lnTo>
                    <a:pt x="78" y="1"/>
                  </a:lnTo>
                  <a:cubicBezTo>
                    <a:pt x="47" y="78"/>
                    <a:pt x="16" y="140"/>
                    <a:pt x="0" y="202"/>
                  </a:cubicBezTo>
                  <a:cubicBezTo>
                    <a:pt x="16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25"/>
            <p:cNvSpPr/>
            <p:nvPr/>
          </p:nvSpPr>
          <p:spPr>
            <a:xfrm>
              <a:off x="6385663" y="387550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0" y="1"/>
                  </a:moveTo>
                  <a:cubicBezTo>
                    <a:pt x="47" y="47"/>
                    <a:pt x="62" y="109"/>
                    <a:pt x="109" y="140"/>
                  </a:cubicBezTo>
                  <a:cubicBezTo>
                    <a:pt x="78" y="109"/>
                    <a:pt x="47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25"/>
            <p:cNvSpPr/>
            <p:nvPr/>
          </p:nvSpPr>
          <p:spPr>
            <a:xfrm>
              <a:off x="6413963" y="3933650"/>
              <a:ext cx="1575" cy="4675"/>
            </a:xfrm>
            <a:custGeom>
              <a:avLst/>
              <a:gdLst/>
              <a:ahLst/>
              <a:cxnLst/>
              <a:rect l="l" t="t" r="r" b="b"/>
              <a:pathLst>
                <a:path w="63" h="187" extrusionOk="0">
                  <a:moveTo>
                    <a:pt x="0" y="1"/>
                  </a:moveTo>
                  <a:lnTo>
                    <a:pt x="62" y="1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25"/>
            <p:cNvSpPr/>
            <p:nvPr/>
          </p:nvSpPr>
          <p:spPr>
            <a:xfrm>
              <a:off x="6396113" y="3892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25"/>
            <p:cNvSpPr/>
            <p:nvPr/>
          </p:nvSpPr>
          <p:spPr>
            <a:xfrm>
              <a:off x="6427138" y="3998425"/>
              <a:ext cx="425" cy="4675"/>
            </a:xfrm>
            <a:custGeom>
              <a:avLst/>
              <a:gdLst/>
              <a:ahLst/>
              <a:cxnLst/>
              <a:rect l="l" t="t" r="r" b="b"/>
              <a:pathLst>
                <a:path w="17" h="187" extrusionOk="0">
                  <a:moveTo>
                    <a:pt x="1" y="0"/>
                  </a:moveTo>
                  <a:cubicBezTo>
                    <a:pt x="1" y="78"/>
                    <a:pt x="16" y="124"/>
                    <a:pt x="16" y="186"/>
                  </a:cubicBezTo>
                  <a:cubicBezTo>
                    <a:pt x="16" y="124"/>
                    <a:pt x="1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25"/>
            <p:cNvSpPr/>
            <p:nvPr/>
          </p:nvSpPr>
          <p:spPr>
            <a:xfrm>
              <a:off x="6385663" y="415855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lnTo>
                    <a:pt x="109" y="0"/>
                  </a:lnTo>
                  <a:cubicBezTo>
                    <a:pt x="62" y="62"/>
                    <a:pt x="47" y="109"/>
                    <a:pt x="0" y="140"/>
                  </a:cubicBezTo>
                  <a:cubicBezTo>
                    <a:pt x="47" y="109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25"/>
            <p:cNvSpPr/>
            <p:nvPr/>
          </p:nvSpPr>
          <p:spPr>
            <a:xfrm>
              <a:off x="6425588" y="3982125"/>
              <a:ext cx="425" cy="5450"/>
            </a:xfrm>
            <a:custGeom>
              <a:avLst/>
              <a:gdLst/>
              <a:ahLst/>
              <a:cxnLst/>
              <a:rect l="l" t="t" r="r" b="b"/>
              <a:pathLst>
                <a:path w="17" h="218" extrusionOk="0">
                  <a:moveTo>
                    <a:pt x="1" y="1"/>
                  </a:moveTo>
                  <a:cubicBezTo>
                    <a:pt x="1" y="78"/>
                    <a:pt x="16" y="156"/>
                    <a:pt x="16" y="218"/>
                  </a:cubicBezTo>
                  <a:cubicBezTo>
                    <a:pt x="16" y="140"/>
                    <a:pt x="16" y="78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25"/>
            <p:cNvSpPr/>
            <p:nvPr/>
          </p:nvSpPr>
          <p:spPr>
            <a:xfrm>
              <a:off x="6419763" y="3952275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1" y="0"/>
                  </a:moveTo>
                  <a:cubicBezTo>
                    <a:pt x="1" y="16"/>
                    <a:pt x="1" y="16"/>
                    <a:pt x="1" y="0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25"/>
            <p:cNvSpPr/>
            <p:nvPr/>
          </p:nvSpPr>
          <p:spPr>
            <a:xfrm>
              <a:off x="6402313" y="39053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cubicBezTo>
                    <a:pt x="16" y="47"/>
                    <a:pt x="47" y="109"/>
                    <a:pt x="79" y="156"/>
                  </a:cubicBezTo>
                  <a:cubicBezTo>
                    <a:pt x="63" y="109"/>
                    <a:pt x="32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25"/>
            <p:cNvSpPr/>
            <p:nvPr/>
          </p:nvSpPr>
          <p:spPr>
            <a:xfrm>
              <a:off x="6408538" y="3918925"/>
              <a:ext cx="1950" cy="4675"/>
            </a:xfrm>
            <a:custGeom>
              <a:avLst/>
              <a:gdLst/>
              <a:ahLst/>
              <a:cxnLst/>
              <a:rect l="l" t="t" r="r" b="b"/>
              <a:pathLst>
                <a:path w="78" h="187" extrusionOk="0">
                  <a:moveTo>
                    <a:pt x="0" y="0"/>
                  </a:moveTo>
                  <a:lnTo>
                    <a:pt x="0" y="0"/>
                  </a:lnTo>
                  <a:cubicBezTo>
                    <a:pt x="16" y="78"/>
                    <a:pt x="47" y="125"/>
                    <a:pt x="78" y="187"/>
                  </a:cubicBezTo>
                  <a:cubicBezTo>
                    <a:pt x="62" y="125"/>
                    <a:pt x="16" y="4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25"/>
            <p:cNvSpPr/>
            <p:nvPr/>
          </p:nvSpPr>
          <p:spPr>
            <a:xfrm>
              <a:off x="6422488" y="3967400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47"/>
                    <a:pt x="31" y="109"/>
                    <a:pt x="47" y="186"/>
                  </a:cubicBezTo>
                  <a:cubicBezTo>
                    <a:pt x="47" y="109"/>
                    <a:pt x="32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25"/>
            <p:cNvSpPr/>
            <p:nvPr/>
          </p:nvSpPr>
          <p:spPr>
            <a:xfrm>
              <a:off x="6427138" y="4034475"/>
              <a:ext cx="425" cy="5050"/>
            </a:xfrm>
            <a:custGeom>
              <a:avLst/>
              <a:gdLst/>
              <a:ahLst/>
              <a:cxnLst/>
              <a:rect l="l" t="t" r="r" b="b"/>
              <a:pathLst>
                <a:path w="17" h="202" extrusionOk="0">
                  <a:moveTo>
                    <a:pt x="16" y="0"/>
                  </a:moveTo>
                  <a:cubicBezTo>
                    <a:pt x="16" y="62"/>
                    <a:pt x="1" y="140"/>
                    <a:pt x="1" y="202"/>
                  </a:cubicBezTo>
                  <a:cubicBezTo>
                    <a:pt x="1" y="140"/>
                    <a:pt x="16" y="62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25"/>
            <p:cNvSpPr/>
            <p:nvPr/>
          </p:nvSpPr>
          <p:spPr>
            <a:xfrm>
              <a:off x="6425588" y="4050050"/>
              <a:ext cx="425" cy="5375"/>
            </a:xfrm>
            <a:custGeom>
              <a:avLst/>
              <a:gdLst/>
              <a:ahLst/>
              <a:cxnLst/>
              <a:rect l="l" t="t" r="r" b="b"/>
              <a:pathLst>
                <a:path w="17" h="215" extrusionOk="0">
                  <a:moveTo>
                    <a:pt x="16" y="0"/>
                  </a:moveTo>
                  <a:cubicBezTo>
                    <a:pt x="16" y="77"/>
                    <a:pt x="1" y="138"/>
                    <a:pt x="1" y="215"/>
                  </a:cubicBezTo>
                  <a:cubicBezTo>
                    <a:pt x="1" y="153"/>
                    <a:pt x="16" y="7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25"/>
            <p:cNvSpPr/>
            <p:nvPr/>
          </p:nvSpPr>
          <p:spPr>
            <a:xfrm>
              <a:off x="6377113" y="386310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" y="0"/>
                  </a:moveTo>
                  <a:cubicBezTo>
                    <a:pt x="32" y="62"/>
                    <a:pt x="78" y="93"/>
                    <a:pt x="109" y="155"/>
                  </a:cubicBezTo>
                  <a:cubicBezTo>
                    <a:pt x="78" y="93"/>
                    <a:pt x="32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25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25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25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25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25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25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25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25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25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25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25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25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25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25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25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25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25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25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25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25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25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25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25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25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25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25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25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25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25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25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25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25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25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25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25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25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25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25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25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25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25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25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25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25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25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25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25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25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25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25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25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25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25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25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25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25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25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25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25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25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25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25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25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25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25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25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25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25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25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25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25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25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25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25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25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25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25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25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5" name="Google Shape;6145;p25"/>
          <p:cNvGrpSpPr/>
          <p:nvPr/>
        </p:nvGrpSpPr>
        <p:grpSpPr>
          <a:xfrm>
            <a:off x="6625681" y="539700"/>
            <a:ext cx="533175" cy="533175"/>
            <a:chOff x="6953688" y="3752575"/>
            <a:chExt cx="533175" cy="533175"/>
          </a:xfrm>
        </p:grpSpPr>
        <p:sp>
          <p:nvSpPr>
            <p:cNvPr id="6146" name="Google Shape;6146;p25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5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5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5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5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5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5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5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5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5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5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5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5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5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5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5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5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5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5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5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5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5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5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5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5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5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5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5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5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5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5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5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5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5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5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5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5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5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5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5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5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5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5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5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5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5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5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5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5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5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5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5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5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5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5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5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5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5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5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5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5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5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5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5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5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5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5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5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5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5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5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5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5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5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5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5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5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5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5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5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5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5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5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5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5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5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5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5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5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5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5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5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5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5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5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5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5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5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5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5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5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5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5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5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5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5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5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5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5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5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5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5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5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5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5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5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5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5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5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5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5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5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5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5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5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5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5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5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5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5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5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5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5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5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5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5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2" name="Google Shape;6282;p25"/>
          <p:cNvGrpSpPr/>
          <p:nvPr/>
        </p:nvGrpSpPr>
        <p:grpSpPr>
          <a:xfrm>
            <a:off x="5697894" y="539900"/>
            <a:ext cx="533150" cy="532775"/>
            <a:chOff x="8012613" y="3770025"/>
            <a:chExt cx="533150" cy="532775"/>
          </a:xfrm>
        </p:grpSpPr>
        <p:sp>
          <p:nvSpPr>
            <p:cNvPr id="6283" name="Google Shape;6283;p25"/>
            <p:cNvSpPr/>
            <p:nvPr/>
          </p:nvSpPr>
          <p:spPr>
            <a:xfrm>
              <a:off x="8012613" y="4036025"/>
              <a:ext cx="800" cy="15525"/>
            </a:xfrm>
            <a:custGeom>
              <a:avLst/>
              <a:gdLst/>
              <a:ahLst/>
              <a:cxnLst/>
              <a:rect l="l" t="t" r="r" b="b"/>
              <a:pathLst>
                <a:path w="32" h="621" extrusionOk="0">
                  <a:moveTo>
                    <a:pt x="0" y="1"/>
                  </a:moveTo>
                  <a:cubicBezTo>
                    <a:pt x="0" y="218"/>
                    <a:pt x="0" y="435"/>
                    <a:pt x="31" y="621"/>
                  </a:cubicBezTo>
                  <a:cubicBezTo>
                    <a:pt x="31" y="404"/>
                    <a:pt x="0" y="20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5"/>
            <p:cNvSpPr/>
            <p:nvPr/>
          </p:nvSpPr>
          <p:spPr>
            <a:xfrm>
              <a:off x="8063788" y="4192300"/>
              <a:ext cx="6225" cy="8150"/>
            </a:xfrm>
            <a:custGeom>
              <a:avLst/>
              <a:gdLst/>
              <a:ahLst/>
              <a:cxnLst/>
              <a:rect l="l" t="t" r="r" b="b"/>
              <a:pathLst>
                <a:path w="249" h="326" extrusionOk="0">
                  <a:moveTo>
                    <a:pt x="1" y="0"/>
                  </a:moveTo>
                  <a:cubicBezTo>
                    <a:pt x="78" y="109"/>
                    <a:pt x="171" y="233"/>
                    <a:pt x="249" y="325"/>
                  </a:cubicBezTo>
                  <a:cubicBezTo>
                    <a:pt x="156" y="202"/>
                    <a:pt x="78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5"/>
            <p:cNvSpPr/>
            <p:nvPr/>
          </p:nvSpPr>
          <p:spPr>
            <a:xfrm>
              <a:off x="8054863" y="3883250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1" y="357"/>
                  </a:lnTo>
                  <a:cubicBezTo>
                    <a:pt x="78" y="264"/>
                    <a:pt x="156" y="125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5"/>
            <p:cNvSpPr/>
            <p:nvPr/>
          </p:nvSpPr>
          <p:spPr>
            <a:xfrm>
              <a:off x="8106838" y="423880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0" y="1"/>
                  </a:moveTo>
                  <a:cubicBezTo>
                    <a:pt x="93" y="94"/>
                    <a:pt x="217" y="187"/>
                    <a:pt x="326" y="265"/>
                  </a:cubicBezTo>
                  <a:cubicBezTo>
                    <a:pt x="217" y="172"/>
                    <a:pt x="109" y="9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5"/>
            <p:cNvSpPr/>
            <p:nvPr/>
          </p:nvSpPr>
          <p:spPr>
            <a:xfrm>
              <a:off x="8095188" y="422835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1" y="0"/>
                  </a:moveTo>
                  <a:cubicBezTo>
                    <a:pt x="94" y="109"/>
                    <a:pt x="218" y="202"/>
                    <a:pt x="311" y="295"/>
                  </a:cubicBezTo>
                  <a:cubicBezTo>
                    <a:pt x="218" y="202"/>
                    <a:pt x="94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5"/>
            <p:cNvSpPr/>
            <p:nvPr/>
          </p:nvSpPr>
          <p:spPr>
            <a:xfrm>
              <a:off x="8279763" y="4267450"/>
              <a:ext cx="29100" cy="5125"/>
            </a:xfrm>
            <a:custGeom>
              <a:avLst/>
              <a:gdLst/>
              <a:ahLst/>
              <a:cxnLst/>
              <a:rect l="l" t="t" r="r" b="b"/>
              <a:pathLst>
                <a:path w="1164" h="205" extrusionOk="0">
                  <a:moveTo>
                    <a:pt x="655" y="0"/>
                  </a:moveTo>
                  <a:cubicBezTo>
                    <a:pt x="495" y="0"/>
                    <a:pt x="336" y="16"/>
                    <a:pt x="186" y="49"/>
                  </a:cubicBezTo>
                  <a:cubicBezTo>
                    <a:pt x="78" y="65"/>
                    <a:pt x="0" y="127"/>
                    <a:pt x="0" y="142"/>
                  </a:cubicBezTo>
                  <a:cubicBezTo>
                    <a:pt x="0" y="142"/>
                    <a:pt x="31" y="189"/>
                    <a:pt x="155" y="189"/>
                  </a:cubicBezTo>
                  <a:cubicBezTo>
                    <a:pt x="264" y="204"/>
                    <a:pt x="357" y="204"/>
                    <a:pt x="450" y="204"/>
                  </a:cubicBezTo>
                  <a:cubicBezTo>
                    <a:pt x="745" y="204"/>
                    <a:pt x="977" y="173"/>
                    <a:pt x="1133" y="65"/>
                  </a:cubicBezTo>
                  <a:cubicBezTo>
                    <a:pt x="1148" y="65"/>
                    <a:pt x="1148" y="49"/>
                    <a:pt x="1164" y="49"/>
                  </a:cubicBezTo>
                  <a:cubicBezTo>
                    <a:pt x="1148" y="34"/>
                    <a:pt x="1133" y="34"/>
                    <a:pt x="1071" y="34"/>
                  </a:cubicBezTo>
                  <a:cubicBezTo>
                    <a:pt x="934" y="12"/>
                    <a:pt x="794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5"/>
            <p:cNvSpPr/>
            <p:nvPr/>
          </p:nvSpPr>
          <p:spPr>
            <a:xfrm>
              <a:off x="8013763" y="4004625"/>
              <a:ext cx="1200" cy="10475"/>
            </a:xfrm>
            <a:custGeom>
              <a:avLst/>
              <a:gdLst/>
              <a:ahLst/>
              <a:cxnLst/>
              <a:rect l="l" t="t" r="r" b="b"/>
              <a:pathLst>
                <a:path w="48" h="419" extrusionOk="0">
                  <a:moveTo>
                    <a:pt x="47" y="0"/>
                  </a:moveTo>
                  <a:cubicBezTo>
                    <a:pt x="16" y="140"/>
                    <a:pt x="1" y="295"/>
                    <a:pt x="1" y="419"/>
                  </a:cubicBezTo>
                  <a:cubicBezTo>
                    <a:pt x="16" y="295"/>
                    <a:pt x="16" y="14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5"/>
            <p:cNvSpPr/>
            <p:nvPr/>
          </p:nvSpPr>
          <p:spPr>
            <a:xfrm>
              <a:off x="8045188" y="38960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4" y="1"/>
                  </a:moveTo>
                  <a:cubicBezTo>
                    <a:pt x="201" y="171"/>
                    <a:pt x="78" y="326"/>
                    <a:pt x="0" y="497"/>
                  </a:cubicBezTo>
                  <a:cubicBezTo>
                    <a:pt x="78" y="342"/>
                    <a:pt x="201" y="17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5"/>
            <p:cNvSpPr/>
            <p:nvPr/>
          </p:nvSpPr>
          <p:spPr>
            <a:xfrm>
              <a:off x="8012813" y="4020125"/>
              <a:ext cx="600" cy="15525"/>
            </a:xfrm>
            <a:custGeom>
              <a:avLst/>
              <a:gdLst/>
              <a:ahLst/>
              <a:cxnLst/>
              <a:rect l="l" t="t" r="r" b="b"/>
              <a:pathLst>
                <a:path w="24" h="621" extrusionOk="0">
                  <a:moveTo>
                    <a:pt x="23" y="0"/>
                  </a:moveTo>
                  <a:cubicBezTo>
                    <a:pt x="15" y="112"/>
                    <a:pt x="11" y="216"/>
                    <a:pt x="10" y="319"/>
                  </a:cubicBezTo>
                  <a:lnTo>
                    <a:pt x="10" y="319"/>
                  </a:lnTo>
                  <a:cubicBezTo>
                    <a:pt x="15" y="216"/>
                    <a:pt x="23" y="110"/>
                    <a:pt x="23" y="0"/>
                  </a:cubicBezTo>
                  <a:close/>
                  <a:moveTo>
                    <a:pt x="10" y="319"/>
                  </a:moveTo>
                  <a:cubicBezTo>
                    <a:pt x="4" y="421"/>
                    <a:pt x="0" y="521"/>
                    <a:pt x="8" y="621"/>
                  </a:cubicBezTo>
                  <a:cubicBezTo>
                    <a:pt x="8" y="515"/>
                    <a:pt x="8" y="417"/>
                    <a:pt x="10" y="3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5"/>
            <p:cNvSpPr/>
            <p:nvPr/>
          </p:nvSpPr>
          <p:spPr>
            <a:xfrm>
              <a:off x="8379788" y="385300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71" y="156"/>
                    <a:pt x="342" y="311"/>
                    <a:pt x="528" y="482"/>
                  </a:cubicBezTo>
                  <a:cubicBezTo>
                    <a:pt x="559" y="466"/>
                    <a:pt x="621" y="420"/>
                    <a:pt x="637" y="358"/>
                  </a:cubicBezTo>
                  <a:cubicBezTo>
                    <a:pt x="637" y="342"/>
                    <a:pt x="621" y="311"/>
                    <a:pt x="528" y="249"/>
                  </a:cubicBezTo>
                  <a:cubicBezTo>
                    <a:pt x="389" y="156"/>
                    <a:pt x="18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5"/>
            <p:cNvSpPr/>
            <p:nvPr/>
          </p:nvSpPr>
          <p:spPr>
            <a:xfrm>
              <a:off x="8038188" y="39092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265" y="1"/>
                  </a:moveTo>
                  <a:cubicBezTo>
                    <a:pt x="172" y="171"/>
                    <a:pt x="94" y="342"/>
                    <a:pt x="1" y="513"/>
                  </a:cubicBezTo>
                  <a:cubicBezTo>
                    <a:pt x="94" y="342"/>
                    <a:pt x="187" y="17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5"/>
            <p:cNvSpPr/>
            <p:nvPr/>
          </p:nvSpPr>
          <p:spPr>
            <a:xfrm>
              <a:off x="8054863" y="4179100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78" y="140"/>
                    <a:pt x="156" y="249"/>
                    <a:pt x="233" y="34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5"/>
            <p:cNvSpPr/>
            <p:nvPr/>
          </p:nvSpPr>
          <p:spPr>
            <a:xfrm>
              <a:off x="8021513" y="4102325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02"/>
                    <a:pt x="94" y="388"/>
                    <a:pt x="172" y="5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5"/>
            <p:cNvSpPr/>
            <p:nvPr/>
          </p:nvSpPr>
          <p:spPr>
            <a:xfrm>
              <a:off x="8095188" y="3835950"/>
              <a:ext cx="7775" cy="7400"/>
            </a:xfrm>
            <a:custGeom>
              <a:avLst/>
              <a:gdLst/>
              <a:ahLst/>
              <a:cxnLst/>
              <a:rect l="l" t="t" r="r" b="b"/>
              <a:pathLst>
                <a:path w="311" h="296" extrusionOk="0">
                  <a:moveTo>
                    <a:pt x="311" y="0"/>
                  </a:moveTo>
                  <a:lnTo>
                    <a:pt x="311" y="0"/>
                  </a:lnTo>
                  <a:cubicBezTo>
                    <a:pt x="202" y="94"/>
                    <a:pt x="94" y="187"/>
                    <a:pt x="1" y="295"/>
                  </a:cubicBezTo>
                  <a:cubicBezTo>
                    <a:pt x="94" y="187"/>
                    <a:pt x="218" y="94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5"/>
            <p:cNvSpPr/>
            <p:nvPr/>
          </p:nvSpPr>
          <p:spPr>
            <a:xfrm>
              <a:off x="8018038" y="4087600"/>
              <a:ext cx="3500" cy="14375"/>
            </a:xfrm>
            <a:custGeom>
              <a:avLst/>
              <a:gdLst/>
              <a:ahLst/>
              <a:cxnLst/>
              <a:rect l="l" t="t" r="r" b="b"/>
              <a:pathLst>
                <a:path w="140" h="575" extrusionOk="0">
                  <a:moveTo>
                    <a:pt x="0" y="0"/>
                  </a:moveTo>
                  <a:cubicBezTo>
                    <a:pt x="47" y="202"/>
                    <a:pt x="78" y="403"/>
                    <a:pt x="140" y="574"/>
                  </a:cubicBezTo>
                  <a:cubicBezTo>
                    <a:pt x="78" y="388"/>
                    <a:pt x="47" y="18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5"/>
            <p:cNvSpPr/>
            <p:nvPr/>
          </p:nvSpPr>
          <p:spPr>
            <a:xfrm>
              <a:off x="8015713" y="4072475"/>
              <a:ext cx="1575" cy="10500"/>
            </a:xfrm>
            <a:custGeom>
              <a:avLst/>
              <a:gdLst/>
              <a:ahLst/>
              <a:cxnLst/>
              <a:rect l="l" t="t" r="r" b="b"/>
              <a:pathLst>
                <a:path w="63" h="420" extrusionOk="0">
                  <a:moveTo>
                    <a:pt x="0" y="0"/>
                  </a:moveTo>
                  <a:cubicBezTo>
                    <a:pt x="16" y="140"/>
                    <a:pt x="47" y="295"/>
                    <a:pt x="62" y="419"/>
                  </a:cubicBezTo>
                  <a:cubicBezTo>
                    <a:pt x="47" y="295"/>
                    <a:pt x="16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5"/>
            <p:cNvSpPr/>
            <p:nvPr/>
          </p:nvSpPr>
          <p:spPr>
            <a:xfrm>
              <a:off x="8013763" y="4056575"/>
              <a:ext cx="1200" cy="10500"/>
            </a:xfrm>
            <a:custGeom>
              <a:avLst/>
              <a:gdLst/>
              <a:ahLst/>
              <a:cxnLst/>
              <a:rect l="l" t="t" r="r" b="b"/>
              <a:pathLst>
                <a:path w="48" h="420" extrusionOk="0">
                  <a:moveTo>
                    <a:pt x="1" y="0"/>
                  </a:moveTo>
                  <a:cubicBezTo>
                    <a:pt x="16" y="124"/>
                    <a:pt x="16" y="280"/>
                    <a:pt x="47" y="419"/>
                  </a:cubicBezTo>
                  <a:cubicBezTo>
                    <a:pt x="16" y="280"/>
                    <a:pt x="16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5"/>
            <p:cNvSpPr/>
            <p:nvPr/>
          </p:nvSpPr>
          <p:spPr>
            <a:xfrm>
              <a:off x="8063788" y="3871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56" y="125"/>
                    <a:pt x="78" y="218"/>
                    <a:pt x="1" y="327"/>
                  </a:cubicBezTo>
                  <a:cubicBezTo>
                    <a:pt x="78" y="218"/>
                    <a:pt x="171" y="125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5"/>
            <p:cNvSpPr/>
            <p:nvPr/>
          </p:nvSpPr>
          <p:spPr>
            <a:xfrm>
              <a:off x="8072313" y="3846025"/>
              <a:ext cx="20200" cy="21750"/>
            </a:xfrm>
            <a:custGeom>
              <a:avLst/>
              <a:gdLst/>
              <a:ahLst/>
              <a:cxnLst/>
              <a:rect l="l" t="t" r="r" b="b"/>
              <a:pathLst>
                <a:path w="808" h="870" extrusionOk="0">
                  <a:moveTo>
                    <a:pt x="807" y="1"/>
                  </a:moveTo>
                  <a:cubicBezTo>
                    <a:pt x="528" y="280"/>
                    <a:pt x="264" y="559"/>
                    <a:pt x="1" y="869"/>
                  </a:cubicBezTo>
                  <a:cubicBezTo>
                    <a:pt x="264" y="559"/>
                    <a:pt x="528" y="280"/>
                    <a:pt x="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5"/>
            <p:cNvSpPr/>
            <p:nvPr/>
          </p:nvSpPr>
          <p:spPr>
            <a:xfrm>
              <a:off x="8031988" y="413605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" y="1"/>
                  </a:moveTo>
                  <a:cubicBezTo>
                    <a:pt x="63" y="125"/>
                    <a:pt x="125" y="249"/>
                    <a:pt x="187" y="389"/>
                  </a:cubicBezTo>
                  <a:cubicBezTo>
                    <a:pt x="125" y="249"/>
                    <a:pt x="6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5"/>
            <p:cNvSpPr/>
            <p:nvPr/>
          </p:nvSpPr>
          <p:spPr>
            <a:xfrm>
              <a:off x="8038588" y="41496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0" y="1"/>
                  </a:moveTo>
                  <a:cubicBezTo>
                    <a:pt x="78" y="171"/>
                    <a:pt x="171" y="342"/>
                    <a:pt x="264" y="513"/>
                  </a:cubicBezTo>
                  <a:cubicBezTo>
                    <a:pt x="171" y="342"/>
                    <a:pt x="78" y="17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5"/>
            <p:cNvSpPr/>
            <p:nvPr/>
          </p:nvSpPr>
          <p:spPr>
            <a:xfrm>
              <a:off x="8045188" y="416320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0" y="1"/>
                  </a:moveTo>
                  <a:lnTo>
                    <a:pt x="0" y="1"/>
                  </a:lnTo>
                  <a:cubicBezTo>
                    <a:pt x="55" y="111"/>
                    <a:pt x="134" y="229"/>
                    <a:pt x="208" y="349"/>
                  </a:cubicBezTo>
                  <a:lnTo>
                    <a:pt x="208" y="349"/>
                  </a:lnTo>
                  <a:cubicBezTo>
                    <a:pt x="143" y="236"/>
                    <a:pt x="75" y="118"/>
                    <a:pt x="0" y="1"/>
                  </a:cubicBezTo>
                  <a:close/>
                  <a:moveTo>
                    <a:pt x="208" y="349"/>
                  </a:moveTo>
                  <a:cubicBezTo>
                    <a:pt x="237" y="399"/>
                    <a:pt x="266" y="449"/>
                    <a:pt x="295" y="497"/>
                  </a:cubicBezTo>
                  <a:cubicBezTo>
                    <a:pt x="268" y="447"/>
                    <a:pt x="238" y="398"/>
                    <a:pt x="208" y="3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5"/>
            <p:cNvSpPr/>
            <p:nvPr/>
          </p:nvSpPr>
          <p:spPr>
            <a:xfrm>
              <a:off x="8026963" y="4121325"/>
              <a:ext cx="3500" cy="10100"/>
            </a:xfrm>
            <a:custGeom>
              <a:avLst/>
              <a:gdLst/>
              <a:ahLst/>
              <a:cxnLst/>
              <a:rect l="l" t="t" r="r" b="b"/>
              <a:pathLst>
                <a:path w="140" h="404" extrusionOk="0">
                  <a:moveTo>
                    <a:pt x="0" y="0"/>
                  </a:moveTo>
                  <a:lnTo>
                    <a:pt x="0" y="0"/>
                  </a:lnTo>
                  <a:cubicBezTo>
                    <a:pt x="31" y="140"/>
                    <a:pt x="93" y="280"/>
                    <a:pt x="140" y="404"/>
                  </a:cubicBezTo>
                  <a:cubicBezTo>
                    <a:pt x="93" y="249"/>
                    <a:pt x="62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5"/>
            <p:cNvSpPr/>
            <p:nvPr/>
          </p:nvSpPr>
          <p:spPr>
            <a:xfrm>
              <a:off x="8118463" y="381500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466" y="1"/>
                  </a:moveTo>
                  <a:lnTo>
                    <a:pt x="466" y="1"/>
                  </a:lnTo>
                  <a:cubicBezTo>
                    <a:pt x="311" y="94"/>
                    <a:pt x="155" y="218"/>
                    <a:pt x="0" y="358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5"/>
            <p:cNvSpPr/>
            <p:nvPr/>
          </p:nvSpPr>
          <p:spPr>
            <a:xfrm>
              <a:off x="8106838" y="382625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326" y="1"/>
                  </a:moveTo>
                  <a:cubicBezTo>
                    <a:pt x="217" y="78"/>
                    <a:pt x="93" y="171"/>
                    <a:pt x="0" y="264"/>
                  </a:cubicBezTo>
                  <a:cubicBezTo>
                    <a:pt x="124" y="171"/>
                    <a:pt x="217" y="94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5"/>
            <p:cNvSpPr/>
            <p:nvPr/>
          </p:nvSpPr>
          <p:spPr>
            <a:xfrm>
              <a:off x="8072338" y="4203925"/>
              <a:ext cx="20175" cy="21725"/>
            </a:xfrm>
            <a:custGeom>
              <a:avLst/>
              <a:gdLst/>
              <a:ahLst/>
              <a:cxnLst/>
              <a:rect l="l" t="t" r="r" b="b"/>
              <a:pathLst>
                <a:path w="807" h="869" extrusionOk="0">
                  <a:moveTo>
                    <a:pt x="0" y="1"/>
                  </a:moveTo>
                  <a:cubicBezTo>
                    <a:pt x="264" y="311"/>
                    <a:pt x="512" y="590"/>
                    <a:pt x="806" y="869"/>
                  </a:cubicBezTo>
                  <a:cubicBezTo>
                    <a:pt x="527" y="590"/>
                    <a:pt x="264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5"/>
            <p:cNvSpPr/>
            <p:nvPr/>
          </p:nvSpPr>
          <p:spPr>
            <a:xfrm>
              <a:off x="8015713" y="3988725"/>
              <a:ext cx="1575" cy="10475"/>
            </a:xfrm>
            <a:custGeom>
              <a:avLst/>
              <a:gdLst/>
              <a:ahLst/>
              <a:cxnLst/>
              <a:rect l="l" t="t" r="r" b="b"/>
              <a:pathLst>
                <a:path w="63" h="419" extrusionOk="0">
                  <a:moveTo>
                    <a:pt x="62" y="0"/>
                  </a:moveTo>
                  <a:cubicBezTo>
                    <a:pt x="47" y="124"/>
                    <a:pt x="16" y="279"/>
                    <a:pt x="0" y="419"/>
                  </a:cubicBezTo>
                  <a:cubicBezTo>
                    <a:pt x="16" y="279"/>
                    <a:pt x="47" y="124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5"/>
            <p:cNvSpPr/>
            <p:nvPr/>
          </p:nvSpPr>
          <p:spPr>
            <a:xfrm>
              <a:off x="8027338" y="3940650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40" y="0"/>
                  </a:moveTo>
                  <a:cubicBezTo>
                    <a:pt x="78" y="140"/>
                    <a:pt x="47" y="264"/>
                    <a:pt x="1" y="403"/>
                  </a:cubicBezTo>
                  <a:cubicBezTo>
                    <a:pt x="47" y="264"/>
                    <a:pt x="78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5"/>
            <p:cNvSpPr/>
            <p:nvPr/>
          </p:nvSpPr>
          <p:spPr>
            <a:xfrm>
              <a:off x="8118063" y="3770025"/>
              <a:ext cx="427700" cy="532775"/>
            </a:xfrm>
            <a:custGeom>
              <a:avLst/>
              <a:gdLst/>
              <a:ahLst/>
              <a:cxnLst/>
              <a:rect l="l" t="t" r="r" b="b"/>
              <a:pathLst>
                <a:path w="17108" h="21311" extrusionOk="0">
                  <a:moveTo>
                    <a:pt x="1" y="19140"/>
                  </a:moveTo>
                  <a:cubicBezTo>
                    <a:pt x="87" y="19204"/>
                    <a:pt x="174" y="19268"/>
                    <a:pt x="262" y="19330"/>
                  </a:cubicBezTo>
                  <a:lnTo>
                    <a:pt x="262" y="19330"/>
                  </a:lnTo>
                  <a:cubicBezTo>
                    <a:pt x="173" y="19265"/>
                    <a:pt x="87" y="19200"/>
                    <a:pt x="1" y="19140"/>
                  </a:cubicBezTo>
                  <a:close/>
                  <a:moveTo>
                    <a:pt x="262" y="19330"/>
                  </a:moveTo>
                  <a:cubicBezTo>
                    <a:pt x="333" y="19381"/>
                    <a:pt x="406" y="19433"/>
                    <a:pt x="482" y="19481"/>
                  </a:cubicBezTo>
                  <a:cubicBezTo>
                    <a:pt x="482" y="19481"/>
                    <a:pt x="482" y="19481"/>
                    <a:pt x="482" y="19481"/>
                  </a:cubicBezTo>
                  <a:lnTo>
                    <a:pt x="482" y="19481"/>
                  </a:lnTo>
                  <a:cubicBezTo>
                    <a:pt x="408" y="19432"/>
                    <a:pt x="335" y="19381"/>
                    <a:pt x="262" y="19330"/>
                  </a:cubicBezTo>
                  <a:close/>
                  <a:moveTo>
                    <a:pt x="6553" y="0"/>
                  </a:moveTo>
                  <a:cubicBezTo>
                    <a:pt x="6525" y="0"/>
                    <a:pt x="6497" y="1"/>
                    <a:pt x="6468" y="1"/>
                  </a:cubicBezTo>
                  <a:cubicBezTo>
                    <a:pt x="4266" y="1"/>
                    <a:pt x="2203" y="683"/>
                    <a:pt x="497" y="1815"/>
                  </a:cubicBezTo>
                  <a:lnTo>
                    <a:pt x="497" y="1815"/>
                  </a:lnTo>
                  <a:cubicBezTo>
                    <a:pt x="1645" y="1319"/>
                    <a:pt x="2917" y="1040"/>
                    <a:pt x="4266" y="1040"/>
                  </a:cubicBezTo>
                  <a:cubicBezTo>
                    <a:pt x="6437" y="1040"/>
                    <a:pt x="8423" y="1769"/>
                    <a:pt x="10036" y="2979"/>
                  </a:cubicBezTo>
                  <a:cubicBezTo>
                    <a:pt x="10050" y="2978"/>
                    <a:pt x="10065" y="2978"/>
                    <a:pt x="10080" y="2978"/>
                  </a:cubicBezTo>
                  <a:cubicBezTo>
                    <a:pt x="10467" y="2978"/>
                    <a:pt x="10837" y="3171"/>
                    <a:pt x="11121" y="3335"/>
                  </a:cubicBezTo>
                  <a:cubicBezTo>
                    <a:pt x="11323" y="3444"/>
                    <a:pt x="11416" y="3584"/>
                    <a:pt x="11400" y="3739"/>
                  </a:cubicBezTo>
                  <a:cubicBezTo>
                    <a:pt x="11400" y="3785"/>
                    <a:pt x="11369" y="3816"/>
                    <a:pt x="11354" y="3863"/>
                  </a:cubicBezTo>
                  <a:cubicBezTo>
                    <a:pt x="11323" y="3940"/>
                    <a:pt x="11261" y="3987"/>
                    <a:pt x="11199" y="4033"/>
                  </a:cubicBezTo>
                  <a:cubicBezTo>
                    <a:pt x="12843" y="5755"/>
                    <a:pt x="13851" y="8081"/>
                    <a:pt x="13851" y="10656"/>
                  </a:cubicBezTo>
                  <a:cubicBezTo>
                    <a:pt x="13851" y="14797"/>
                    <a:pt x="11261" y="18318"/>
                    <a:pt x="7601" y="19682"/>
                  </a:cubicBezTo>
                  <a:cubicBezTo>
                    <a:pt x="7694" y="19698"/>
                    <a:pt x="7802" y="19713"/>
                    <a:pt x="7880" y="19807"/>
                  </a:cubicBezTo>
                  <a:cubicBezTo>
                    <a:pt x="7942" y="19869"/>
                    <a:pt x="7957" y="19931"/>
                    <a:pt x="7942" y="20008"/>
                  </a:cubicBezTo>
                  <a:cubicBezTo>
                    <a:pt x="7911" y="20148"/>
                    <a:pt x="7787" y="20225"/>
                    <a:pt x="7725" y="20256"/>
                  </a:cubicBezTo>
                  <a:cubicBezTo>
                    <a:pt x="7523" y="20380"/>
                    <a:pt x="7244" y="20427"/>
                    <a:pt x="6918" y="20427"/>
                  </a:cubicBezTo>
                  <a:cubicBezTo>
                    <a:pt x="6794" y="20427"/>
                    <a:pt x="6701" y="20411"/>
                    <a:pt x="6608" y="20411"/>
                  </a:cubicBezTo>
                  <a:cubicBezTo>
                    <a:pt x="6468" y="20396"/>
                    <a:pt x="6298" y="20380"/>
                    <a:pt x="6220" y="20225"/>
                  </a:cubicBezTo>
                  <a:cubicBezTo>
                    <a:pt x="6205" y="20179"/>
                    <a:pt x="6205" y="20148"/>
                    <a:pt x="6205" y="20101"/>
                  </a:cubicBezTo>
                  <a:lnTo>
                    <a:pt x="6205" y="20070"/>
                  </a:lnTo>
                  <a:cubicBezTo>
                    <a:pt x="5569" y="20179"/>
                    <a:pt x="4902" y="20256"/>
                    <a:pt x="4251" y="20256"/>
                  </a:cubicBezTo>
                  <a:cubicBezTo>
                    <a:pt x="2901" y="20256"/>
                    <a:pt x="1645" y="19962"/>
                    <a:pt x="482" y="19481"/>
                  </a:cubicBezTo>
                  <a:lnTo>
                    <a:pt x="482" y="19481"/>
                  </a:lnTo>
                  <a:cubicBezTo>
                    <a:pt x="2192" y="20626"/>
                    <a:pt x="4245" y="21311"/>
                    <a:pt x="6453" y="21311"/>
                  </a:cubicBezTo>
                  <a:cubicBezTo>
                    <a:pt x="12347" y="21311"/>
                    <a:pt x="17108" y="16534"/>
                    <a:pt x="17108" y="10640"/>
                  </a:cubicBezTo>
                  <a:cubicBezTo>
                    <a:pt x="17108" y="4775"/>
                    <a:pt x="12392" y="0"/>
                    <a:pt x="6553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5"/>
            <p:cNvSpPr/>
            <p:nvPr/>
          </p:nvSpPr>
          <p:spPr>
            <a:xfrm>
              <a:off x="8230138" y="4278600"/>
              <a:ext cx="32200" cy="10650"/>
            </a:xfrm>
            <a:custGeom>
              <a:avLst/>
              <a:gdLst/>
              <a:ahLst/>
              <a:cxnLst/>
              <a:rect l="l" t="t" r="r" b="b"/>
              <a:pathLst>
                <a:path w="1288" h="426" extrusionOk="0">
                  <a:moveTo>
                    <a:pt x="150" y="1"/>
                  </a:moveTo>
                  <a:cubicBezTo>
                    <a:pt x="92" y="1"/>
                    <a:pt x="40" y="24"/>
                    <a:pt x="16" y="84"/>
                  </a:cubicBezTo>
                  <a:cubicBezTo>
                    <a:pt x="0" y="161"/>
                    <a:pt x="16" y="239"/>
                    <a:pt x="93" y="286"/>
                  </a:cubicBezTo>
                  <a:cubicBezTo>
                    <a:pt x="403" y="394"/>
                    <a:pt x="1117" y="425"/>
                    <a:pt x="1132" y="425"/>
                  </a:cubicBezTo>
                  <a:cubicBezTo>
                    <a:pt x="1210" y="425"/>
                    <a:pt x="1272" y="363"/>
                    <a:pt x="1272" y="286"/>
                  </a:cubicBezTo>
                  <a:cubicBezTo>
                    <a:pt x="1287" y="208"/>
                    <a:pt x="1241" y="130"/>
                    <a:pt x="1163" y="130"/>
                  </a:cubicBezTo>
                  <a:cubicBezTo>
                    <a:pt x="962" y="130"/>
                    <a:pt x="419" y="84"/>
                    <a:pt x="202" y="6"/>
                  </a:cubicBezTo>
                  <a:cubicBezTo>
                    <a:pt x="184" y="3"/>
                    <a:pt x="167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5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96" y="1"/>
                  </a:moveTo>
                  <a:cubicBezTo>
                    <a:pt x="557" y="1"/>
                    <a:pt x="31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32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5" y="294"/>
                    <a:pt x="812" y="294"/>
                  </a:cubicBezTo>
                  <a:cubicBezTo>
                    <a:pt x="1267" y="294"/>
                    <a:pt x="1722" y="335"/>
                    <a:pt x="1722" y="335"/>
                  </a:cubicBezTo>
                  <a:cubicBezTo>
                    <a:pt x="1800" y="335"/>
                    <a:pt x="1877" y="288"/>
                    <a:pt x="1877" y="195"/>
                  </a:cubicBezTo>
                  <a:cubicBezTo>
                    <a:pt x="1893" y="133"/>
                    <a:pt x="1846" y="71"/>
                    <a:pt x="1769" y="56"/>
                  </a:cubicBezTo>
                  <a:cubicBezTo>
                    <a:pt x="1738" y="56"/>
                    <a:pt x="1273" y="1"/>
                    <a:pt x="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5"/>
            <p:cNvSpPr/>
            <p:nvPr/>
          </p:nvSpPr>
          <p:spPr>
            <a:xfrm>
              <a:off x="8315813" y="3798775"/>
              <a:ext cx="12050" cy="12775"/>
            </a:xfrm>
            <a:custGeom>
              <a:avLst/>
              <a:gdLst/>
              <a:ahLst/>
              <a:cxnLst/>
              <a:rect l="l" t="t" r="r" b="b"/>
              <a:pathLst>
                <a:path w="482" h="511" extrusionOk="0">
                  <a:moveTo>
                    <a:pt x="230" y="1"/>
                  </a:moveTo>
                  <a:cubicBezTo>
                    <a:pt x="216" y="1"/>
                    <a:pt x="201" y="4"/>
                    <a:pt x="187" y="14"/>
                  </a:cubicBezTo>
                  <a:cubicBezTo>
                    <a:pt x="156" y="14"/>
                    <a:pt x="109" y="45"/>
                    <a:pt x="78" y="92"/>
                  </a:cubicBezTo>
                  <a:cubicBezTo>
                    <a:pt x="1" y="185"/>
                    <a:pt x="16" y="324"/>
                    <a:pt x="94" y="417"/>
                  </a:cubicBezTo>
                  <a:cubicBezTo>
                    <a:pt x="140" y="479"/>
                    <a:pt x="202" y="510"/>
                    <a:pt x="280" y="510"/>
                  </a:cubicBezTo>
                  <a:cubicBezTo>
                    <a:pt x="326" y="510"/>
                    <a:pt x="373" y="495"/>
                    <a:pt x="404" y="479"/>
                  </a:cubicBezTo>
                  <a:lnTo>
                    <a:pt x="420" y="448"/>
                  </a:lnTo>
                  <a:cubicBezTo>
                    <a:pt x="482" y="386"/>
                    <a:pt x="482" y="309"/>
                    <a:pt x="466" y="231"/>
                  </a:cubicBezTo>
                  <a:cubicBezTo>
                    <a:pt x="451" y="154"/>
                    <a:pt x="389" y="76"/>
                    <a:pt x="326" y="30"/>
                  </a:cubicBezTo>
                  <a:cubicBezTo>
                    <a:pt x="294" y="19"/>
                    <a:pt x="262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5"/>
            <p:cNvSpPr/>
            <p:nvPr/>
          </p:nvSpPr>
          <p:spPr>
            <a:xfrm>
              <a:off x="8338688" y="378942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0"/>
                  </a:moveTo>
                  <a:lnTo>
                    <a:pt x="327" y="16"/>
                  </a:lnTo>
                  <a:cubicBezTo>
                    <a:pt x="202" y="31"/>
                    <a:pt x="32" y="78"/>
                    <a:pt x="16" y="217"/>
                  </a:cubicBezTo>
                  <a:cubicBezTo>
                    <a:pt x="1" y="248"/>
                    <a:pt x="16" y="310"/>
                    <a:pt x="32" y="342"/>
                  </a:cubicBezTo>
                  <a:cubicBezTo>
                    <a:pt x="78" y="404"/>
                    <a:pt x="125" y="450"/>
                    <a:pt x="187" y="450"/>
                  </a:cubicBezTo>
                  <a:lnTo>
                    <a:pt x="249" y="450"/>
                  </a:lnTo>
                  <a:cubicBezTo>
                    <a:pt x="327" y="450"/>
                    <a:pt x="389" y="419"/>
                    <a:pt x="451" y="373"/>
                  </a:cubicBezTo>
                  <a:lnTo>
                    <a:pt x="482" y="342"/>
                  </a:lnTo>
                  <a:lnTo>
                    <a:pt x="497" y="93"/>
                  </a:lnTo>
                  <a:lnTo>
                    <a:pt x="435" y="93"/>
                  </a:lnTo>
                  <a:cubicBezTo>
                    <a:pt x="420" y="93"/>
                    <a:pt x="404" y="78"/>
                    <a:pt x="404" y="62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5"/>
            <p:cNvSpPr/>
            <p:nvPr/>
          </p:nvSpPr>
          <p:spPr>
            <a:xfrm>
              <a:off x="8383663" y="4216175"/>
              <a:ext cx="9725" cy="9875"/>
            </a:xfrm>
            <a:custGeom>
              <a:avLst/>
              <a:gdLst/>
              <a:ahLst/>
              <a:cxnLst/>
              <a:rect l="l" t="t" r="r" b="b"/>
              <a:pathLst>
                <a:path w="389" h="395" extrusionOk="0">
                  <a:moveTo>
                    <a:pt x="213" y="1"/>
                  </a:moveTo>
                  <a:cubicBezTo>
                    <a:pt x="200" y="1"/>
                    <a:pt x="186" y="3"/>
                    <a:pt x="172" y="6"/>
                  </a:cubicBezTo>
                  <a:lnTo>
                    <a:pt x="187" y="68"/>
                  </a:lnTo>
                  <a:lnTo>
                    <a:pt x="187" y="84"/>
                  </a:lnTo>
                  <a:lnTo>
                    <a:pt x="172" y="22"/>
                  </a:lnTo>
                  <a:lnTo>
                    <a:pt x="1" y="68"/>
                  </a:lnTo>
                  <a:lnTo>
                    <a:pt x="47" y="363"/>
                  </a:lnTo>
                  <a:lnTo>
                    <a:pt x="78" y="379"/>
                  </a:lnTo>
                  <a:cubicBezTo>
                    <a:pt x="94" y="379"/>
                    <a:pt x="125" y="394"/>
                    <a:pt x="156" y="394"/>
                  </a:cubicBezTo>
                  <a:cubicBezTo>
                    <a:pt x="234" y="394"/>
                    <a:pt x="327" y="363"/>
                    <a:pt x="358" y="255"/>
                  </a:cubicBezTo>
                  <a:cubicBezTo>
                    <a:pt x="389" y="208"/>
                    <a:pt x="373" y="130"/>
                    <a:pt x="327" y="68"/>
                  </a:cubicBezTo>
                  <a:cubicBezTo>
                    <a:pt x="291" y="21"/>
                    <a:pt x="256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5"/>
            <p:cNvSpPr/>
            <p:nvPr/>
          </p:nvSpPr>
          <p:spPr>
            <a:xfrm>
              <a:off x="8399188" y="3814225"/>
              <a:ext cx="7775" cy="6625"/>
            </a:xfrm>
            <a:custGeom>
              <a:avLst/>
              <a:gdLst/>
              <a:ahLst/>
              <a:cxnLst/>
              <a:rect l="l" t="t" r="r" b="b"/>
              <a:pathLst>
                <a:path w="311" h="265" extrusionOk="0">
                  <a:moveTo>
                    <a:pt x="47" y="1"/>
                  </a:moveTo>
                  <a:lnTo>
                    <a:pt x="31" y="16"/>
                  </a:lnTo>
                  <a:cubicBezTo>
                    <a:pt x="0" y="78"/>
                    <a:pt x="16" y="172"/>
                    <a:pt x="78" y="234"/>
                  </a:cubicBezTo>
                  <a:cubicBezTo>
                    <a:pt x="109" y="249"/>
                    <a:pt x="155" y="265"/>
                    <a:pt x="186" y="265"/>
                  </a:cubicBezTo>
                  <a:cubicBezTo>
                    <a:pt x="202" y="265"/>
                    <a:pt x="248" y="265"/>
                    <a:pt x="264" y="249"/>
                  </a:cubicBezTo>
                  <a:lnTo>
                    <a:pt x="311" y="234"/>
                  </a:lnTo>
                  <a:lnTo>
                    <a:pt x="311" y="32"/>
                  </a:lnTo>
                  <a:lnTo>
                    <a:pt x="248" y="4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5"/>
            <p:cNvSpPr/>
            <p:nvPr/>
          </p:nvSpPr>
          <p:spPr>
            <a:xfrm>
              <a:off x="8416238" y="3823150"/>
              <a:ext cx="12050" cy="10875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80" y="1"/>
                  </a:moveTo>
                  <a:cubicBezTo>
                    <a:pt x="171" y="1"/>
                    <a:pt x="78" y="63"/>
                    <a:pt x="32" y="140"/>
                  </a:cubicBezTo>
                  <a:cubicBezTo>
                    <a:pt x="16" y="202"/>
                    <a:pt x="1" y="264"/>
                    <a:pt x="32" y="311"/>
                  </a:cubicBezTo>
                  <a:cubicBezTo>
                    <a:pt x="47" y="373"/>
                    <a:pt x="94" y="419"/>
                    <a:pt x="156" y="435"/>
                  </a:cubicBezTo>
                  <a:lnTo>
                    <a:pt x="171" y="435"/>
                  </a:lnTo>
                  <a:lnTo>
                    <a:pt x="482" y="342"/>
                  </a:lnTo>
                  <a:lnTo>
                    <a:pt x="466" y="280"/>
                  </a:lnTo>
                  <a:lnTo>
                    <a:pt x="466" y="218"/>
                  </a:lnTo>
                  <a:cubicBezTo>
                    <a:pt x="466" y="156"/>
                    <a:pt x="482" y="109"/>
                    <a:pt x="420" y="47"/>
                  </a:cubicBezTo>
                  <a:cubicBezTo>
                    <a:pt x="404" y="32"/>
                    <a:pt x="357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5"/>
            <p:cNvSpPr/>
            <p:nvPr/>
          </p:nvSpPr>
          <p:spPr>
            <a:xfrm>
              <a:off x="8436413" y="3868125"/>
              <a:ext cx="27925" cy="26775"/>
            </a:xfrm>
            <a:custGeom>
              <a:avLst/>
              <a:gdLst/>
              <a:ahLst/>
              <a:cxnLst/>
              <a:rect l="l" t="t" r="r" b="b"/>
              <a:pathLst>
                <a:path w="1117" h="1071" extrusionOk="0">
                  <a:moveTo>
                    <a:pt x="155" y="1"/>
                  </a:moveTo>
                  <a:cubicBezTo>
                    <a:pt x="120" y="1"/>
                    <a:pt x="86" y="16"/>
                    <a:pt x="62" y="47"/>
                  </a:cubicBezTo>
                  <a:cubicBezTo>
                    <a:pt x="0" y="109"/>
                    <a:pt x="0" y="202"/>
                    <a:pt x="78" y="264"/>
                  </a:cubicBezTo>
                  <a:cubicBezTo>
                    <a:pt x="326" y="497"/>
                    <a:pt x="869" y="1040"/>
                    <a:pt x="869" y="1040"/>
                  </a:cubicBezTo>
                  <a:cubicBezTo>
                    <a:pt x="884" y="1055"/>
                    <a:pt x="931" y="1071"/>
                    <a:pt x="962" y="1071"/>
                  </a:cubicBezTo>
                  <a:cubicBezTo>
                    <a:pt x="1008" y="1071"/>
                    <a:pt x="1039" y="1055"/>
                    <a:pt x="1070" y="1040"/>
                  </a:cubicBezTo>
                  <a:cubicBezTo>
                    <a:pt x="1117" y="978"/>
                    <a:pt x="1117" y="885"/>
                    <a:pt x="1070" y="823"/>
                  </a:cubicBezTo>
                  <a:cubicBezTo>
                    <a:pt x="1039" y="807"/>
                    <a:pt x="528" y="280"/>
                    <a:pt x="248" y="47"/>
                  </a:cubicBezTo>
                  <a:cubicBezTo>
                    <a:pt x="225" y="16"/>
                    <a:pt x="19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5"/>
            <p:cNvSpPr/>
            <p:nvPr/>
          </p:nvSpPr>
          <p:spPr>
            <a:xfrm>
              <a:off x="8439888" y="3842725"/>
              <a:ext cx="33000" cy="33175"/>
            </a:xfrm>
            <a:custGeom>
              <a:avLst/>
              <a:gdLst/>
              <a:ahLst/>
              <a:cxnLst/>
              <a:rect l="l" t="t" r="r" b="b"/>
              <a:pathLst>
                <a:path w="1320" h="1327" extrusionOk="0">
                  <a:moveTo>
                    <a:pt x="157" y="0"/>
                  </a:moveTo>
                  <a:cubicBezTo>
                    <a:pt x="117" y="0"/>
                    <a:pt x="80" y="20"/>
                    <a:pt x="63" y="55"/>
                  </a:cubicBezTo>
                  <a:cubicBezTo>
                    <a:pt x="1" y="117"/>
                    <a:pt x="16" y="210"/>
                    <a:pt x="78" y="257"/>
                  </a:cubicBezTo>
                  <a:cubicBezTo>
                    <a:pt x="466" y="582"/>
                    <a:pt x="1040" y="1280"/>
                    <a:pt x="1040" y="1280"/>
                  </a:cubicBezTo>
                  <a:cubicBezTo>
                    <a:pt x="1055" y="1311"/>
                    <a:pt x="1118" y="1327"/>
                    <a:pt x="1164" y="1327"/>
                  </a:cubicBezTo>
                  <a:cubicBezTo>
                    <a:pt x="1195" y="1327"/>
                    <a:pt x="1211" y="1311"/>
                    <a:pt x="1257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63"/>
                    <a:pt x="652" y="365"/>
                    <a:pt x="249" y="40"/>
                  </a:cubicBezTo>
                  <a:cubicBezTo>
                    <a:pt x="222" y="12"/>
                    <a:pt x="189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5"/>
            <p:cNvSpPr/>
            <p:nvPr/>
          </p:nvSpPr>
          <p:spPr>
            <a:xfrm>
              <a:off x="8467813" y="4098900"/>
              <a:ext cx="8950" cy="10050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129" y="0"/>
                  </a:moveTo>
                  <a:cubicBezTo>
                    <a:pt x="100" y="0"/>
                    <a:pt x="72" y="9"/>
                    <a:pt x="47" y="29"/>
                  </a:cubicBezTo>
                  <a:lnTo>
                    <a:pt x="32" y="44"/>
                  </a:lnTo>
                  <a:lnTo>
                    <a:pt x="32" y="60"/>
                  </a:lnTo>
                  <a:cubicBezTo>
                    <a:pt x="1" y="122"/>
                    <a:pt x="1" y="215"/>
                    <a:pt x="32" y="293"/>
                  </a:cubicBezTo>
                  <a:cubicBezTo>
                    <a:pt x="47" y="355"/>
                    <a:pt x="125" y="401"/>
                    <a:pt x="187" y="401"/>
                  </a:cubicBezTo>
                  <a:cubicBezTo>
                    <a:pt x="218" y="401"/>
                    <a:pt x="233" y="370"/>
                    <a:pt x="264" y="370"/>
                  </a:cubicBezTo>
                  <a:cubicBezTo>
                    <a:pt x="342" y="262"/>
                    <a:pt x="357" y="169"/>
                    <a:pt x="295" y="91"/>
                  </a:cubicBezTo>
                  <a:cubicBezTo>
                    <a:pt x="253" y="38"/>
                    <a:pt x="19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5"/>
            <p:cNvSpPr/>
            <p:nvPr/>
          </p:nvSpPr>
          <p:spPr>
            <a:xfrm>
              <a:off x="8477513" y="3883575"/>
              <a:ext cx="26775" cy="33825"/>
            </a:xfrm>
            <a:custGeom>
              <a:avLst/>
              <a:gdLst/>
              <a:ahLst/>
              <a:cxnLst/>
              <a:rect l="l" t="t" r="r" b="b"/>
              <a:pathLst>
                <a:path w="1071" h="1353" extrusionOk="0">
                  <a:moveTo>
                    <a:pt x="169" y="1"/>
                  </a:moveTo>
                  <a:cubicBezTo>
                    <a:pt x="134" y="1"/>
                    <a:pt x="98" y="13"/>
                    <a:pt x="62" y="34"/>
                  </a:cubicBezTo>
                  <a:cubicBezTo>
                    <a:pt x="0" y="81"/>
                    <a:pt x="0" y="174"/>
                    <a:pt x="47" y="220"/>
                  </a:cubicBezTo>
                  <a:cubicBezTo>
                    <a:pt x="373" y="608"/>
                    <a:pt x="760" y="1244"/>
                    <a:pt x="760" y="1275"/>
                  </a:cubicBezTo>
                  <a:cubicBezTo>
                    <a:pt x="776" y="1306"/>
                    <a:pt x="838" y="1352"/>
                    <a:pt x="884" y="1352"/>
                  </a:cubicBezTo>
                  <a:cubicBezTo>
                    <a:pt x="900" y="1352"/>
                    <a:pt x="931" y="1352"/>
                    <a:pt x="962" y="1321"/>
                  </a:cubicBezTo>
                  <a:cubicBezTo>
                    <a:pt x="1055" y="1290"/>
                    <a:pt x="1070" y="1213"/>
                    <a:pt x="1039" y="1135"/>
                  </a:cubicBezTo>
                  <a:cubicBezTo>
                    <a:pt x="1008" y="1120"/>
                    <a:pt x="652" y="453"/>
                    <a:pt x="279" y="50"/>
                  </a:cubicBezTo>
                  <a:cubicBezTo>
                    <a:pt x="246" y="16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5"/>
            <p:cNvSpPr/>
            <p:nvPr/>
          </p:nvSpPr>
          <p:spPr>
            <a:xfrm>
              <a:off x="8480213" y="393715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6" y="0"/>
                  </a:moveTo>
                  <a:lnTo>
                    <a:pt x="16" y="47"/>
                  </a:lnTo>
                  <a:cubicBezTo>
                    <a:pt x="16" y="94"/>
                    <a:pt x="1" y="171"/>
                    <a:pt x="32" y="249"/>
                  </a:cubicBezTo>
                  <a:cubicBezTo>
                    <a:pt x="47" y="311"/>
                    <a:pt x="125" y="373"/>
                    <a:pt x="202" y="373"/>
                  </a:cubicBezTo>
                  <a:lnTo>
                    <a:pt x="249" y="373"/>
                  </a:lnTo>
                  <a:cubicBezTo>
                    <a:pt x="327" y="357"/>
                    <a:pt x="389" y="249"/>
                    <a:pt x="358" y="171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5"/>
            <p:cNvSpPr/>
            <p:nvPr/>
          </p:nvSpPr>
          <p:spPr>
            <a:xfrm>
              <a:off x="8501163" y="3927400"/>
              <a:ext cx="12825" cy="11325"/>
            </a:xfrm>
            <a:custGeom>
              <a:avLst/>
              <a:gdLst/>
              <a:ahLst/>
              <a:cxnLst/>
              <a:rect l="l" t="t" r="r" b="b"/>
              <a:pathLst>
                <a:path w="513" h="453" extrusionOk="0">
                  <a:moveTo>
                    <a:pt x="293" y="1"/>
                  </a:moveTo>
                  <a:cubicBezTo>
                    <a:pt x="216" y="1"/>
                    <a:pt x="139" y="32"/>
                    <a:pt x="93" y="96"/>
                  </a:cubicBezTo>
                  <a:cubicBezTo>
                    <a:pt x="0" y="220"/>
                    <a:pt x="47" y="375"/>
                    <a:pt x="140" y="452"/>
                  </a:cubicBezTo>
                  <a:lnTo>
                    <a:pt x="217" y="452"/>
                  </a:lnTo>
                  <a:cubicBezTo>
                    <a:pt x="311" y="452"/>
                    <a:pt x="388" y="406"/>
                    <a:pt x="450" y="328"/>
                  </a:cubicBezTo>
                  <a:cubicBezTo>
                    <a:pt x="512" y="251"/>
                    <a:pt x="512" y="127"/>
                    <a:pt x="450" y="49"/>
                  </a:cubicBezTo>
                  <a:cubicBezTo>
                    <a:pt x="405" y="17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5"/>
            <p:cNvSpPr/>
            <p:nvPr/>
          </p:nvSpPr>
          <p:spPr>
            <a:xfrm>
              <a:off x="8523263" y="4011200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1"/>
                  </a:moveTo>
                  <a:lnTo>
                    <a:pt x="124" y="1"/>
                  </a:lnTo>
                  <a:cubicBezTo>
                    <a:pt x="47" y="32"/>
                    <a:pt x="0" y="109"/>
                    <a:pt x="16" y="187"/>
                  </a:cubicBezTo>
                  <a:cubicBezTo>
                    <a:pt x="16" y="187"/>
                    <a:pt x="83" y="637"/>
                    <a:pt x="89" y="1063"/>
                  </a:cubicBezTo>
                  <a:lnTo>
                    <a:pt x="89" y="1063"/>
                  </a:lnTo>
                  <a:lnTo>
                    <a:pt x="124" y="1"/>
                  </a:lnTo>
                  <a:close/>
                  <a:moveTo>
                    <a:pt x="89" y="1063"/>
                  </a:moveTo>
                  <a:lnTo>
                    <a:pt x="78" y="1397"/>
                  </a:lnTo>
                  <a:cubicBezTo>
                    <a:pt x="88" y="1293"/>
                    <a:pt x="91" y="1179"/>
                    <a:pt x="89" y="1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5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16" y="78"/>
                  </a:lnTo>
                  <a:cubicBezTo>
                    <a:pt x="16" y="140"/>
                    <a:pt x="0" y="202"/>
                    <a:pt x="16" y="280"/>
                  </a:cubicBezTo>
                  <a:cubicBezTo>
                    <a:pt x="31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404"/>
                    <a:pt x="357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5"/>
            <p:cNvSpPr/>
            <p:nvPr/>
          </p:nvSpPr>
          <p:spPr>
            <a:xfrm>
              <a:off x="8494188" y="406445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814" y="1"/>
                  </a:moveTo>
                  <a:cubicBezTo>
                    <a:pt x="787" y="1"/>
                    <a:pt x="759" y="4"/>
                    <a:pt x="729" y="11"/>
                  </a:cubicBezTo>
                  <a:cubicBezTo>
                    <a:pt x="559" y="42"/>
                    <a:pt x="481" y="182"/>
                    <a:pt x="419" y="306"/>
                  </a:cubicBezTo>
                  <a:cubicBezTo>
                    <a:pt x="233" y="694"/>
                    <a:pt x="93" y="1112"/>
                    <a:pt x="31" y="1562"/>
                  </a:cubicBezTo>
                  <a:cubicBezTo>
                    <a:pt x="0" y="1857"/>
                    <a:pt x="155" y="2136"/>
                    <a:pt x="403" y="2244"/>
                  </a:cubicBezTo>
                  <a:cubicBezTo>
                    <a:pt x="450" y="2260"/>
                    <a:pt x="496" y="2260"/>
                    <a:pt x="543" y="2260"/>
                  </a:cubicBezTo>
                  <a:cubicBezTo>
                    <a:pt x="791" y="2260"/>
                    <a:pt x="931" y="1981"/>
                    <a:pt x="962" y="1888"/>
                  </a:cubicBezTo>
                  <a:cubicBezTo>
                    <a:pt x="1179" y="1485"/>
                    <a:pt x="1381" y="942"/>
                    <a:pt x="1225" y="399"/>
                  </a:cubicBezTo>
                  <a:cubicBezTo>
                    <a:pt x="1170" y="206"/>
                    <a:pt x="1030" y="1"/>
                    <a:pt x="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5"/>
            <p:cNvSpPr/>
            <p:nvPr/>
          </p:nvSpPr>
          <p:spPr>
            <a:xfrm>
              <a:off x="8493013" y="4034075"/>
              <a:ext cx="11275" cy="26400"/>
            </a:xfrm>
            <a:custGeom>
              <a:avLst/>
              <a:gdLst/>
              <a:ahLst/>
              <a:cxnLst/>
              <a:rect l="l" t="t" r="r" b="b"/>
              <a:pathLst>
                <a:path w="451" h="1056" extrusionOk="0">
                  <a:moveTo>
                    <a:pt x="264" y="1"/>
                  </a:moveTo>
                  <a:cubicBezTo>
                    <a:pt x="171" y="1"/>
                    <a:pt x="125" y="78"/>
                    <a:pt x="125" y="156"/>
                  </a:cubicBezTo>
                  <a:cubicBezTo>
                    <a:pt x="125" y="156"/>
                    <a:pt x="156" y="590"/>
                    <a:pt x="47" y="838"/>
                  </a:cubicBezTo>
                  <a:cubicBezTo>
                    <a:pt x="1" y="916"/>
                    <a:pt x="47" y="993"/>
                    <a:pt x="125" y="1024"/>
                  </a:cubicBezTo>
                  <a:cubicBezTo>
                    <a:pt x="140" y="1024"/>
                    <a:pt x="156" y="1055"/>
                    <a:pt x="171" y="1055"/>
                  </a:cubicBezTo>
                  <a:cubicBezTo>
                    <a:pt x="233" y="1055"/>
                    <a:pt x="295" y="1009"/>
                    <a:pt x="311" y="978"/>
                  </a:cubicBezTo>
                  <a:cubicBezTo>
                    <a:pt x="450" y="637"/>
                    <a:pt x="419" y="171"/>
                    <a:pt x="419" y="140"/>
                  </a:cubicBezTo>
                  <a:cubicBezTo>
                    <a:pt x="419" y="63"/>
                    <a:pt x="326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5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16" y="94"/>
                    <a:pt x="1" y="140"/>
                    <a:pt x="1" y="187"/>
                  </a:cubicBezTo>
                  <a:cubicBezTo>
                    <a:pt x="32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32"/>
                  </a:lnTo>
                  <a:lnTo>
                    <a:pt x="419" y="32"/>
                  </a:lnTo>
                  <a:cubicBezTo>
                    <a:pt x="373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5"/>
            <p:cNvSpPr/>
            <p:nvPr/>
          </p:nvSpPr>
          <p:spPr>
            <a:xfrm>
              <a:off x="8463938" y="4185700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373" y="0"/>
                  </a:moveTo>
                  <a:cubicBezTo>
                    <a:pt x="311" y="0"/>
                    <a:pt x="218" y="0"/>
                    <a:pt x="156" y="16"/>
                  </a:cubicBezTo>
                  <a:cubicBezTo>
                    <a:pt x="78" y="62"/>
                    <a:pt x="0" y="140"/>
                    <a:pt x="31" y="233"/>
                  </a:cubicBezTo>
                  <a:cubicBezTo>
                    <a:pt x="47" y="295"/>
                    <a:pt x="62" y="341"/>
                    <a:pt x="109" y="372"/>
                  </a:cubicBezTo>
                  <a:cubicBezTo>
                    <a:pt x="140" y="388"/>
                    <a:pt x="187" y="419"/>
                    <a:pt x="218" y="419"/>
                  </a:cubicBezTo>
                  <a:cubicBezTo>
                    <a:pt x="233" y="419"/>
                    <a:pt x="280" y="419"/>
                    <a:pt x="295" y="388"/>
                  </a:cubicBezTo>
                  <a:cubicBezTo>
                    <a:pt x="388" y="357"/>
                    <a:pt x="466" y="279"/>
                    <a:pt x="450" y="155"/>
                  </a:cubicBezTo>
                  <a:lnTo>
                    <a:pt x="419" y="155"/>
                  </a:lnTo>
                  <a:cubicBezTo>
                    <a:pt x="435" y="124"/>
                    <a:pt x="419" y="62"/>
                    <a:pt x="419" y="47"/>
                  </a:cubicBez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5"/>
            <p:cNvSpPr/>
            <p:nvPr/>
          </p:nvSpPr>
          <p:spPr>
            <a:xfrm>
              <a:off x="8447663" y="4127150"/>
              <a:ext cx="45000" cy="48100"/>
            </a:xfrm>
            <a:custGeom>
              <a:avLst/>
              <a:gdLst/>
              <a:ahLst/>
              <a:cxnLst/>
              <a:rect l="l" t="t" r="r" b="b"/>
              <a:pathLst>
                <a:path w="1800" h="1924" extrusionOk="0">
                  <a:moveTo>
                    <a:pt x="1318" y="0"/>
                  </a:moveTo>
                  <a:cubicBezTo>
                    <a:pt x="1194" y="217"/>
                    <a:pt x="1086" y="419"/>
                    <a:pt x="993" y="636"/>
                  </a:cubicBezTo>
                  <a:lnTo>
                    <a:pt x="791" y="217"/>
                  </a:lnTo>
                  <a:cubicBezTo>
                    <a:pt x="768" y="160"/>
                    <a:pt x="719" y="128"/>
                    <a:pt x="664" y="128"/>
                  </a:cubicBezTo>
                  <a:cubicBezTo>
                    <a:pt x="645" y="128"/>
                    <a:pt x="625" y="132"/>
                    <a:pt x="605" y="140"/>
                  </a:cubicBezTo>
                  <a:cubicBezTo>
                    <a:pt x="527" y="171"/>
                    <a:pt x="496" y="248"/>
                    <a:pt x="527" y="326"/>
                  </a:cubicBezTo>
                  <a:lnTo>
                    <a:pt x="729" y="807"/>
                  </a:lnTo>
                  <a:cubicBezTo>
                    <a:pt x="543" y="915"/>
                    <a:pt x="326" y="1008"/>
                    <a:pt x="140" y="1117"/>
                  </a:cubicBezTo>
                  <a:cubicBezTo>
                    <a:pt x="16" y="1179"/>
                    <a:pt x="0" y="1256"/>
                    <a:pt x="31" y="1334"/>
                  </a:cubicBezTo>
                  <a:cubicBezTo>
                    <a:pt x="47" y="1396"/>
                    <a:pt x="109" y="1412"/>
                    <a:pt x="171" y="1412"/>
                  </a:cubicBezTo>
                  <a:cubicBezTo>
                    <a:pt x="186" y="1412"/>
                    <a:pt x="217" y="1412"/>
                    <a:pt x="248" y="1396"/>
                  </a:cubicBezTo>
                  <a:cubicBezTo>
                    <a:pt x="419" y="1303"/>
                    <a:pt x="574" y="1225"/>
                    <a:pt x="760" y="1148"/>
                  </a:cubicBezTo>
                  <a:lnTo>
                    <a:pt x="760" y="1148"/>
                  </a:lnTo>
                  <a:cubicBezTo>
                    <a:pt x="651" y="1380"/>
                    <a:pt x="574" y="1613"/>
                    <a:pt x="496" y="1846"/>
                  </a:cubicBezTo>
                  <a:lnTo>
                    <a:pt x="776" y="1923"/>
                  </a:lnTo>
                  <a:cubicBezTo>
                    <a:pt x="838" y="1753"/>
                    <a:pt x="884" y="1567"/>
                    <a:pt x="962" y="1396"/>
                  </a:cubicBezTo>
                  <a:lnTo>
                    <a:pt x="1086" y="1644"/>
                  </a:lnTo>
                  <a:cubicBezTo>
                    <a:pt x="1101" y="1706"/>
                    <a:pt x="1163" y="1722"/>
                    <a:pt x="1225" y="1722"/>
                  </a:cubicBezTo>
                  <a:cubicBezTo>
                    <a:pt x="1241" y="1722"/>
                    <a:pt x="1256" y="1722"/>
                    <a:pt x="1272" y="1706"/>
                  </a:cubicBezTo>
                  <a:cubicBezTo>
                    <a:pt x="1349" y="1660"/>
                    <a:pt x="1380" y="1582"/>
                    <a:pt x="1349" y="1505"/>
                  </a:cubicBezTo>
                  <a:lnTo>
                    <a:pt x="1117" y="993"/>
                  </a:lnTo>
                  <a:cubicBezTo>
                    <a:pt x="1148" y="962"/>
                    <a:pt x="1148" y="931"/>
                    <a:pt x="1163" y="915"/>
                  </a:cubicBezTo>
                  <a:cubicBezTo>
                    <a:pt x="1334" y="838"/>
                    <a:pt x="1504" y="729"/>
                    <a:pt x="1706" y="652"/>
                  </a:cubicBezTo>
                  <a:cubicBezTo>
                    <a:pt x="1784" y="621"/>
                    <a:pt x="1799" y="543"/>
                    <a:pt x="1784" y="465"/>
                  </a:cubicBezTo>
                  <a:cubicBezTo>
                    <a:pt x="1748" y="405"/>
                    <a:pt x="1693" y="382"/>
                    <a:pt x="1634" y="382"/>
                  </a:cubicBezTo>
                  <a:cubicBezTo>
                    <a:pt x="1617" y="382"/>
                    <a:pt x="1599" y="384"/>
                    <a:pt x="1582" y="388"/>
                  </a:cubicBezTo>
                  <a:cubicBezTo>
                    <a:pt x="1504" y="419"/>
                    <a:pt x="1427" y="465"/>
                    <a:pt x="1380" y="481"/>
                  </a:cubicBezTo>
                  <a:cubicBezTo>
                    <a:pt x="1427" y="372"/>
                    <a:pt x="1489" y="248"/>
                    <a:pt x="1567" y="140"/>
                  </a:cubicBezTo>
                  <a:lnTo>
                    <a:pt x="1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5"/>
            <p:cNvSpPr/>
            <p:nvPr/>
          </p:nvSpPr>
          <p:spPr>
            <a:xfrm>
              <a:off x="8431763" y="4227700"/>
              <a:ext cx="9700" cy="9575"/>
            </a:xfrm>
            <a:custGeom>
              <a:avLst/>
              <a:gdLst/>
              <a:ahLst/>
              <a:cxnLst/>
              <a:rect l="l" t="t" r="r" b="b"/>
              <a:pathLst>
                <a:path w="388" h="383" extrusionOk="0">
                  <a:moveTo>
                    <a:pt x="198" y="1"/>
                  </a:moveTo>
                  <a:cubicBezTo>
                    <a:pt x="136" y="1"/>
                    <a:pt x="71" y="29"/>
                    <a:pt x="31" y="88"/>
                  </a:cubicBezTo>
                  <a:cubicBezTo>
                    <a:pt x="0" y="135"/>
                    <a:pt x="0" y="181"/>
                    <a:pt x="16" y="243"/>
                  </a:cubicBezTo>
                  <a:cubicBezTo>
                    <a:pt x="31" y="321"/>
                    <a:pt x="109" y="383"/>
                    <a:pt x="202" y="383"/>
                  </a:cubicBezTo>
                  <a:cubicBezTo>
                    <a:pt x="248" y="383"/>
                    <a:pt x="279" y="367"/>
                    <a:pt x="295" y="336"/>
                  </a:cubicBezTo>
                  <a:cubicBezTo>
                    <a:pt x="357" y="305"/>
                    <a:pt x="388" y="243"/>
                    <a:pt x="388" y="181"/>
                  </a:cubicBezTo>
                  <a:cubicBezTo>
                    <a:pt x="388" y="135"/>
                    <a:pt x="357" y="73"/>
                    <a:pt x="295" y="26"/>
                  </a:cubicBezTo>
                  <a:cubicBezTo>
                    <a:pt x="267" y="9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5"/>
            <p:cNvSpPr/>
            <p:nvPr/>
          </p:nvSpPr>
          <p:spPr>
            <a:xfrm>
              <a:off x="8423988" y="4179475"/>
              <a:ext cx="9350" cy="9725"/>
            </a:xfrm>
            <a:custGeom>
              <a:avLst/>
              <a:gdLst/>
              <a:ahLst/>
              <a:cxnLst/>
              <a:rect l="l" t="t" r="r" b="b"/>
              <a:pathLst>
                <a:path w="374" h="389" extrusionOk="0">
                  <a:moveTo>
                    <a:pt x="218" y="1"/>
                  </a:moveTo>
                  <a:cubicBezTo>
                    <a:pt x="172" y="1"/>
                    <a:pt x="110" y="16"/>
                    <a:pt x="78" y="78"/>
                  </a:cubicBezTo>
                  <a:cubicBezTo>
                    <a:pt x="16" y="156"/>
                    <a:pt x="1" y="218"/>
                    <a:pt x="16" y="280"/>
                  </a:cubicBezTo>
                  <a:cubicBezTo>
                    <a:pt x="32" y="327"/>
                    <a:pt x="94" y="373"/>
                    <a:pt x="156" y="389"/>
                  </a:cubicBezTo>
                  <a:lnTo>
                    <a:pt x="203" y="389"/>
                  </a:lnTo>
                  <a:cubicBezTo>
                    <a:pt x="249" y="389"/>
                    <a:pt x="311" y="373"/>
                    <a:pt x="327" y="358"/>
                  </a:cubicBezTo>
                  <a:cubicBezTo>
                    <a:pt x="358" y="311"/>
                    <a:pt x="373" y="249"/>
                    <a:pt x="373" y="172"/>
                  </a:cubicBezTo>
                  <a:cubicBezTo>
                    <a:pt x="358" y="125"/>
                    <a:pt x="327" y="63"/>
                    <a:pt x="280" y="47"/>
                  </a:cubicBezTo>
                  <a:lnTo>
                    <a:pt x="265" y="78"/>
                  </a:lnTo>
                  <a:lnTo>
                    <a:pt x="218" y="63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5"/>
            <p:cNvSpPr/>
            <p:nvPr/>
          </p:nvSpPr>
          <p:spPr>
            <a:xfrm>
              <a:off x="8413913" y="4216175"/>
              <a:ext cx="10500" cy="9875"/>
            </a:xfrm>
            <a:custGeom>
              <a:avLst/>
              <a:gdLst/>
              <a:ahLst/>
              <a:cxnLst/>
              <a:rect l="l" t="t" r="r" b="b"/>
              <a:pathLst>
                <a:path w="420" h="395" extrusionOk="0">
                  <a:moveTo>
                    <a:pt x="206" y="0"/>
                  </a:moveTo>
                  <a:cubicBezTo>
                    <a:pt x="140" y="0"/>
                    <a:pt x="75" y="35"/>
                    <a:pt x="32" y="99"/>
                  </a:cubicBezTo>
                  <a:cubicBezTo>
                    <a:pt x="1" y="146"/>
                    <a:pt x="1" y="208"/>
                    <a:pt x="1" y="255"/>
                  </a:cubicBezTo>
                  <a:cubicBezTo>
                    <a:pt x="32" y="317"/>
                    <a:pt x="63" y="348"/>
                    <a:pt x="109" y="379"/>
                  </a:cubicBezTo>
                  <a:cubicBezTo>
                    <a:pt x="125" y="394"/>
                    <a:pt x="156" y="394"/>
                    <a:pt x="187" y="394"/>
                  </a:cubicBezTo>
                  <a:cubicBezTo>
                    <a:pt x="280" y="394"/>
                    <a:pt x="342" y="363"/>
                    <a:pt x="373" y="301"/>
                  </a:cubicBezTo>
                  <a:cubicBezTo>
                    <a:pt x="419" y="208"/>
                    <a:pt x="388" y="84"/>
                    <a:pt x="295" y="22"/>
                  </a:cubicBezTo>
                  <a:cubicBezTo>
                    <a:pt x="267" y="7"/>
                    <a:pt x="236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5"/>
            <p:cNvSpPr/>
            <p:nvPr/>
          </p:nvSpPr>
          <p:spPr>
            <a:xfrm>
              <a:off x="8375913" y="4234850"/>
              <a:ext cx="45400" cy="30350"/>
            </a:xfrm>
            <a:custGeom>
              <a:avLst/>
              <a:gdLst/>
              <a:ahLst/>
              <a:cxnLst/>
              <a:rect l="l" t="t" r="r" b="b"/>
              <a:pathLst>
                <a:path w="1816" h="1214" extrusionOk="0">
                  <a:moveTo>
                    <a:pt x="1646" y="0"/>
                  </a:moveTo>
                  <a:cubicBezTo>
                    <a:pt x="1619" y="0"/>
                    <a:pt x="1592" y="10"/>
                    <a:pt x="1567" y="35"/>
                  </a:cubicBezTo>
                  <a:cubicBezTo>
                    <a:pt x="1567" y="35"/>
                    <a:pt x="838" y="624"/>
                    <a:pt x="109" y="950"/>
                  </a:cubicBezTo>
                  <a:cubicBezTo>
                    <a:pt x="32" y="981"/>
                    <a:pt x="1" y="1058"/>
                    <a:pt x="32" y="1136"/>
                  </a:cubicBezTo>
                  <a:cubicBezTo>
                    <a:pt x="63" y="1198"/>
                    <a:pt x="109" y="1214"/>
                    <a:pt x="171" y="1214"/>
                  </a:cubicBezTo>
                  <a:cubicBezTo>
                    <a:pt x="187" y="1214"/>
                    <a:pt x="218" y="1214"/>
                    <a:pt x="233" y="1198"/>
                  </a:cubicBezTo>
                  <a:cubicBezTo>
                    <a:pt x="993" y="857"/>
                    <a:pt x="1707" y="267"/>
                    <a:pt x="1738" y="252"/>
                  </a:cubicBezTo>
                  <a:cubicBezTo>
                    <a:pt x="1800" y="190"/>
                    <a:pt x="1815" y="112"/>
                    <a:pt x="1753" y="50"/>
                  </a:cubicBezTo>
                  <a:cubicBezTo>
                    <a:pt x="1725" y="22"/>
                    <a:pt x="1686" y="0"/>
                    <a:pt x="1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5"/>
            <p:cNvSpPr/>
            <p:nvPr/>
          </p:nvSpPr>
          <p:spPr>
            <a:xfrm>
              <a:off x="8349163" y="4275675"/>
              <a:ext cx="14750" cy="12400"/>
            </a:xfrm>
            <a:custGeom>
              <a:avLst/>
              <a:gdLst/>
              <a:ahLst/>
              <a:cxnLst/>
              <a:rect l="l" t="t" r="r" b="b"/>
              <a:pathLst>
                <a:path w="590" h="496" extrusionOk="0">
                  <a:moveTo>
                    <a:pt x="301" y="1"/>
                  </a:moveTo>
                  <a:cubicBezTo>
                    <a:pt x="254" y="1"/>
                    <a:pt x="209" y="15"/>
                    <a:pt x="171" y="46"/>
                  </a:cubicBezTo>
                  <a:cubicBezTo>
                    <a:pt x="63" y="108"/>
                    <a:pt x="1" y="247"/>
                    <a:pt x="47" y="356"/>
                  </a:cubicBezTo>
                  <a:cubicBezTo>
                    <a:pt x="63" y="403"/>
                    <a:pt x="78" y="434"/>
                    <a:pt x="94" y="465"/>
                  </a:cubicBezTo>
                  <a:cubicBezTo>
                    <a:pt x="109" y="480"/>
                    <a:pt x="140" y="480"/>
                    <a:pt x="156" y="480"/>
                  </a:cubicBezTo>
                  <a:cubicBezTo>
                    <a:pt x="202" y="496"/>
                    <a:pt x="233" y="496"/>
                    <a:pt x="264" y="496"/>
                  </a:cubicBezTo>
                  <a:cubicBezTo>
                    <a:pt x="373" y="496"/>
                    <a:pt x="450" y="480"/>
                    <a:pt x="497" y="418"/>
                  </a:cubicBezTo>
                  <a:cubicBezTo>
                    <a:pt x="559" y="387"/>
                    <a:pt x="590" y="310"/>
                    <a:pt x="590" y="232"/>
                  </a:cubicBezTo>
                  <a:cubicBezTo>
                    <a:pt x="590" y="170"/>
                    <a:pt x="559" y="108"/>
                    <a:pt x="497" y="77"/>
                  </a:cubicBezTo>
                  <a:cubicBezTo>
                    <a:pt x="441" y="31"/>
                    <a:pt x="369" y="1"/>
                    <a:pt x="3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5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50" y="0"/>
                  </a:moveTo>
                  <a:cubicBezTo>
                    <a:pt x="1229" y="0"/>
                    <a:pt x="1210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13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288" y="295"/>
                    <a:pt x="1319" y="279"/>
                  </a:cubicBezTo>
                  <a:cubicBezTo>
                    <a:pt x="1396" y="233"/>
                    <a:pt x="1427" y="140"/>
                    <a:pt x="1381" y="77"/>
                  </a:cubicBezTo>
                  <a:cubicBezTo>
                    <a:pt x="1349" y="24"/>
                    <a:pt x="1296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5"/>
            <p:cNvSpPr/>
            <p:nvPr/>
          </p:nvSpPr>
          <p:spPr>
            <a:xfrm>
              <a:off x="8017638" y="3969725"/>
              <a:ext cx="3525" cy="14375"/>
            </a:xfrm>
            <a:custGeom>
              <a:avLst/>
              <a:gdLst/>
              <a:ahLst/>
              <a:cxnLst/>
              <a:rect l="l" t="t" r="r" b="b"/>
              <a:pathLst>
                <a:path w="141" h="575" extrusionOk="0">
                  <a:moveTo>
                    <a:pt x="140" y="0"/>
                  </a:moveTo>
                  <a:cubicBezTo>
                    <a:pt x="78" y="186"/>
                    <a:pt x="47" y="388"/>
                    <a:pt x="1" y="574"/>
                  </a:cubicBezTo>
                  <a:cubicBezTo>
                    <a:pt x="63" y="372"/>
                    <a:pt x="94" y="171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5"/>
            <p:cNvSpPr/>
            <p:nvPr/>
          </p:nvSpPr>
          <p:spPr>
            <a:xfrm>
              <a:off x="8508138" y="414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5"/>
            <p:cNvSpPr/>
            <p:nvPr/>
          </p:nvSpPr>
          <p:spPr>
            <a:xfrm>
              <a:off x="8031988" y="392590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87" y="1"/>
                  </a:moveTo>
                  <a:cubicBezTo>
                    <a:pt x="125" y="140"/>
                    <a:pt x="63" y="264"/>
                    <a:pt x="1" y="388"/>
                  </a:cubicBezTo>
                  <a:cubicBezTo>
                    <a:pt x="63" y="264"/>
                    <a:pt x="125" y="140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5"/>
            <p:cNvSpPr/>
            <p:nvPr/>
          </p:nvSpPr>
          <p:spPr>
            <a:xfrm>
              <a:off x="8021138" y="3954600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71" y="0"/>
                  </a:moveTo>
                  <a:lnTo>
                    <a:pt x="0" y="5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5"/>
            <p:cNvSpPr/>
            <p:nvPr/>
          </p:nvSpPr>
          <p:spPr>
            <a:xfrm>
              <a:off x="8501163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512" y="1"/>
                  </a:moveTo>
                  <a:cubicBezTo>
                    <a:pt x="481" y="32"/>
                    <a:pt x="435" y="63"/>
                    <a:pt x="373" y="156"/>
                  </a:cubicBezTo>
                  <a:cubicBezTo>
                    <a:pt x="202" y="528"/>
                    <a:pt x="78" y="916"/>
                    <a:pt x="31" y="1319"/>
                  </a:cubicBezTo>
                  <a:cubicBezTo>
                    <a:pt x="0" y="1474"/>
                    <a:pt x="78" y="1629"/>
                    <a:pt x="217" y="1691"/>
                  </a:cubicBezTo>
                  <a:lnTo>
                    <a:pt x="264" y="1691"/>
                  </a:lnTo>
                  <a:cubicBezTo>
                    <a:pt x="326" y="1691"/>
                    <a:pt x="373" y="1614"/>
                    <a:pt x="435" y="1505"/>
                  </a:cubicBezTo>
                  <a:cubicBezTo>
                    <a:pt x="605" y="1133"/>
                    <a:pt x="776" y="652"/>
                    <a:pt x="667" y="202"/>
                  </a:cubicBezTo>
                  <a:cubicBezTo>
                    <a:pt x="621" y="78"/>
                    <a:pt x="574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5"/>
            <p:cNvSpPr/>
            <p:nvPr/>
          </p:nvSpPr>
          <p:spPr>
            <a:xfrm>
              <a:off x="8368563" y="3843675"/>
              <a:ext cx="34525" cy="26025"/>
            </a:xfrm>
            <a:custGeom>
              <a:avLst/>
              <a:gdLst/>
              <a:ahLst/>
              <a:cxnLst/>
              <a:rect l="l" t="t" r="r" b="b"/>
              <a:pathLst>
                <a:path w="1381" h="1041" extrusionOk="0">
                  <a:moveTo>
                    <a:pt x="48" y="1"/>
                  </a:moveTo>
                  <a:cubicBezTo>
                    <a:pt x="32" y="1"/>
                    <a:pt x="16" y="1"/>
                    <a:pt x="0" y="2"/>
                  </a:cubicBezTo>
                  <a:cubicBezTo>
                    <a:pt x="155" y="110"/>
                    <a:pt x="295" y="234"/>
                    <a:pt x="419" y="343"/>
                  </a:cubicBezTo>
                  <a:cubicBezTo>
                    <a:pt x="620" y="420"/>
                    <a:pt x="807" y="529"/>
                    <a:pt x="946" y="607"/>
                  </a:cubicBezTo>
                  <a:cubicBezTo>
                    <a:pt x="1070" y="653"/>
                    <a:pt x="1086" y="700"/>
                    <a:pt x="1086" y="715"/>
                  </a:cubicBezTo>
                  <a:cubicBezTo>
                    <a:pt x="1070" y="777"/>
                    <a:pt x="1024" y="808"/>
                    <a:pt x="977" y="839"/>
                  </a:cubicBezTo>
                  <a:cubicBezTo>
                    <a:pt x="1055" y="917"/>
                    <a:pt x="1101" y="994"/>
                    <a:pt x="1163" y="1041"/>
                  </a:cubicBezTo>
                  <a:cubicBezTo>
                    <a:pt x="1225" y="1010"/>
                    <a:pt x="1272" y="948"/>
                    <a:pt x="1318" y="870"/>
                  </a:cubicBezTo>
                  <a:cubicBezTo>
                    <a:pt x="1334" y="839"/>
                    <a:pt x="1349" y="793"/>
                    <a:pt x="1349" y="762"/>
                  </a:cubicBezTo>
                  <a:cubicBezTo>
                    <a:pt x="1380" y="607"/>
                    <a:pt x="1272" y="467"/>
                    <a:pt x="1086" y="343"/>
                  </a:cubicBezTo>
                  <a:cubicBezTo>
                    <a:pt x="818" y="179"/>
                    <a:pt x="435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5"/>
            <p:cNvSpPr/>
            <p:nvPr/>
          </p:nvSpPr>
          <p:spPr>
            <a:xfrm>
              <a:off x="8273163" y="4260525"/>
              <a:ext cx="43450" cy="19400"/>
            </a:xfrm>
            <a:custGeom>
              <a:avLst/>
              <a:gdLst/>
              <a:ahLst/>
              <a:cxnLst/>
              <a:rect l="l" t="t" r="r" b="b"/>
              <a:pathLst>
                <a:path w="1738" h="776" extrusionOk="0">
                  <a:moveTo>
                    <a:pt x="1036" y="287"/>
                  </a:moveTo>
                  <a:cubicBezTo>
                    <a:pt x="1147" y="287"/>
                    <a:pt x="1257" y="294"/>
                    <a:pt x="1366" y="311"/>
                  </a:cubicBezTo>
                  <a:cubicBezTo>
                    <a:pt x="1412" y="326"/>
                    <a:pt x="1428" y="326"/>
                    <a:pt x="1459" y="326"/>
                  </a:cubicBezTo>
                  <a:cubicBezTo>
                    <a:pt x="1428" y="326"/>
                    <a:pt x="1428" y="342"/>
                    <a:pt x="1412" y="342"/>
                  </a:cubicBezTo>
                  <a:cubicBezTo>
                    <a:pt x="1241" y="450"/>
                    <a:pt x="1024" y="481"/>
                    <a:pt x="730" y="481"/>
                  </a:cubicBezTo>
                  <a:cubicBezTo>
                    <a:pt x="637" y="481"/>
                    <a:pt x="544" y="466"/>
                    <a:pt x="435" y="466"/>
                  </a:cubicBezTo>
                  <a:cubicBezTo>
                    <a:pt x="326" y="450"/>
                    <a:pt x="295" y="419"/>
                    <a:pt x="295" y="419"/>
                  </a:cubicBezTo>
                  <a:cubicBezTo>
                    <a:pt x="295" y="404"/>
                    <a:pt x="373" y="342"/>
                    <a:pt x="466" y="326"/>
                  </a:cubicBezTo>
                  <a:cubicBezTo>
                    <a:pt x="652" y="307"/>
                    <a:pt x="845" y="287"/>
                    <a:pt x="1036" y="287"/>
                  </a:cubicBezTo>
                  <a:close/>
                  <a:moveTo>
                    <a:pt x="1397" y="0"/>
                  </a:moveTo>
                  <a:cubicBezTo>
                    <a:pt x="947" y="171"/>
                    <a:pt x="482" y="311"/>
                    <a:pt x="1" y="404"/>
                  </a:cubicBezTo>
                  <a:lnTo>
                    <a:pt x="1" y="450"/>
                  </a:lnTo>
                  <a:cubicBezTo>
                    <a:pt x="1" y="481"/>
                    <a:pt x="1" y="512"/>
                    <a:pt x="16" y="559"/>
                  </a:cubicBezTo>
                  <a:cubicBezTo>
                    <a:pt x="78" y="714"/>
                    <a:pt x="264" y="729"/>
                    <a:pt x="404" y="760"/>
                  </a:cubicBezTo>
                  <a:cubicBezTo>
                    <a:pt x="497" y="776"/>
                    <a:pt x="621" y="776"/>
                    <a:pt x="714" y="776"/>
                  </a:cubicBezTo>
                  <a:cubicBezTo>
                    <a:pt x="1071" y="776"/>
                    <a:pt x="1319" y="714"/>
                    <a:pt x="1536" y="605"/>
                  </a:cubicBezTo>
                  <a:cubicBezTo>
                    <a:pt x="1583" y="559"/>
                    <a:pt x="1722" y="481"/>
                    <a:pt x="1738" y="342"/>
                  </a:cubicBezTo>
                  <a:cubicBezTo>
                    <a:pt x="1738" y="295"/>
                    <a:pt x="1722" y="218"/>
                    <a:pt x="1691" y="156"/>
                  </a:cubicBezTo>
                  <a:cubicBezTo>
                    <a:pt x="1629" y="62"/>
                    <a:pt x="1490" y="31"/>
                    <a:pt x="1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5"/>
            <p:cNvSpPr/>
            <p:nvPr/>
          </p:nvSpPr>
          <p:spPr>
            <a:xfrm>
              <a:off x="8494563" y="406445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810" y="1"/>
                  </a:moveTo>
                  <a:cubicBezTo>
                    <a:pt x="784" y="1"/>
                    <a:pt x="757" y="4"/>
                    <a:pt x="730" y="11"/>
                  </a:cubicBezTo>
                  <a:cubicBezTo>
                    <a:pt x="575" y="42"/>
                    <a:pt x="481" y="182"/>
                    <a:pt x="419" y="306"/>
                  </a:cubicBezTo>
                  <a:cubicBezTo>
                    <a:pt x="218" y="709"/>
                    <a:pt x="94" y="1112"/>
                    <a:pt x="32" y="1562"/>
                  </a:cubicBezTo>
                  <a:cubicBezTo>
                    <a:pt x="1" y="1857"/>
                    <a:pt x="156" y="2136"/>
                    <a:pt x="404" y="2244"/>
                  </a:cubicBezTo>
                  <a:cubicBezTo>
                    <a:pt x="450" y="2260"/>
                    <a:pt x="497" y="2260"/>
                    <a:pt x="544" y="2260"/>
                  </a:cubicBezTo>
                  <a:cubicBezTo>
                    <a:pt x="792" y="2260"/>
                    <a:pt x="931" y="1981"/>
                    <a:pt x="978" y="1888"/>
                  </a:cubicBezTo>
                  <a:cubicBezTo>
                    <a:pt x="1148" y="1485"/>
                    <a:pt x="1366" y="942"/>
                    <a:pt x="1210" y="399"/>
                  </a:cubicBezTo>
                  <a:cubicBezTo>
                    <a:pt x="1155" y="206"/>
                    <a:pt x="1015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5"/>
            <p:cNvSpPr/>
            <p:nvPr/>
          </p:nvSpPr>
          <p:spPr>
            <a:xfrm>
              <a:off x="8501938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497" y="1"/>
                  </a:moveTo>
                  <a:cubicBezTo>
                    <a:pt x="466" y="1"/>
                    <a:pt x="419" y="63"/>
                    <a:pt x="388" y="140"/>
                  </a:cubicBezTo>
                  <a:cubicBezTo>
                    <a:pt x="218" y="513"/>
                    <a:pt x="78" y="900"/>
                    <a:pt x="31" y="1304"/>
                  </a:cubicBezTo>
                  <a:cubicBezTo>
                    <a:pt x="0" y="1474"/>
                    <a:pt x="78" y="1629"/>
                    <a:pt x="202" y="1691"/>
                  </a:cubicBezTo>
                  <a:lnTo>
                    <a:pt x="249" y="1691"/>
                  </a:lnTo>
                  <a:cubicBezTo>
                    <a:pt x="295" y="1691"/>
                    <a:pt x="357" y="1614"/>
                    <a:pt x="419" y="1505"/>
                  </a:cubicBezTo>
                  <a:cubicBezTo>
                    <a:pt x="605" y="1133"/>
                    <a:pt x="776" y="652"/>
                    <a:pt x="652" y="202"/>
                  </a:cubicBezTo>
                  <a:cubicBezTo>
                    <a:pt x="621" y="78"/>
                    <a:pt x="559" y="1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5"/>
            <p:cNvSpPr/>
            <p:nvPr/>
          </p:nvSpPr>
          <p:spPr>
            <a:xfrm>
              <a:off x="8447663" y="4127525"/>
              <a:ext cx="44600" cy="48100"/>
            </a:xfrm>
            <a:custGeom>
              <a:avLst/>
              <a:gdLst/>
              <a:ahLst/>
              <a:cxnLst/>
              <a:rect l="l" t="t" r="r" b="b"/>
              <a:pathLst>
                <a:path w="1784" h="1924" extrusionOk="0">
                  <a:moveTo>
                    <a:pt x="1272" y="1"/>
                  </a:moveTo>
                  <a:cubicBezTo>
                    <a:pt x="1163" y="218"/>
                    <a:pt x="1039" y="435"/>
                    <a:pt x="946" y="652"/>
                  </a:cubicBezTo>
                  <a:lnTo>
                    <a:pt x="760" y="218"/>
                  </a:lnTo>
                  <a:cubicBezTo>
                    <a:pt x="726" y="162"/>
                    <a:pt x="676" y="122"/>
                    <a:pt x="622" y="122"/>
                  </a:cubicBezTo>
                  <a:cubicBezTo>
                    <a:pt x="601" y="122"/>
                    <a:pt x="580" y="127"/>
                    <a:pt x="558" y="140"/>
                  </a:cubicBezTo>
                  <a:cubicBezTo>
                    <a:pt x="481" y="187"/>
                    <a:pt x="434" y="264"/>
                    <a:pt x="481" y="342"/>
                  </a:cubicBezTo>
                  <a:lnTo>
                    <a:pt x="698" y="823"/>
                  </a:lnTo>
                  <a:cubicBezTo>
                    <a:pt x="496" y="916"/>
                    <a:pt x="295" y="1040"/>
                    <a:pt x="93" y="1133"/>
                  </a:cubicBezTo>
                  <a:cubicBezTo>
                    <a:pt x="16" y="1164"/>
                    <a:pt x="0" y="1241"/>
                    <a:pt x="0" y="1350"/>
                  </a:cubicBezTo>
                  <a:cubicBezTo>
                    <a:pt x="31" y="1397"/>
                    <a:pt x="78" y="1428"/>
                    <a:pt x="124" y="1428"/>
                  </a:cubicBezTo>
                  <a:cubicBezTo>
                    <a:pt x="171" y="1428"/>
                    <a:pt x="186" y="1428"/>
                    <a:pt x="202" y="1397"/>
                  </a:cubicBezTo>
                  <a:cubicBezTo>
                    <a:pt x="357" y="1319"/>
                    <a:pt x="543" y="1226"/>
                    <a:pt x="713" y="1148"/>
                  </a:cubicBezTo>
                  <a:lnTo>
                    <a:pt x="713" y="1148"/>
                  </a:lnTo>
                  <a:cubicBezTo>
                    <a:pt x="620" y="1381"/>
                    <a:pt x="543" y="1614"/>
                    <a:pt x="465" y="1846"/>
                  </a:cubicBezTo>
                  <a:lnTo>
                    <a:pt x="729" y="1924"/>
                  </a:lnTo>
                  <a:cubicBezTo>
                    <a:pt x="791" y="1753"/>
                    <a:pt x="869" y="1583"/>
                    <a:pt x="931" y="1397"/>
                  </a:cubicBezTo>
                  <a:lnTo>
                    <a:pt x="1039" y="1660"/>
                  </a:lnTo>
                  <a:cubicBezTo>
                    <a:pt x="1070" y="1691"/>
                    <a:pt x="1117" y="1738"/>
                    <a:pt x="1179" y="1738"/>
                  </a:cubicBezTo>
                  <a:cubicBezTo>
                    <a:pt x="1194" y="1738"/>
                    <a:pt x="1210" y="1707"/>
                    <a:pt x="1241" y="1707"/>
                  </a:cubicBezTo>
                  <a:cubicBezTo>
                    <a:pt x="1318" y="1676"/>
                    <a:pt x="1349" y="1598"/>
                    <a:pt x="1318" y="1521"/>
                  </a:cubicBezTo>
                  <a:lnTo>
                    <a:pt x="1086" y="993"/>
                  </a:lnTo>
                  <a:cubicBezTo>
                    <a:pt x="1101" y="978"/>
                    <a:pt x="1101" y="931"/>
                    <a:pt x="1117" y="916"/>
                  </a:cubicBezTo>
                  <a:cubicBezTo>
                    <a:pt x="1318" y="838"/>
                    <a:pt x="1489" y="745"/>
                    <a:pt x="1660" y="668"/>
                  </a:cubicBezTo>
                  <a:cubicBezTo>
                    <a:pt x="1737" y="621"/>
                    <a:pt x="1784" y="543"/>
                    <a:pt x="1737" y="466"/>
                  </a:cubicBezTo>
                  <a:cubicBezTo>
                    <a:pt x="1714" y="408"/>
                    <a:pt x="1666" y="377"/>
                    <a:pt x="1610" y="377"/>
                  </a:cubicBezTo>
                  <a:cubicBezTo>
                    <a:pt x="1591" y="377"/>
                    <a:pt x="1571" y="380"/>
                    <a:pt x="1551" y="388"/>
                  </a:cubicBezTo>
                  <a:cubicBezTo>
                    <a:pt x="1473" y="419"/>
                    <a:pt x="1411" y="450"/>
                    <a:pt x="1334" y="497"/>
                  </a:cubicBezTo>
                  <a:cubicBezTo>
                    <a:pt x="1411" y="373"/>
                    <a:pt x="1473" y="264"/>
                    <a:pt x="1535" y="14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5"/>
            <p:cNvSpPr/>
            <p:nvPr/>
          </p:nvSpPr>
          <p:spPr>
            <a:xfrm>
              <a:off x="8477888" y="3883425"/>
              <a:ext cx="26400" cy="33975"/>
            </a:xfrm>
            <a:custGeom>
              <a:avLst/>
              <a:gdLst/>
              <a:ahLst/>
              <a:cxnLst/>
              <a:rect l="l" t="t" r="r" b="b"/>
              <a:pathLst>
                <a:path w="1056" h="1359" extrusionOk="0">
                  <a:moveTo>
                    <a:pt x="173" y="1"/>
                  </a:moveTo>
                  <a:cubicBezTo>
                    <a:pt x="139" y="1"/>
                    <a:pt x="106" y="13"/>
                    <a:pt x="78" y="40"/>
                  </a:cubicBezTo>
                  <a:cubicBezTo>
                    <a:pt x="32" y="71"/>
                    <a:pt x="1" y="180"/>
                    <a:pt x="63" y="226"/>
                  </a:cubicBezTo>
                  <a:cubicBezTo>
                    <a:pt x="389" y="614"/>
                    <a:pt x="776" y="1281"/>
                    <a:pt x="776" y="1281"/>
                  </a:cubicBezTo>
                  <a:cubicBezTo>
                    <a:pt x="807" y="1343"/>
                    <a:pt x="838" y="1358"/>
                    <a:pt x="900" y="1358"/>
                  </a:cubicBezTo>
                  <a:cubicBezTo>
                    <a:pt x="931" y="1358"/>
                    <a:pt x="962" y="1358"/>
                    <a:pt x="978" y="1343"/>
                  </a:cubicBezTo>
                  <a:cubicBezTo>
                    <a:pt x="1040" y="1296"/>
                    <a:pt x="1055" y="1219"/>
                    <a:pt x="1055" y="1141"/>
                  </a:cubicBezTo>
                  <a:cubicBezTo>
                    <a:pt x="1040" y="1126"/>
                    <a:pt x="652" y="459"/>
                    <a:pt x="295" y="56"/>
                  </a:cubicBezTo>
                  <a:cubicBezTo>
                    <a:pt x="261" y="21"/>
                    <a:pt x="21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5"/>
            <p:cNvSpPr/>
            <p:nvPr/>
          </p:nvSpPr>
          <p:spPr>
            <a:xfrm>
              <a:off x="8439888" y="3842725"/>
              <a:ext cx="33000" cy="33575"/>
            </a:xfrm>
            <a:custGeom>
              <a:avLst/>
              <a:gdLst/>
              <a:ahLst/>
              <a:cxnLst/>
              <a:rect l="l" t="t" r="r" b="b"/>
              <a:pathLst>
                <a:path w="1320" h="1343" extrusionOk="0">
                  <a:moveTo>
                    <a:pt x="162" y="0"/>
                  </a:moveTo>
                  <a:cubicBezTo>
                    <a:pt x="125" y="0"/>
                    <a:pt x="89" y="20"/>
                    <a:pt x="63" y="55"/>
                  </a:cubicBezTo>
                  <a:cubicBezTo>
                    <a:pt x="1" y="117"/>
                    <a:pt x="16" y="195"/>
                    <a:pt x="78" y="257"/>
                  </a:cubicBezTo>
                  <a:cubicBezTo>
                    <a:pt x="466" y="567"/>
                    <a:pt x="1040" y="1280"/>
                    <a:pt x="1040" y="1280"/>
                  </a:cubicBezTo>
                  <a:cubicBezTo>
                    <a:pt x="1087" y="1311"/>
                    <a:pt x="1118" y="1342"/>
                    <a:pt x="1164" y="1342"/>
                  </a:cubicBezTo>
                  <a:cubicBezTo>
                    <a:pt x="1180" y="1342"/>
                    <a:pt x="1226" y="1342"/>
                    <a:pt x="1242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79"/>
                    <a:pt x="652" y="381"/>
                    <a:pt x="249" y="40"/>
                  </a:cubicBezTo>
                  <a:cubicBezTo>
                    <a:pt x="222" y="12"/>
                    <a:pt x="192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5"/>
            <p:cNvSpPr/>
            <p:nvPr/>
          </p:nvSpPr>
          <p:spPr>
            <a:xfrm>
              <a:off x="8436788" y="3868075"/>
              <a:ext cx="27950" cy="26825"/>
            </a:xfrm>
            <a:custGeom>
              <a:avLst/>
              <a:gdLst/>
              <a:ahLst/>
              <a:cxnLst/>
              <a:rect l="l" t="t" r="r" b="b"/>
              <a:pathLst>
                <a:path w="1118" h="1073" extrusionOk="0">
                  <a:moveTo>
                    <a:pt x="158" y="1"/>
                  </a:moveTo>
                  <a:cubicBezTo>
                    <a:pt x="118" y="1"/>
                    <a:pt x="81" y="16"/>
                    <a:pt x="47" y="49"/>
                  </a:cubicBezTo>
                  <a:cubicBezTo>
                    <a:pt x="1" y="127"/>
                    <a:pt x="1" y="204"/>
                    <a:pt x="63" y="266"/>
                  </a:cubicBezTo>
                  <a:cubicBezTo>
                    <a:pt x="311" y="499"/>
                    <a:pt x="854" y="1042"/>
                    <a:pt x="854" y="1042"/>
                  </a:cubicBezTo>
                  <a:cubicBezTo>
                    <a:pt x="869" y="1057"/>
                    <a:pt x="916" y="1073"/>
                    <a:pt x="962" y="1073"/>
                  </a:cubicBezTo>
                  <a:cubicBezTo>
                    <a:pt x="993" y="1073"/>
                    <a:pt x="1040" y="1057"/>
                    <a:pt x="1055" y="1042"/>
                  </a:cubicBezTo>
                  <a:cubicBezTo>
                    <a:pt x="1117" y="980"/>
                    <a:pt x="1117" y="887"/>
                    <a:pt x="1055" y="825"/>
                  </a:cubicBezTo>
                  <a:lnTo>
                    <a:pt x="264" y="34"/>
                  </a:lnTo>
                  <a:cubicBezTo>
                    <a:pt x="228" y="12"/>
                    <a:pt x="19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5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81" y="1"/>
                  </a:moveTo>
                  <a:cubicBezTo>
                    <a:pt x="544" y="1"/>
                    <a:pt x="30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16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3" y="294"/>
                    <a:pt x="809" y="294"/>
                  </a:cubicBezTo>
                  <a:cubicBezTo>
                    <a:pt x="1261" y="294"/>
                    <a:pt x="1712" y="335"/>
                    <a:pt x="1722" y="335"/>
                  </a:cubicBezTo>
                  <a:cubicBezTo>
                    <a:pt x="1800" y="335"/>
                    <a:pt x="1877" y="288"/>
                    <a:pt x="1893" y="195"/>
                  </a:cubicBezTo>
                  <a:cubicBezTo>
                    <a:pt x="1893" y="133"/>
                    <a:pt x="1831" y="56"/>
                    <a:pt x="1753" y="56"/>
                  </a:cubicBezTo>
                  <a:cubicBezTo>
                    <a:pt x="1733" y="56"/>
                    <a:pt x="1257" y="1"/>
                    <a:pt x="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5"/>
            <p:cNvSpPr/>
            <p:nvPr/>
          </p:nvSpPr>
          <p:spPr>
            <a:xfrm>
              <a:off x="8375913" y="4234725"/>
              <a:ext cx="45000" cy="30475"/>
            </a:xfrm>
            <a:custGeom>
              <a:avLst/>
              <a:gdLst/>
              <a:ahLst/>
              <a:cxnLst/>
              <a:rect l="l" t="t" r="r" b="b"/>
              <a:pathLst>
                <a:path w="1800" h="1219" extrusionOk="0">
                  <a:moveTo>
                    <a:pt x="1643" y="0"/>
                  </a:moveTo>
                  <a:cubicBezTo>
                    <a:pt x="1612" y="0"/>
                    <a:pt x="1579" y="13"/>
                    <a:pt x="1552" y="40"/>
                  </a:cubicBezTo>
                  <a:cubicBezTo>
                    <a:pt x="1552" y="40"/>
                    <a:pt x="807" y="629"/>
                    <a:pt x="94" y="955"/>
                  </a:cubicBezTo>
                  <a:cubicBezTo>
                    <a:pt x="32" y="986"/>
                    <a:pt x="1" y="1063"/>
                    <a:pt x="16" y="1141"/>
                  </a:cubicBezTo>
                  <a:cubicBezTo>
                    <a:pt x="63" y="1188"/>
                    <a:pt x="94" y="1219"/>
                    <a:pt x="156" y="1219"/>
                  </a:cubicBezTo>
                  <a:cubicBezTo>
                    <a:pt x="171" y="1219"/>
                    <a:pt x="187" y="1203"/>
                    <a:pt x="218" y="1203"/>
                  </a:cubicBezTo>
                  <a:cubicBezTo>
                    <a:pt x="962" y="862"/>
                    <a:pt x="1691" y="272"/>
                    <a:pt x="1722" y="257"/>
                  </a:cubicBezTo>
                  <a:cubicBezTo>
                    <a:pt x="1784" y="210"/>
                    <a:pt x="1800" y="117"/>
                    <a:pt x="1738" y="55"/>
                  </a:cubicBezTo>
                  <a:cubicBezTo>
                    <a:pt x="1720" y="20"/>
                    <a:pt x="1683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5"/>
            <p:cNvSpPr/>
            <p:nvPr/>
          </p:nvSpPr>
          <p:spPr>
            <a:xfrm>
              <a:off x="8523263" y="4010825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0"/>
                  </a:moveTo>
                  <a:cubicBezTo>
                    <a:pt x="62" y="16"/>
                    <a:pt x="0" y="93"/>
                    <a:pt x="16" y="171"/>
                  </a:cubicBezTo>
                  <a:cubicBezTo>
                    <a:pt x="16" y="171"/>
                    <a:pt x="83" y="631"/>
                    <a:pt x="89" y="1062"/>
                  </a:cubicBezTo>
                  <a:lnTo>
                    <a:pt x="89" y="1062"/>
                  </a:lnTo>
                  <a:lnTo>
                    <a:pt x="124" y="0"/>
                  </a:lnTo>
                  <a:close/>
                  <a:moveTo>
                    <a:pt x="89" y="1062"/>
                  </a:moveTo>
                  <a:lnTo>
                    <a:pt x="78" y="1396"/>
                  </a:lnTo>
                  <a:cubicBezTo>
                    <a:pt x="88" y="1293"/>
                    <a:pt x="91" y="1179"/>
                    <a:pt x="89" y="10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5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67" y="0"/>
                  </a:moveTo>
                  <a:cubicBezTo>
                    <a:pt x="1244" y="0"/>
                    <a:pt x="1219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44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303" y="295"/>
                    <a:pt x="1319" y="279"/>
                  </a:cubicBezTo>
                  <a:cubicBezTo>
                    <a:pt x="1396" y="233"/>
                    <a:pt x="1427" y="155"/>
                    <a:pt x="1381" y="77"/>
                  </a:cubicBezTo>
                  <a:cubicBezTo>
                    <a:pt x="1360" y="24"/>
                    <a:pt x="1317" y="0"/>
                    <a:pt x="1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5"/>
            <p:cNvSpPr/>
            <p:nvPr/>
          </p:nvSpPr>
          <p:spPr>
            <a:xfrm>
              <a:off x="8230138" y="4278450"/>
              <a:ext cx="32975" cy="10800"/>
            </a:xfrm>
            <a:custGeom>
              <a:avLst/>
              <a:gdLst/>
              <a:ahLst/>
              <a:cxnLst/>
              <a:rect l="l" t="t" r="r" b="b"/>
              <a:pathLst>
                <a:path w="1319" h="432" extrusionOk="0">
                  <a:moveTo>
                    <a:pt x="156" y="1"/>
                  </a:moveTo>
                  <a:cubicBezTo>
                    <a:pt x="97" y="1"/>
                    <a:pt x="43" y="32"/>
                    <a:pt x="31" y="90"/>
                  </a:cubicBezTo>
                  <a:cubicBezTo>
                    <a:pt x="0" y="167"/>
                    <a:pt x="31" y="261"/>
                    <a:pt x="109" y="292"/>
                  </a:cubicBezTo>
                  <a:cubicBezTo>
                    <a:pt x="419" y="400"/>
                    <a:pt x="1117" y="431"/>
                    <a:pt x="1163" y="431"/>
                  </a:cubicBezTo>
                  <a:cubicBezTo>
                    <a:pt x="1241" y="431"/>
                    <a:pt x="1287" y="369"/>
                    <a:pt x="1318" y="292"/>
                  </a:cubicBezTo>
                  <a:cubicBezTo>
                    <a:pt x="1318" y="214"/>
                    <a:pt x="1256" y="136"/>
                    <a:pt x="1179" y="136"/>
                  </a:cubicBezTo>
                  <a:cubicBezTo>
                    <a:pt x="993" y="136"/>
                    <a:pt x="465" y="90"/>
                    <a:pt x="217" y="12"/>
                  </a:cubicBezTo>
                  <a:cubicBezTo>
                    <a:pt x="197" y="4"/>
                    <a:pt x="176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5"/>
            <p:cNvSpPr/>
            <p:nvPr/>
          </p:nvSpPr>
          <p:spPr>
            <a:xfrm>
              <a:off x="8493788" y="403407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233" y="1"/>
                  </a:moveTo>
                  <a:cubicBezTo>
                    <a:pt x="140" y="1"/>
                    <a:pt x="94" y="78"/>
                    <a:pt x="94" y="156"/>
                  </a:cubicBezTo>
                  <a:cubicBezTo>
                    <a:pt x="94" y="156"/>
                    <a:pt x="125" y="590"/>
                    <a:pt x="16" y="838"/>
                  </a:cubicBezTo>
                  <a:cubicBezTo>
                    <a:pt x="1" y="916"/>
                    <a:pt x="16" y="993"/>
                    <a:pt x="94" y="1024"/>
                  </a:cubicBezTo>
                  <a:cubicBezTo>
                    <a:pt x="109" y="1055"/>
                    <a:pt x="125" y="1055"/>
                    <a:pt x="140" y="1055"/>
                  </a:cubicBezTo>
                  <a:cubicBezTo>
                    <a:pt x="202" y="1055"/>
                    <a:pt x="264" y="1024"/>
                    <a:pt x="280" y="978"/>
                  </a:cubicBezTo>
                  <a:cubicBezTo>
                    <a:pt x="419" y="637"/>
                    <a:pt x="388" y="156"/>
                    <a:pt x="388" y="140"/>
                  </a:cubicBezTo>
                  <a:cubicBezTo>
                    <a:pt x="388" y="63"/>
                    <a:pt x="311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5"/>
            <p:cNvSpPr/>
            <p:nvPr/>
          </p:nvSpPr>
          <p:spPr>
            <a:xfrm>
              <a:off x="8479438" y="3937150"/>
              <a:ext cx="9350" cy="9325"/>
            </a:xfrm>
            <a:custGeom>
              <a:avLst/>
              <a:gdLst/>
              <a:ahLst/>
              <a:cxnLst/>
              <a:rect l="l" t="t" r="r" b="b"/>
              <a:pathLst>
                <a:path w="374" h="373" extrusionOk="0">
                  <a:moveTo>
                    <a:pt x="1" y="0"/>
                  </a:moveTo>
                  <a:lnTo>
                    <a:pt x="1" y="47"/>
                  </a:lnTo>
                  <a:cubicBezTo>
                    <a:pt x="1" y="125"/>
                    <a:pt x="1" y="171"/>
                    <a:pt x="16" y="249"/>
                  </a:cubicBezTo>
                  <a:cubicBezTo>
                    <a:pt x="63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327" y="357"/>
                    <a:pt x="373" y="249"/>
                    <a:pt x="311" y="156"/>
                  </a:cubicBezTo>
                  <a:cubicBezTo>
                    <a:pt x="296" y="94"/>
                    <a:pt x="280" y="62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5"/>
            <p:cNvSpPr/>
            <p:nvPr/>
          </p:nvSpPr>
          <p:spPr>
            <a:xfrm>
              <a:off x="8463938" y="4186200"/>
              <a:ext cx="11650" cy="10375"/>
            </a:xfrm>
            <a:custGeom>
              <a:avLst/>
              <a:gdLst/>
              <a:ahLst/>
              <a:cxnLst/>
              <a:rect l="l" t="t" r="r" b="b"/>
              <a:pathLst>
                <a:path w="466" h="415" extrusionOk="0">
                  <a:moveTo>
                    <a:pt x="254" y="1"/>
                  </a:moveTo>
                  <a:cubicBezTo>
                    <a:pt x="222" y="1"/>
                    <a:pt x="189" y="7"/>
                    <a:pt x="156" y="27"/>
                  </a:cubicBezTo>
                  <a:cubicBezTo>
                    <a:pt x="78" y="58"/>
                    <a:pt x="0" y="135"/>
                    <a:pt x="31" y="259"/>
                  </a:cubicBezTo>
                  <a:cubicBezTo>
                    <a:pt x="31" y="321"/>
                    <a:pt x="62" y="352"/>
                    <a:pt x="109" y="368"/>
                  </a:cubicBezTo>
                  <a:cubicBezTo>
                    <a:pt x="140" y="399"/>
                    <a:pt x="171" y="414"/>
                    <a:pt x="218" y="414"/>
                  </a:cubicBezTo>
                  <a:cubicBezTo>
                    <a:pt x="264" y="414"/>
                    <a:pt x="280" y="399"/>
                    <a:pt x="295" y="399"/>
                  </a:cubicBezTo>
                  <a:cubicBezTo>
                    <a:pt x="388" y="352"/>
                    <a:pt x="466" y="259"/>
                    <a:pt x="450" y="166"/>
                  </a:cubicBezTo>
                  <a:lnTo>
                    <a:pt x="419" y="166"/>
                  </a:lnTo>
                  <a:cubicBezTo>
                    <a:pt x="435" y="104"/>
                    <a:pt x="419" y="58"/>
                    <a:pt x="419" y="42"/>
                  </a:cubicBezTo>
                  <a:lnTo>
                    <a:pt x="419" y="11"/>
                  </a:lnTo>
                  <a:lnTo>
                    <a:pt x="373" y="11"/>
                  </a:lnTo>
                  <a:cubicBezTo>
                    <a:pt x="337" y="11"/>
                    <a:pt x="297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5"/>
            <p:cNvSpPr/>
            <p:nvPr/>
          </p:nvSpPr>
          <p:spPr>
            <a:xfrm>
              <a:off x="8431763" y="4227800"/>
              <a:ext cx="9700" cy="9475"/>
            </a:xfrm>
            <a:custGeom>
              <a:avLst/>
              <a:gdLst/>
              <a:ahLst/>
              <a:cxnLst/>
              <a:rect l="l" t="t" r="r" b="b"/>
              <a:pathLst>
                <a:path w="388" h="379" extrusionOk="0">
                  <a:moveTo>
                    <a:pt x="220" y="0"/>
                  </a:moveTo>
                  <a:cubicBezTo>
                    <a:pt x="160" y="0"/>
                    <a:pt x="89" y="31"/>
                    <a:pt x="47" y="84"/>
                  </a:cubicBezTo>
                  <a:cubicBezTo>
                    <a:pt x="16" y="146"/>
                    <a:pt x="0" y="177"/>
                    <a:pt x="16" y="239"/>
                  </a:cubicBezTo>
                  <a:cubicBezTo>
                    <a:pt x="31" y="317"/>
                    <a:pt x="109" y="379"/>
                    <a:pt x="202" y="379"/>
                  </a:cubicBezTo>
                  <a:cubicBezTo>
                    <a:pt x="248" y="379"/>
                    <a:pt x="279" y="348"/>
                    <a:pt x="295" y="332"/>
                  </a:cubicBezTo>
                  <a:cubicBezTo>
                    <a:pt x="341" y="301"/>
                    <a:pt x="388" y="239"/>
                    <a:pt x="388" y="177"/>
                  </a:cubicBezTo>
                  <a:cubicBezTo>
                    <a:pt x="388" y="131"/>
                    <a:pt x="341" y="69"/>
                    <a:pt x="295" y="22"/>
                  </a:cubicBezTo>
                  <a:cubicBezTo>
                    <a:pt x="275" y="7"/>
                    <a:pt x="249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5"/>
            <p:cNvSpPr/>
            <p:nvPr/>
          </p:nvSpPr>
          <p:spPr>
            <a:xfrm>
              <a:off x="8414313" y="4216175"/>
              <a:ext cx="10475" cy="9875"/>
            </a:xfrm>
            <a:custGeom>
              <a:avLst/>
              <a:gdLst/>
              <a:ahLst/>
              <a:cxnLst/>
              <a:rect l="l" t="t" r="r" b="b"/>
              <a:pathLst>
                <a:path w="419" h="395" extrusionOk="0">
                  <a:moveTo>
                    <a:pt x="208" y="0"/>
                  </a:moveTo>
                  <a:cubicBezTo>
                    <a:pt x="132" y="0"/>
                    <a:pt x="63" y="35"/>
                    <a:pt x="31" y="99"/>
                  </a:cubicBezTo>
                  <a:cubicBezTo>
                    <a:pt x="0" y="161"/>
                    <a:pt x="0" y="208"/>
                    <a:pt x="16" y="255"/>
                  </a:cubicBezTo>
                  <a:cubicBezTo>
                    <a:pt x="31" y="317"/>
                    <a:pt x="78" y="363"/>
                    <a:pt x="109" y="379"/>
                  </a:cubicBezTo>
                  <a:cubicBezTo>
                    <a:pt x="124" y="394"/>
                    <a:pt x="171" y="394"/>
                    <a:pt x="202" y="394"/>
                  </a:cubicBezTo>
                  <a:cubicBezTo>
                    <a:pt x="279" y="394"/>
                    <a:pt x="341" y="363"/>
                    <a:pt x="388" y="301"/>
                  </a:cubicBezTo>
                  <a:cubicBezTo>
                    <a:pt x="419" y="208"/>
                    <a:pt x="403" y="84"/>
                    <a:pt x="310" y="22"/>
                  </a:cubicBezTo>
                  <a:cubicBezTo>
                    <a:pt x="277" y="7"/>
                    <a:pt x="242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5"/>
            <p:cNvSpPr/>
            <p:nvPr/>
          </p:nvSpPr>
          <p:spPr>
            <a:xfrm>
              <a:off x="8423213" y="4179875"/>
              <a:ext cx="10125" cy="9725"/>
            </a:xfrm>
            <a:custGeom>
              <a:avLst/>
              <a:gdLst/>
              <a:ahLst/>
              <a:cxnLst/>
              <a:rect l="l" t="t" r="r" b="b"/>
              <a:pathLst>
                <a:path w="405" h="389" extrusionOk="0">
                  <a:moveTo>
                    <a:pt x="234" y="0"/>
                  </a:moveTo>
                  <a:cubicBezTo>
                    <a:pt x="187" y="0"/>
                    <a:pt x="125" y="31"/>
                    <a:pt x="63" y="109"/>
                  </a:cubicBezTo>
                  <a:cubicBezTo>
                    <a:pt x="32" y="156"/>
                    <a:pt x="1" y="218"/>
                    <a:pt x="32" y="280"/>
                  </a:cubicBezTo>
                  <a:cubicBezTo>
                    <a:pt x="47" y="342"/>
                    <a:pt x="109" y="373"/>
                    <a:pt x="156" y="388"/>
                  </a:cubicBezTo>
                  <a:lnTo>
                    <a:pt x="218" y="388"/>
                  </a:lnTo>
                  <a:cubicBezTo>
                    <a:pt x="249" y="388"/>
                    <a:pt x="296" y="373"/>
                    <a:pt x="342" y="357"/>
                  </a:cubicBezTo>
                  <a:cubicBezTo>
                    <a:pt x="373" y="311"/>
                    <a:pt x="404" y="233"/>
                    <a:pt x="389" y="187"/>
                  </a:cubicBezTo>
                  <a:cubicBezTo>
                    <a:pt x="389" y="125"/>
                    <a:pt x="358" y="62"/>
                    <a:pt x="296" y="47"/>
                  </a:cubicBezTo>
                  <a:lnTo>
                    <a:pt x="280" y="78"/>
                  </a:lnTo>
                  <a:lnTo>
                    <a:pt x="234" y="6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5"/>
            <p:cNvSpPr/>
            <p:nvPr/>
          </p:nvSpPr>
          <p:spPr>
            <a:xfrm>
              <a:off x="8383663" y="4215675"/>
              <a:ext cx="9725" cy="9975"/>
            </a:xfrm>
            <a:custGeom>
              <a:avLst/>
              <a:gdLst/>
              <a:ahLst/>
              <a:cxnLst/>
              <a:rect l="l" t="t" r="r" b="b"/>
              <a:pathLst>
                <a:path w="389" h="399" extrusionOk="0">
                  <a:moveTo>
                    <a:pt x="214" y="1"/>
                  </a:moveTo>
                  <a:cubicBezTo>
                    <a:pt x="200" y="1"/>
                    <a:pt x="186" y="4"/>
                    <a:pt x="172" y="11"/>
                  </a:cubicBezTo>
                  <a:lnTo>
                    <a:pt x="187" y="57"/>
                  </a:lnTo>
                  <a:lnTo>
                    <a:pt x="187" y="88"/>
                  </a:lnTo>
                  <a:lnTo>
                    <a:pt x="172" y="26"/>
                  </a:lnTo>
                  <a:lnTo>
                    <a:pt x="1" y="73"/>
                  </a:lnTo>
                  <a:lnTo>
                    <a:pt x="63" y="352"/>
                  </a:lnTo>
                  <a:lnTo>
                    <a:pt x="78" y="383"/>
                  </a:lnTo>
                  <a:cubicBezTo>
                    <a:pt x="94" y="399"/>
                    <a:pt x="110" y="399"/>
                    <a:pt x="156" y="399"/>
                  </a:cubicBezTo>
                  <a:cubicBezTo>
                    <a:pt x="234" y="399"/>
                    <a:pt x="327" y="352"/>
                    <a:pt x="373" y="259"/>
                  </a:cubicBezTo>
                  <a:cubicBezTo>
                    <a:pt x="389" y="197"/>
                    <a:pt x="373" y="119"/>
                    <a:pt x="327" y="57"/>
                  </a:cubicBezTo>
                  <a:cubicBezTo>
                    <a:pt x="303" y="34"/>
                    <a:pt x="261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5"/>
            <p:cNvSpPr/>
            <p:nvPr/>
          </p:nvSpPr>
          <p:spPr>
            <a:xfrm>
              <a:off x="8338688" y="37898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1"/>
                  </a:moveTo>
                  <a:lnTo>
                    <a:pt x="327" y="16"/>
                  </a:lnTo>
                  <a:cubicBezTo>
                    <a:pt x="202" y="47"/>
                    <a:pt x="47" y="78"/>
                    <a:pt x="16" y="218"/>
                  </a:cubicBezTo>
                  <a:cubicBezTo>
                    <a:pt x="1" y="249"/>
                    <a:pt x="16" y="311"/>
                    <a:pt x="32" y="358"/>
                  </a:cubicBezTo>
                  <a:cubicBezTo>
                    <a:pt x="78" y="389"/>
                    <a:pt x="125" y="435"/>
                    <a:pt x="187" y="451"/>
                  </a:cubicBezTo>
                  <a:lnTo>
                    <a:pt x="249" y="451"/>
                  </a:lnTo>
                  <a:cubicBezTo>
                    <a:pt x="327" y="451"/>
                    <a:pt x="404" y="435"/>
                    <a:pt x="482" y="404"/>
                  </a:cubicBezTo>
                  <a:lnTo>
                    <a:pt x="497" y="389"/>
                  </a:lnTo>
                  <a:lnTo>
                    <a:pt x="497" y="94"/>
                  </a:lnTo>
                  <a:lnTo>
                    <a:pt x="435" y="94"/>
                  </a:lnTo>
                  <a:cubicBezTo>
                    <a:pt x="420" y="94"/>
                    <a:pt x="404" y="78"/>
                    <a:pt x="404" y="63"/>
                  </a:cubicBezTo>
                  <a:lnTo>
                    <a:pt x="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5"/>
            <p:cNvSpPr/>
            <p:nvPr/>
          </p:nvSpPr>
          <p:spPr>
            <a:xfrm>
              <a:off x="8416638" y="38239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264" y="1"/>
                  </a:moveTo>
                  <a:cubicBezTo>
                    <a:pt x="171" y="1"/>
                    <a:pt x="62" y="47"/>
                    <a:pt x="16" y="125"/>
                  </a:cubicBezTo>
                  <a:cubicBezTo>
                    <a:pt x="0" y="171"/>
                    <a:pt x="0" y="249"/>
                    <a:pt x="16" y="311"/>
                  </a:cubicBezTo>
                  <a:cubicBezTo>
                    <a:pt x="31" y="357"/>
                    <a:pt x="78" y="404"/>
                    <a:pt x="140" y="419"/>
                  </a:cubicBezTo>
                  <a:lnTo>
                    <a:pt x="155" y="419"/>
                  </a:lnTo>
                  <a:lnTo>
                    <a:pt x="466" y="326"/>
                  </a:lnTo>
                  <a:lnTo>
                    <a:pt x="450" y="280"/>
                  </a:lnTo>
                  <a:lnTo>
                    <a:pt x="450" y="202"/>
                  </a:lnTo>
                  <a:cubicBezTo>
                    <a:pt x="450" y="156"/>
                    <a:pt x="466" y="94"/>
                    <a:pt x="404" y="32"/>
                  </a:cubicBezTo>
                  <a:cubicBezTo>
                    <a:pt x="388" y="16"/>
                    <a:pt x="341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5"/>
            <p:cNvSpPr/>
            <p:nvPr/>
          </p:nvSpPr>
          <p:spPr>
            <a:xfrm>
              <a:off x="8467438" y="4098300"/>
              <a:ext cx="8925" cy="9875"/>
            </a:xfrm>
            <a:custGeom>
              <a:avLst/>
              <a:gdLst/>
              <a:ahLst/>
              <a:cxnLst/>
              <a:rect l="l" t="t" r="r" b="b"/>
              <a:pathLst>
                <a:path w="357" h="395" extrusionOk="0">
                  <a:moveTo>
                    <a:pt x="150" y="0"/>
                  </a:moveTo>
                  <a:cubicBezTo>
                    <a:pt x="118" y="0"/>
                    <a:pt x="87" y="7"/>
                    <a:pt x="62" y="22"/>
                  </a:cubicBezTo>
                  <a:lnTo>
                    <a:pt x="47" y="53"/>
                  </a:lnTo>
                  <a:lnTo>
                    <a:pt x="47" y="68"/>
                  </a:lnTo>
                  <a:cubicBezTo>
                    <a:pt x="16" y="146"/>
                    <a:pt x="0" y="224"/>
                    <a:pt x="47" y="301"/>
                  </a:cubicBezTo>
                  <a:cubicBezTo>
                    <a:pt x="62" y="363"/>
                    <a:pt x="140" y="394"/>
                    <a:pt x="202" y="394"/>
                  </a:cubicBezTo>
                  <a:cubicBezTo>
                    <a:pt x="233" y="394"/>
                    <a:pt x="279" y="394"/>
                    <a:pt x="279" y="363"/>
                  </a:cubicBezTo>
                  <a:cubicBezTo>
                    <a:pt x="357" y="286"/>
                    <a:pt x="357" y="162"/>
                    <a:pt x="310" y="84"/>
                  </a:cubicBezTo>
                  <a:cubicBezTo>
                    <a:pt x="289" y="31"/>
                    <a:pt x="218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5"/>
            <p:cNvSpPr/>
            <p:nvPr/>
          </p:nvSpPr>
          <p:spPr>
            <a:xfrm>
              <a:off x="8316213" y="3799125"/>
              <a:ext cx="11650" cy="12425"/>
            </a:xfrm>
            <a:custGeom>
              <a:avLst/>
              <a:gdLst/>
              <a:ahLst/>
              <a:cxnLst/>
              <a:rect l="l" t="t" r="r" b="b"/>
              <a:pathLst>
                <a:path w="466" h="497" extrusionOk="0">
                  <a:moveTo>
                    <a:pt x="171" y="0"/>
                  </a:moveTo>
                  <a:cubicBezTo>
                    <a:pt x="140" y="16"/>
                    <a:pt x="93" y="31"/>
                    <a:pt x="62" y="78"/>
                  </a:cubicBezTo>
                  <a:cubicBezTo>
                    <a:pt x="0" y="171"/>
                    <a:pt x="0" y="310"/>
                    <a:pt x="78" y="403"/>
                  </a:cubicBezTo>
                  <a:cubicBezTo>
                    <a:pt x="124" y="465"/>
                    <a:pt x="202" y="496"/>
                    <a:pt x="279" y="496"/>
                  </a:cubicBezTo>
                  <a:cubicBezTo>
                    <a:pt x="310" y="496"/>
                    <a:pt x="357" y="481"/>
                    <a:pt x="388" y="465"/>
                  </a:cubicBezTo>
                  <a:cubicBezTo>
                    <a:pt x="466" y="372"/>
                    <a:pt x="466" y="295"/>
                    <a:pt x="450" y="217"/>
                  </a:cubicBezTo>
                  <a:cubicBezTo>
                    <a:pt x="435" y="109"/>
                    <a:pt x="373" y="62"/>
                    <a:pt x="310" y="16"/>
                  </a:cubicBezTo>
                  <a:cubicBezTo>
                    <a:pt x="279" y="0"/>
                    <a:pt x="21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5"/>
            <p:cNvSpPr/>
            <p:nvPr/>
          </p:nvSpPr>
          <p:spPr>
            <a:xfrm>
              <a:off x="8399963" y="3814625"/>
              <a:ext cx="8550" cy="6625"/>
            </a:xfrm>
            <a:custGeom>
              <a:avLst/>
              <a:gdLst/>
              <a:ahLst/>
              <a:cxnLst/>
              <a:rect l="l" t="t" r="r" b="b"/>
              <a:pathLst>
                <a:path w="342" h="265" extrusionOk="0">
                  <a:moveTo>
                    <a:pt x="62" y="0"/>
                  </a:moveTo>
                  <a:lnTo>
                    <a:pt x="47" y="16"/>
                  </a:lnTo>
                  <a:cubicBezTo>
                    <a:pt x="0" y="78"/>
                    <a:pt x="31" y="171"/>
                    <a:pt x="78" y="233"/>
                  </a:cubicBezTo>
                  <a:cubicBezTo>
                    <a:pt x="124" y="249"/>
                    <a:pt x="155" y="264"/>
                    <a:pt x="202" y="264"/>
                  </a:cubicBezTo>
                  <a:cubicBezTo>
                    <a:pt x="217" y="264"/>
                    <a:pt x="264" y="249"/>
                    <a:pt x="280" y="249"/>
                  </a:cubicBezTo>
                  <a:lnTo>
                    <a:pt x="342" y="249"/>
                  </a:lnTo>
                  <a:lnTo>
                    <a:pt x="342" y="62"/>
                  </a:lnTo>
                  <a:lnTo>
                    <a:pt x="264" y="6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5"/>
            <p:cNvSpPr/>
            <p:nvPr/>
          </p:nvSpPr>
          <p:spPr>
            <a:xfrm>
              <a:off x="8349163" y="4276025"/>
              <a:ext cx="13975" cy="12050"/>
            </a:xfrm>
            <a:custGeom>
              <a:avLst/>
              <a:gdLst/>
              <a:ahLst/>
              <a:cxnLst/>
              <a:rect l="l" t="t" r="r" b="b"/>
              <a:pathLst>
                <a:path w="559" h="482" extrusionOk="0">
                  <a:moveTo>
                    <a:pt x="301" y="0"/>
                  </a:moveTo>
                  <a:cubicBezTo>
                    <a:pt x="249" y="0"/>
                    <a:pt x="196" y="12"/>
                    <a:pt x="156" y="32"/>
                  </a:cubicBezTo>
                  <a:cubicBezTo>
                    <a:pt x="63" y="94"/>
                    <a:pt x="1" y="233"/>
                    <a:pt x="16" y="342"/>
                  </a:cubicBezTo>
                  <a:cubicBezTo>
                    <a:pt x="16" y="389"/>
                    <a:pt x="47" y="420"/>
                    <a:pt x="78" y="435"/>
                  </a:cubicBezTo>
                  <a:cubicBezTo>
                    <a:pt x="94" y="435"/>
                    <a:pt x="125" y="466"/>
                    <a:pt x="140" y="466"/>
                  </a:cubicBezTo>
                  <a:cubicBezTo>
                    <a:pt x="171" y="482"/>
                    <a:pt x="218" y="482"/>
                    <a:pt x="249" y="482"/>
                  </a:cubicBezTo>
                  <a:cubicBezTo>
                    <a:pt x="357" y="482"/>
                    <a:pt x="435" y="466"/>
                    <a:pt x="481" y="404"/>
                  </a:cubicBezTo>
                  <a:cubicBezTo>
                    <a:pt x="543" y="358"/>
                    <a:pt x="559" y="280"/>
                    <a:pt x="559" y="218"/>
                  </a:cubicBezTo>
                  <a:cubicBezTo>
                    <a:pt x="559" y="156"/>
                    <a:pt x="528" y="94"/>
                    <a:pt x="481" y="63"/>
                  </a:cubicBezTo>
                  <a:cubicBezTo>
                    <a:pt x="438" y="19"/>
                    <a:pt x="369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5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0" y="78"/>
                  </a:lnTo>
                  <a:cubicBezTo>
                    <a:pt x="0" y="140"/>
                    <a:pt x="0" y="218"/>
                    <a:pt x="16" y="264"/>
                  </a:cubicBezTo>
                  <a:cubicBezTo>
                    <a:pt x="47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389"/>
                    <a:pt x="342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5"/>
            <p:cNvSpPr/>
            <p:nvPr/>
          </p:nvSpPr>
          <p:spPr>
            <a:xfrm>
              <a:off x="8501538" y="3927300"/>
              <a:ext cx="12450" cy="11425"/>
            </a:xfrm>
            <a:custGeom>
              <a:avLst/>
              <a:gdLst/>
              <a:ahLst/>
              <a:cxnLst/>
              <a:rect l="l" t="t" r="r" b="b"/>
              <a:pathLst>
                <a:path w="498" h="457" extrusionOk="0">
                  <a:moveTo>
                    <a:pt x="309" y="1"/>
                  </a:moveTo>
                  <a:cubicBezTo>
                    <a:pt x="222" y="1"/>
                    <a:pt x="132" y="36"/>
                    <a:pt x="78" y="100"/>
                  </a:cubicBezTo>
                  <a:cubicBezTo>
                    <a:pt x="1" y="208"/>
                    <a:pt x="16" y="379"/>
                    <a:pt x="125" y="456"/>
                  </a:cubicBezTo>
                  <a:lnTo>
                    <a:pt x="202" y="456"/>
                  </a:lnTo>
                  <a:cubicBezTo>
                    <a:pt x="311" y="456"/>
                    <a:pt x="389" y="410"/>
                    <a:pt x="435" y="363"/>
                  </a:cubicBezTo>
                  <a:cubicBezTo>
                    <a:pt x="497" y="255"/>
                    <a:pt x="497" y="146"/>
                    <a:pt x="435" y="53"/>
                  </a:cubicBezTo>
                  <a:lnTo>
                    <a:pt x="420" y="22"/>
                  </a:lnTo>
                  <a:cubicBezTo>
                    <a:pt x="386" y="8"/>
                    <a:pt x="348" y="1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5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32" y="94"/>
                    <a:pt x="1" y="156"/>
                    <a:pt x="1" y="202"/>
                  </a:cubicBezTo>
                  <a:cubicBezTo>
                    <a:pt x="1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47"/>
                  </a:lnTo>
                  <a:lnTo>
                    <a:pt x="419" y="47"/>
                  </a:lnTo>
                  <a:cubicBezTo>
                    <a:pt x="357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5"/>
            <p:cNvSpPr/>
            <p:nvPr/>
          </p:nvSpPr>
          <p:spPr>
            <a:xfrm>
              <a:off x="8114963" y="3823150"/>
              <a:ext cx="3525" cy="2750"/>
            </a:xfrm>
            <a:custGeom>
              <a:avLst/>
              <a:gdLst/>
              <a:ahLst/>
              <a:cxnLst/>
              <a:rect l="l" t="t" r="r" b="b"/>
              <a:pathLst>
                <a:path w="141" h="110" extrusionOk="0">
                  <a:moveTo>
                    <a:pt x="140" y="1"/>
                  </a:moveTo>
                  <a:lnTo>
                    <a:pt x="140" y="1"/>
                  </a:lnTo>
                  <a:cubicBezTo>
                    <a:pt x="78" y="47"/>
                    <a:pt x="47" y="78"/>
                    <a:pt x="1" y="109"/>
                  </a:cubicBezTo>
                  <a:cubicBezTo>
                    <a:pt x="47" y="78"/>
                    <a:pt x="109" y="4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5"/>
            <p:cNvSpPr/>
            <p:nvPr/>
          </p:nvSpPr>
          <p:spPr>
            <a:xfrm>
              <a:off x="8017263" y="4082950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0" y="0"/>
                  </a:moveTo>
                  <a:cubicBezTo>
                    <a:pt x="16" y="62"/>
                    <a:pt x="16" y="124"/>
                    <a:pt x="31" y="202"/>
                  </a:cubicBezTo>
                  <a:cubicBezTo>
                    <a:pt x="16" y="124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5"/>
            <p:cNvSpPr/>
            <p:nvPr/>
          </p:nvSpPr>
          <p:spPr>
            <a:xfrm>
              <a:off x="8069988" y="4200425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0"/>
                  </a:moveTo>
                  <a:cubicBezTo>
                    <a:pt x="32" y="31"/>
                    <a:pt x="63" y="94"/>
                    <a:pt x="94" y="140"/>
                  </a:cubicBezTo>
                  <a:cubicBezTo>
                    <a:pt x="78" y="94"/>
                    <a:pt x="47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5"/>
            <p:cNvSpPr/>
            <p:nvPr/>
          </p:nvSpPr>
          <p:spPr>
            <a:xfrm>
              <a:off x="8092488" y="3843325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109" y="0"/>
                  </a:moveTo>
                  <a:lnTo>
                    <a:pt x="0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5"/>
            <p:cNvSpPr/>
            <p:nvPr/>
          </p:nvSpPr>
          <p:spPr>
            <a:xfrm>
              <a:off x="8069988" y="3867750"/>
              <a:ext cx="2350" cy="3500"/>
            </a:xfrm>
            <a:custGeom>
              <a:avLst/>
              <a:gdLst/>
              <a:ahLst/>
              <a:cxnLst/>
              <a:rect l="l" t="t" r="r" b="b"/>
              <a:pathLst>
                <a:path w="94" h="140" extrusionOk="0">
                  <a:moveTo>
                    <a:pt x="94" y="0"/>
                  </a:moveTo>
                  <a:cubicBezTo>
                    <a:pt x="63" y="47"/>
                    <a:pt x="16" y="109"/>
                    <a:pt x="1" y="140"/>
                  </a:cubicBezTo>
                  <a:cubicBezTo>
                    <a:pt x="32" y="109"/>
                    <a:pt x="63" y="47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5"/>
            <p:cNvSpPr/>
            <p:nvPr/>
          </p:nvSpPr>
          <p:spPr>
            <a:xfrm>
              <a:off x="8114963" y="4245400"/>
              <a:ext cx="3525" cy="2350"/>
            </a:xfrm>
            <a:custGeom>
              <a:avLst/>
              <a:gdLst/>
              <a:ahLst/>
              <a:cxnLst/>
              <a:rect l="l" t="t" r="r" b="b"/>
              <a:pathLst>
                <a:path w="141" h="94" extrusionOk="0">
                  <a:moveTo>
                    <a:pt x="1" y="1"/>
                  </a:moveTo>
                  <a:cubicBezTo>
                    <a:pt x="47" y="47"/>
                    <a:pt x="78" y="78"/>
                    <a:pt x="140" y="94"/>
                  </a:cubicBezTo>
                  <a:cubicBezTo>
                    <a:pt x="109" y="78"/>
                    <a:pt x="4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5"/>
            <p:cNvSpPr/>
            <p:nvPr/>
          </p:nvSpPr>
          <p:spPr>
            <a:xfrm>
              <a:off x="8102963" y="4235700"/>
              <a:ext cx="3500" cy="3125"/>
            </a:xfrm>
            <a:custGeom>
              <a:avLst/>
              <a:gdLst/>
              <a:ahLst/>
              <a:cxnLst/>
              <a:rect l="l" t="t" r="r" b="b"/>
              <a:pathLst>
                <a:path w="140" h="125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93" y="78"/>
                    <a:pt x="140" y="125"/>
                  </a:cubicBezTo>
                  <a:cubicBezTo>
                    <a:pt x="93" y="78"/>
                    <a:pt x="62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5"/>
            <p:cNvSpPr/>
            <p:nvPr/>
          </p:nvSpPr>
          <p:spPr>
            <a:xfrm>
              <a:off x="8092488" y="4225625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0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5"/>
            <p:cNvSpPr/>
            <p:nvPr/>
          </p:nvSpPr>
          <p:spPr>
            <a:xfrm>
              <a:off x="8060688" y="4188400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78" y="94"/>
                    <a:pt x="125" y="156"/>
                  </a:cubicBezTo>
                  <a:cubicBezTo>
                    <a:pt x="78" y="94"/>
                    <a:pt x="47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5"/>
            <p:cNvSpPr/>
            <p:nvPr/>
          </p:nvSpPr>
          <p:spPr>
            <a:xfrm>
              <a:off x="8036638" y="41457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32" y="109"/>
                    <a:pt x="78" y="156"/>
                  </a:cubicBezTo>
                  <a:cubicBezTo>
                    <a:pt x="63" y="109"/>
                    <a:pt x="16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5"/>
            <p:cNvSpPr/>
            <p:nvPr/>
          </p:nvSpPr>
          <p:spPr>
            <a:xfrm>
              <a:off x="8130088" y="3815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5"/>
            <p:cNvSpPr/>
            <p:nvPr/>
          </p:nvSpPr>
          <p:spPr>
            <a:xfrm>
              <a:off x="8044788" y="416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5"/>
            <p:cNvSpPr/>
            <p:nvPr/>
          </p:nvSpPr>
          <p:spPr>
            <a:xfrm>
              <a:off x="8025413" y="411705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0" y="1"/>
                  </a:moveTo>
                  <a:lnTo>
                    <a:pt x="62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5"/>
            <p:cNvSpPr/>
            <p:nvPr/>
          </p:nvSpPr>
          <p:spPr>
            <a:xfrm>
              <a:off x="8103338" y="38328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78" y="47"/>
                    <a:pt x="47" y="78"/>
                    <a:pt x="1" y="124"/>
                  </a:cubicBezTo>
                  <a:cubicBezTo>
                    <a:pt x="47" y="78"/>
                    <a:pt x="109" y="4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5"/>
            <p:cNvSpPr/>
            <p:nvPr/>
          </p:nvSpPr>
          <p:spPr>
            <a:xfrm>
              <a:off x="8021138" y="410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5"/>
            <p:cNvSpPr/>
            <p:nvPr/>
          </p:nvSpPr>
          <p:spPr>
            <a:xfrm>
              <a:off x="8030838" y="4131025"/>
              <a:ext cx="1950" cy="5050"/>
            </a:xfrm>
            <a:custGeom>
              <a:avLst/>
              <a:gdLst/>
              <a:ahLst/>
              <a:cxnLst/>
              <a:rect l="l" t="t" r="r" b="b"/>
              <a:pathLst>
                <a:path w="78" h="202" extrusionOk="0">
                  <a:moveTo>
                    <a:pt x="0" y="0"/>
                  </a:moveTo>
                  <a:cubicBezTo>
                    <a:pt x="16" y="62"/>
                    <a:pt x="31" y="140"/>
                    <a:pt x="78" y="202"/>
                  </a:cubicBezTo>
                  <a:cubicBezTo>
                    <a:pt x="47" y="140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5"/>
            <p:cNvSpPr/>
            <p:nvPr/>
          </p:nvSpPr>
          <p:spPr>
            <a:xfrm>
              <a:off x="8052538" y="389255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94" y="1"/>
                  </a:moveTo>
                  <a:lnTo>
                    <a:pt x="94" y="1"/>
                  </a:lnTo>
                  <a:cubicBezTo>
                    <a:pt x="63" y="47"/>
                    <a:pt x="16" y="94"/>
                    <a:pt x="1" y="140"/>
                  </a:cubicBezTo>
                  <a:cubicBezTo>
                    <a:pt x="47" y="94"/>
                    <a:pt x="63" y="47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5"/>
            <p:cNvSpPr/>
            <p:nvPr/>
          </p:nvSpPr>
          <p:spPr>
            <a:xfrm>
              <a:off x="8025413" y="3950325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1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5"/>
            <p:cNvSpPr/>
            <p:nvPr/>
          </p:nvSpPr>
          <p:spPr>
            <a:xfrm>
              <a:off x="8044788" y="3909225"/>
              <a:ext cx="425" cy="25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1" y="1"/>
                    <a:pt x="1" y="1"/>
                    <a:pt x="16" y="1"/>
                  </a:cubicBezTo>
                  <a:cubicBezTo>
                    <a:pt x="1" y="1"/>
                    <a:pt x="1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5"/>
            <p:cNvSpPr/>
            <p:nvPr/>
          </p:nvSpPr>
          <p:spPr>
            <a:xfrm>
              <a:off x="8013388" y="4015100"/>
              <a:ext cx="400" cy="5050"/>
            </a:xfrm>
            <a:custGeom>
              <a:avLst/>
              <a:gdLst/>
              <a:ahLst/>
              <a:cxnLst/>
              <a:rect l="l" t="t" r="r" b="b"/>
              <a:pathLst>
                <a:path w="16" h="202" extrusionOk="0">
                  <a:moveTo>
                    <a:pt x="16" y="0"/>
                  </a:moveTo>
                  <a:cubicBezTo>
                    <a:pt x="16" y="62"/>
                    <a:pt x="0" y="140"/>
                    <a:pt x="0" y="201"/>
                  </a:cubicBezTo>
                  <a:cubicBezTo>
                    <a:pt x="0" y="140"/>
                    <a:pt x="16" y="78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5"/>
            <p:cNvSpPr/>
            <p:nvPr/>
          </p:nvSpPr>
          <p:spPr>
            <a:xfrm>
              <a:off x="8052538" y="417560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63" y="94"/>
                    <a:pt x="94" y="140"/>
                  </a:cubicBezTo>
                  <a:cubicBezTo>
                    <a:pt x="63" y="94"/>
                    <a:pt x="47" y="6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5"/>
            <p:cNvSpPr/>
            <p:nvPr/>
          </p:nvSpPr>
          <p:spPr>
            <a:xfrm>
              <a:off x="8015313" y="3999175"/>
              <a:ext cx="425" cy="5475"/>
            </a:xfrm>
            <a:custGeom>
              <a:avLst/>
              <a:gdLst/>
              <a:ahLst/>
              <a:cxnLst/>
              <a:rect l="l" t="t" r="r" b="b"/>
              <a:pathLst>
                <a:path w="17" h="219" extrusionOk="0">
                  <a:moveTo>
                    <a:pt x="16" y="1"/>
                  </a:moveTo>
                  <a:cubicBezTo>
                    <a:pt x="1" y="79"/>
                    <a:pt x="1" y="141"/>
                    <a:pt x="1" y="218"/>
                  </a:cubicBezTo>
                  <a:cubicBezTo>
                    <a:pt x="1" y="141"/>
                    <a:pt x="1" y="79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5"/>
            <p:cNvSpPr/>
            <p:nvPr/>
          </p:nvSpPr>
          <p:spPr>
            <a:xfrm>
              <a:off x="8021138" y="3969325"/>
              <a:ext cx="400" cy="2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0" y="1"/>
                    <a:pt x="0" y="1"/>
                    <a:pt x="16" y="1"/>
                  </a:cubicBez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5"/>
            <p:cNvSpPr/>
            <p:nvPr/>
          </p:nvSpPr>
          <p:spPr>
            <a:xfrm>
              <a:off x="8036638" y="3922025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1"/>
                  </a:moveTo>
                  <a:cubicBezTo>
                    <a:pt x="32" y="63"/>
                    <a:pt x="16" y="109"/>
                    <a:pt x="1" y="156"/>
                  </a:cubicBezTo>
                  <a:cubicBezTo>
                    <a:pt x="16" y="125"/>
                    <a:pt x="63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5"/>
            <p:cNvSpPr/>
            <p:nvPr/>
          </p:nvSpPr>
          <p:spPr>
            <a:xfrm>
              <a:off x="8030063" y="393560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cubicBezTo>
                    <a:pt x="62" y="63"/>
                    <a:pt x="31" y="140"/>
                    <a:pt x="0" y="202"/>
                  </a:cubicBezTo>
                  <a:cubicBezTo>
                    <a:pt x="47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5"/>
            <p:cNvSpPr/>
            <p:nvPr/>
          </p:nvSpPr>
          <p:spPr>
            <a:xfrm>
              <a:off x="8017263" y="3984075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31" y="0"/>
                  </a:moveTo>
                  <a:cubicBezTo>
                    <a:pt x="16" y="62"/>
                    <a:pt x="16" y="124"/>
                    <a:pt x="0" y="202"/>
                  </a:cubicBezTo>
                  <a:cubicBezTo>
                    <a:pt x="16" y="124"/>
                    <a:pt x="16" y="6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5"/>
            <p:cNvSpPr/>
            <p:nvPr/>
          </p:nvSpPr>
          <p:spPr>
            <a:xfrm>
              <a:off x="8013388" y="4051575"/>
              <a:ext cx="400" cy="5025"/>
            </a:xfrm>
            <a:custGeom>
              <a:avLst/>
              <a:gdLst/>
              <a:ahLst/>
              <a:cxnLst/>
              <a:rect l="l" t="t" r="r" b="b"/>
              <a:pathLst>
                <a:path w="16" h="201" extrusionOk="0">
                  <a:moveTo>
                    <a:pt x="0" y="1"/>
                  </a:moveTo>
                  <a:cubicBezTo>
                    <a:pt x="1" y="62"/>
                    <a:pt x="16" y="139"/>
                    <a:pt x="16" y="200"/>
                  </a:cubicBezTo>
                  <a:cubicBezTo>
                    <a:pt x="16" y="124"/>
                    <a:pt x="1" y="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5"/>
            <p:cNvSpPr/>
            <p:nvPr/>
          </p:nvSpPr>
          <p:spPr>
            <a:xfrm>
              <a:off x="8014938" y="4067050"/>
              <a:ext cx="400" cy="5450"/>
            </a:xfrm>
            <a:custGeom>
              <a:avLst/>
              <a:gdLst/>
              <a:ahLst/>
              <a:cxnLst/>
              <a:rect l="l" t="t" r="r" b="b"/>
              <a:pathLst>
                <a:path w="16" h="218" extrusionOk="0">
                  <a:moveTo>
                    <a:pt x="0" y="0"/>
                  </a:moveTo>
                  <a:cubicBezTo>
                    <a:pt x="0" y="78"/>
                    <a:pt x="16" y="140"/>
                    <a:pt x="16" y="217"/>
                  </a:cubicBezTo>
                  <a:cubicBezTo>
                    <a:pt x="16" y="140"/>
                    <a:pt x="16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5"/>
            <p:cNvSpPr/>
            <p:nvPr/>
          </p:nvSpPr>
          <p:spPr>
            <a:xfrm>
              <a:off x="8060688" y="3879375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124" y="1"/>
                  </a:moveTo>
                  <a:lnTo>
                    <a:pt x="124" y="1"/>
                  </a:lnTo>
                  <a:cubicBezTo>
                    <a:pt x="78" y="63"/>
                    <a:pt x="47" y="109"/>
                    <a:pt x="0" y="156"/>
                  </a:cubicBezTo>
                  <a:cubicBezTo>
                    <a:pt x="47" y="125"/>
                    <a:pt x="78" y="63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5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5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5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5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5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5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5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5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5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5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5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5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5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5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5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5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5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5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5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5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5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5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5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5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5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5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5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5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5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5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5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5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5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5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5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5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5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5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5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5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5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5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5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5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5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5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5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5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5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5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5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5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5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5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5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5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5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5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5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5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5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5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5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5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5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5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5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5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5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5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5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5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5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5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5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5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5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5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9" name="Google Shape;6479;p25"/>
          <p:cNvGrpSpPr/>
          <p:nvPr/>
        </p:nvGrpSpPr>
        <p:grpSpPr>
          <a:xfrm>
            <a:off x="1057331" y="539700"/>
            <a:ext cx="533150" cy="533175"/>
            <a:chOff x="4835863" y="3752575"/>
            <a:chExt cx="533150" cy="533175"/>
          </a:xfrm>
        </p:grpSpPr>
        <p:sp>
          <p:nvSpPr>
            <p:cNvPr id="6480" name="Google Shape;6480;p25"/>
            <p:cNvSpPr/>
            <p:nvPr/>
          </p:nvSpPr>
          <p:spPr>
            <a:xfrm>
              <a:off x="48734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5"/>
            <p:cNvSpPr/>
            <p:nvPr/>
          </p:nvSpPr>
          <p:spPr>
            <a:xfrm>
              <a:off x="483586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7864" y="838"/>
                  </a:moveTo>
                  <a:lnTo>
                    <a:pt x="7941" y="854"/>
                  </a:lnTo>
                  <a:cubicBezTo>
                    <a:pt x="8065" y="869"/>
                    <a:pt x="8220" y="916"/>
                    <a:pt x="8251" y="1040"/>
                  </a:cubicBezTo>
                  <a:cubicBezTo>
                    <a:pt x="8282" y="1087"/>
                    <a:pt x="8251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19" y="1273"/>
                  </a:lnTo>
                  <a:cubicBezTo>
                    <a:pt x="7972" y="1273"/>
                    <a:pt x="7895" y="1242"/>
                    <a:pt x="7817" y="1195"/>
                  </a:cubicBezTo>
                  <a:lnTo>
                    <a:pt x="7786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8" y="931"/>
                    <a:pt x="7864" y="916"/>
                    <a:pt x="7864" y="885"/>
                  </a:cubicBezTo>
                  <a:lnTo>
                    <a:pt x="7864" y="838"/>
                  </a:lnTo>
                  <a:close/>
                  <a:moveTo>
                    <a:pt x="8996" y="1164"/>
                  </a:moveTo>
                  <a:cubicBezTo>
                    <a:pt x="9058" y="1180"/>
                    <a:pt x="9089" y="1226"/>
                    <a:pt x="9104" y="1242"/>
                  </a:cubicBezTo>
                  <a:cubicBezTo>
                    <a:pt x="9166" y="1335"/>
                    <a:pt x="9166" y="1474"/>
                    <a:pt x="9089" y="1567"/>
                  </a:cubicBezTo>
                  <a:cubicBezTo>
                    <a:pt x="9058" y="1629"/>
                    <a:pt x="8980" y="1660"/>
                    <a:pt x="8903" y="1660"/>
                  </a:cubicBezTo>
                  <a:cubicBezTo>
                    <a:pt x="8856" y="1660"/>
                    <a:pt x="8825" y="1660"/>
                    <a:pt x="8763" y="1629"/>
                  </a:cubicBezTo>
                  <a:cubicBezTo>
                    <a:pt x="8717" y="1567"/>
                    <a:pt x="8717" y="1474"/>
                    <a:pt x="8717" y="1381"/>
                  </a:cubicBezTo>
                  <a:cubicBezTo>
                    <a:pt x="8748" y="1273"/>
                    <a:pt x="8794" y="1226"/>
                    <a:pt x="8856" y="1180"/>
                  </a:cubicBezTo>
                  <a:cubicBezTo>
                    <a:pt x="8903" y="1164"/>
                    <a:pt x="8949" y="1164"/>
                    <a:pt x="8996" y="1164"/>
                  </a:cubicBezTo>
                  <a:close/>
                  <a:moveTo>
                    <a:pt x="5770" y="1800"/>
                  </a:moveTo>
                  <a:lnTo>
                    <a:pt x="5801" y="1816"/>
                  </a:lnTo>
                  <a:cubicBezTo>
                    <a:pt x="5832" y="1893"/>
                    <a:pt x="5816" y="1971"/>
                    <a:pt x="5754" y="2033"/>
                  </a:cubicBezTo>
                  <a:cubicBezTo>
                    <a:pt x="5723" y="2048"/>
                    <a:pt x="5677" y="2079"/>
                    <a:pt x="5646" y="2079"/>
                  </a:cubicBezTo>
                  <a:cubicBezTo>
                    <a:pt x="5615" y="2079"/>
                    <a:pt x="5584" y="2048"/>
                    <a:pt x="5568" y="2048"/>
                  </a:cubicBezTo>
                  <a:lnTo>
                    <a:pt x="5522" y="2033"/>
                  </a:lnTo>
                  <a:lnTo>
                    <a:pt x="5522" y="1847"/>
                  </a:lnTo>
                  <a:lnTo>
                    <a:pt x="5584" y="1862"/>
                  </a:lnTo>
                  <a:lnTo>
                    <a:pt x="5584" y="1800"/>
                  </a:lnTo>
                  <a:close/>
                  <a:moveTo>
                    <a:pt x="9819" y="2095"/>
                  </a:moveTo>
                  <a:cubicBezTo>
                    <a:pt x="9875" y="2095"/>
                    <a:pt x="9946" y="2119"/>
                    <a:pt x="9988" y="2172"/>
                  </a:cubicBezTo>
                  <a:cubicBezTo>
                    <a:pt x="10019" y="2203"/>
                    <a:pt x="10019" y="2250"/>
                    <a:pt x="10019" y="2312"/>
                  </a:cubicBezTo>
                  <a:cubicBezTo>
                    <a:pt x="10004" y="2405"/>
                    <a:pt x="9895" y="2467"/>
                    <a:pt x="9818" y="2467"/>
                  </a:cubicBezTo>
                  <a:cubicBezTo>
                    <a:pt x="9771" y="2467"/>
                    <a:pt x="9725" y="2436"/>
                    <a:pt x="9694" y="2405"/>
                  </a:cubicBezTo>
                  <a:cubicBezTo>
                    <a:pt x="9647" y="2358"/>
                    <a:pt x="9647" y="2312"/>
                    <a:pt x="9647" y="2250"/>
                  </a:cubicBezTo>
                  <a:cubicBezTo>
                    <a:pt x="9678" y="2188"/>
                    <a:pt x="9694" y="2157"/>
                    <a:pt x="9756" y="2110"/>
                  </a:cubicBezTo>
                  <a:cubicBezTo>
                    <a:pt x="9771" y="2100"/>
                    <a:pt x="9793" y="2095"/>
                    <a:pt x="9819" y="2095"/>
                  </a:cubicBezTo>
                  <a:close/>
                  <a:moveTo>
                    <a:pt x="4901" y="2188"/>
                  </a:moveTo>
                  <a:cubicBezTo>
                    <a:pt x="4994" y="2188"/>
                    <a:pt x="5118" y="2250"/>
                    <a:pt x="5149" y="2327"/>
                  </a:cubicBezTo>
                  <a:cubicBezTo>
                    <a:pt x="5180" y="2358"/>
                    <a:pt x="5180" y="2436"/>
                    <a:pt x="5149" y="2498"/>
                  </a:cubicBezTo>
                  <a:cubicBezTo>
                    <a:pt x="5134" y="2560"/>
                    <a:pt x="5103" y="2591"/>
                    <a:pt x="5041" y="2606"/>
                  </a:cubicBezTo>
                  <a:lnTo>
                    <a:pt x="5025" y="2606"/>
                  </a:lnTo>
                  <a:lnTo>
                    <a:pt x="4715" y="2513"/>
                  </a:lnTo>
                  <a:lnTo>
                    <a:pt x="4731" y="2467"/>
                  </a:lnTo>
                  <a:lnTo>
                    <a:pt x="4731" y="2405"/>
                  </a:lnTo>
                  <a:cubicBezTo>
                    <a:pt x="4731" y="2343"/>
                    <a:pt x="4715" y="2281"/>
                    <a:pt x="4762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6968" y="2963"/>
                  </a:moveTo>
                  <a:cubicBezTo>
                    <a:pt x="7028" y="2963"/>
                    <a:pt x="7089" y="2968"/>
                    <a:pt x="7150" y="2979"/>
                  </a:cubicBezTo>
                  <a:cubicBezTo>
                    <a:pt x="7367" y="3025"/>
                    <a:pt x="7553" y="3149"/>
                    <a:pt x="7538" y="3366"/>
                  </a:cubicBezTo>
                  <a:cubicBezTo>
                    <a:pt x="7538" y="3537"/>
                    <a:pt x="7383" y="3646"/>
                    <a:pt x="7321" y="3677"/>
                  </a:cubicBezTo>
                  <a:cubicBezTo>
                    <a:pt x="7042" y="3878"/>
                    <a:pt x="6700" y="4033"/>
                    <a:pt x="6359" y="4111"/>
                  </a:cubicBezTo>
                  <a:cubicBezTo>
                    <a:pt x="6313" y="4126"/>
                    <a:pt x="6266" y="4126"/>
                    <a:pt x="6220" y="4126"/>
                  </a:cubicBezTo>
                  <a:cubicBezTo>
                    <a:pt x="6033" y="4126"/>
                    <a:pt x="5847" y="4033"/>
                    <a:pt x="5754" y="3863"/>
                  </a:cubicBezTo>
                  <a:cubicBezTo>
                    <a:pt x="5739" y="3816"/>
                    <a:pt x="5723" y="3785"/>
                    <a:pt x="5723" y="3739"/>
                  </a:cubicBezTo>
                  <a:cubicBezTo>
                    <a:pt x="5692" y="3584"/>
                    <a:pt x="5770" y="3444"/>
                    <a:pt x="5956" y="3320"/>
                  </a:cubicBezTo>
                  <a:cubicBezTo>
                    <a:pt x="6224" y="3159"/>
                    <a:pt x="6585" y="2963"/>
                    <a:pt x="6968" y="2963"/>
                  </a:cubicBezTo>
                  <a:close/>
                  <a:moveTo>
                    <a:pt x="4084" y="2952"/>
                  </a:moveTo>
                  <a:cubicBezTo>
                    <a:pt x="4123" y="2952"/>
                    <a:pt x="4166" y="2972"/>
                    <a:pt x="4203" y="3010"/>
                  </a:cubicBezTo>
                  <a:cubicBezTo>
                    <a:pt x="4265" y="3056"/>
                    <a:pt x="4250" y="3134"/>
                    <a:pt x="4188" y="3196"/>
                  </a:cubicBezTo>
                  <a:cubicBezTo>
                    <a:pt x="3800" y="3506"/>
                    <a:pt x="3211" y="4219"/>
                    <a:pt x="3211" y="4219"/>
                  </a:cubicBezTo>
                  <a:cubicBezTo>
                    <a:pt x="3180" y="4266"/>
                    <a:pt x="3133" y="4282"/>
                    <a:pt x="3102" y="4282"/>
                  </a:cubicBezTo>
                  <a:cubicBezTo>
                    <a:pt x="3056" y="4282"/>
                    <a:pt x="3025" y="4266"/>
                    <a:pt x="3009" y="4251"/>
                  </a:cubicBezTo>
                  <a:cubicBezTo>
                    <a:pt x="2932" y="4188"/>
                    <a:pt x="2932" y="4095"/>
                    <a:pt x="3009" y="4049"/>
                  </a:cubicBezTo>
                  <a:cubicBezTo>
                    <a:pt x="3025" y="4033"/>
                    <a:pt x="3598" y="3335"/>
                    <a:pt x="4017" y="2979"/>
                  </a:cubicBezTo>
                  <a:cubicBezTo>
                    <a:pt x="4036" y="2960"/>
                    <a:pt x="4059" y="2952"/>
                    <a:pt x="4084" y="2952"/>
                  </a:cubicBezTo>
                  <a:close/>
                  <a:moveTo>
                    <a:pt x="8958" y="3984"/>
                  </a:moveTo>
                  <a:cubicBezTo>
                    <a:pt x="9027" y="3984"/>
                    <a:pt x="9090" y="4040"/>
                    <a:pt x="9104" y="4095"/>
                  </a:cubicBezTo>
                  <a:cubicBezTo>
                    <a:pt x="9135" y="4173"/>
                    <a:pt x="9073" y="4251"/>
                    <a:pt x="8996" y="4266"/>
                  </a:cubicBezTo>
                  <a:cubicBezTo>
                    <a:pt x="8763" y="4297"/>
                    <a:pt x="8329" y="4499"/>
                    <a:pt x="8205" y="4576"/>
                  </a:cubicBezTo>
                  <a:cubicBezTo>
                    <a:pt x="8174" y="4592"/>
                    <a:pt x="8158" y="4592"/>
                    <a:pt x="8143" y="4592"/>
                  </a:cubicBezTo>
                  <a:cubicBezTo>
                    <a:pt x="8081" y="4592"/>
                    <a:pt x="8019" y="4576"/>
                    <a:pt x="8003" y="4514"/>
                  </a:cubicBezTo>
                  <a:cubicBezTo>
                    <a:pt x="7972" y="4437"/>
                    <a:pt x="7988" y="4359"/>
                    <a:pt x="8065" y="4328"/>
                  </a:cubicBezTo>
                  <a:cubicBezTo>
                    <a:pt x="8081" y="4328"/>
                    <a:pt x="8608" y="4049"/>
                    <a:pt x="8934" y="3987"/>
                  </a:cubicBezTo>
                  <a:cubicBezTo>
                    <a:pt x="8942" y="3985"/>
                    <a:pt x="8950" y="3984"/>
                    <a:pt x="8958" y="3984"/>
                  </a:cubicBezTo>
                  <a:close/>
                  <a:moveTo>
                    <a:pt x="9485" y="4450"/>
                  </a:moveTo>
                  <a:cubicBezTo>
                    <a:pt x="9554" y="4450"/>
                    <a:pt x="9618" y="4507"/>
                    <a:pt x="9632" y="4576"/>
                  </a:cubicBezTo>
                  <a:cubicBezTo>
                    <a:pt x="9647" y="4669"/>
                    <a:pt x="9601" y="4731"/>
                    <a:pt x="9523" y="4747"/>
                  </a:cubicBezTo>
                  <a:cubicBezTo>
                    <a:pt x="9337" y="4793"/>
                    <a:pt x="9166" y="4824"/>
                    <a:pt x="9011" y="4886"/>
                  </a:cubicBezTo>
                  <a:cubicBezTo>
                    <a:pt x="8996" y="4886"/>
                    <a:pt x="8980" y="4886"/>
                    <a:pt x="8949" y="4902"/>
                  </a:cubicBezTo>
                  <a:cubicBezTo>
                    <a:pt x="8903" y="4902"/>
                    <a:pt x="8841" y="4855"/>
                    <a:pt x="8825" y="4809"/>
                  </a:cubicBezTo>
                  <a:cubicBezTo>
                    <a:pt x="8779" y="4731"/>
                    <a:pt x="8825" y="4623"/>
                    <a:pt x="8903" y="4607"/>
                  </a:cubicBezTo>
                  <a:cubicBezTo>
                    <a:pt x="9073" y="4530"/>
                    <a:pt x="9259" y="4499"/>
                    <a:pt x="9461" y="4452"/>
                  </a:cubicBezTo>
                  <a:cubicBezTo>
                    <a:pt x="9469" y="4451"/>
                    <a:pt x="9477" y="4450"/>
                    <a:pt x="9485" y="4450"/>
                  </a:cubicBezTo>
                  <a:close/>
                  <a:moveTo>
                    <a:pt x="4216" y="3957"/>
                  </a:moveTo>
                  <a:cubicBezTo>
                    <a:pt x="4255" y="3957"/>
                    <a:pt x="4293" y="3970"/>
                    <a:pt x="4327" y="3987"/>
                  </a:cubicBezTo>
                  <a:cubicBezTo>
                    <a:pt x="4358" y="4064"/>
                    <a:pt x="4358" y="4142"/>
                    <a:pt x="4296" y="4204"/>
                  </a:cubicBezTo>
                  <a:cubicBezTo>
                    <a:pt x="4048" y="4437"/>
                    <a:pt x="3505" y="4979"/>
                    <a:pt x="3505" y="4979"/>
                  </a:cubicBezTo>
                  <a:cubicBezTo>
                    <a:pt x="3490" y="4995"/>
                    <a:pt x="3443" y="5026"/>
                    <a:pt x="3412" y="5026"/>
                  </a:cubicBezTo>
                  <a:cubicBezTo>
                    <a:pt x="3366" y="5026"/>
                    <a:pt x="3335" y="4995"/>
                    <a:pt x="3319" y="4979"/>
                  </a:cubicBezTo>
                  <a:cubicBezTo>
                    <a:pt x="3257" y="4917"/>
                    <a:pt x="3257" y="4824"/>
                    <a:pt x="3319" y="4762"/>
                  </a:cubicBezTo>
                  <a:cubicBezTo>
                    <a:pt x="3335" y="4747"/>
                    <a:pt x="3862" y="4219"/>
                    <a:pt x="4126" y="3987"/>
                  </a:cubicBezTo>
                  <a:cubicBezTo>
                    <a:pt x="4154" y="3966"/>
                    <a:pt x="4185" y="3957"/>
                    <a:pt x="4216" y="3957"/>
                  </a:cubicBezTo>
                  <a:close/>
                  <a:moveTo>
                    <a:pt x="2552" y="4557"/>
                  </a:moveTo>
                  <a:cubicBezTo>
                    <a:pt x="2582" y="4557"/>
                    <a:pt x="2612" y="4567"/>
                    <a:pt x="2637" y="4592"/>
                  </a:cubicBezTo>
                  <a:cubicBezTo>
                    <a:pt x="2699" y="4654"/>
                    <a:pt x="2714" y="4747"/>
                    <a:pt x="2652" y="4809"/>
                  </a:cubicBezTo>
                  <a:cubicBezTo>
                    <a:pt x="2327" y="5197"/>
                    <a:pt x="1939" y="5848"/>
                    <a:pt x="1939" y="5848"/>
                  </a:cubicBezTo>
                  <a:cubicBezTo>
                    <a:pt x="1923" y="5910"/>
                    <a:pt x="1877" y="5926"/>
                    <a:pt x="1815" y="5926"/>
                  </a:cubicBezTo>
                  <a:cubicBezTo>
                    <a:pt x="1784" y="5926"/>
                    <a:pt x="1768" y="5926"/>
                    <a:pt x="1737" y="5910"/>
                  </a:cubicBezTo>
                  <a:cubicBezTo>
                    <a:pt x="1691" y="5848"/>
                    <a:pt x="1644" y="5770"/>
                    <a:pt x="1660" y="5693"/>
                  </a:cubicBezTo>
                  <a:cubicBezTo>
                    <a:pt x="1675" y="5677"/>
                    <a:pt x="2063" y="5026"/>
                    <a:pt x="2420" y="4607"/>
                  </a:cubicBezTo>
                  <a:cubicBezTo>
                    <a:pt x="2457" y="4579"/>
                    <a:pt x="2505" y="4557"/>
                    <a:pt x="2552" y="4557"/>
                  </a:cubicBezTo>
                  <a:close/>
                  <a:moveTo>
                    <a:pt x="5156" y="5808"/>
                  </a:moveTo>
                  <a:cubicBezTo>
                    <a:pt x="5193" y="5808"/>
                    <a:pt x="5228" y="5815"/>
                    <a:pt x="5258" y="5832"/>
                  </a:cubicBezTo>
                  <a:cubicBezTo>
                    <a:pt x="5305" y="5879"/>
                    <a:pt x="5351" y="5926"/>
                    <a:pt x="5367" y="5972"/>
                  </a:cubicBezTo>
                  <a:cubicBezTo>
                    <a:pt x="5382" y="6034"/>
                    <a:pt x="5367" y="6112"/>
                    <a:pt x="5336" y="6158"/>
                  </a:cubicBezTo>
                  <a:cubicBezTo>
                    <a:pt x="5274" y="6220"/>
                    <a:pt x="5196" y="6267"/>
                    <a:pt x="5118" y="6267"/>
                  </a:cubicBezTo>
                  <a:cubicBezTo>
                    <a:pt x="5056" y="6267"/>
                    <a:pt x="4994" y="6236"/>
                    <a:pt x="4963" y="6220"/>
                  </a:cubicBezTo>
                  <a:cubicBezTo>
                    <a:pt x="4901" y="6189"/>
                    <a:pt x="4870" y="6112"/>
                    <a:pt x="4870" y="6050"/>
                  </a:cubicBezTo>
                  <a:cubicBezTo>
                    <a:pt x="4870" y="6003"/>
                    <a:pt x="4870" y="5972"/>
                    <a:pt x="4901" y="5926"/>
                  </a:cubicBezTo>
                  <a:cubicBezTo>
                    <a:pt x="4957" y="5858"/>
                    <a:pt x="5061" y="5808"/>
                    <a:pt x="5156" y="5808"/>
                  </a:cubicBezTo>
                  <a:close/>
                  <a:moveTo>
                    <a:pt x="1472" y="6332"/>
                  </a:moveTo>
                  <a:cubicBezTo>
                    <a:pt x="1563" y="6332"/>
                    <a:pt x="1653" y="6374"/>
                    <a:pt x="1706" y="6437"/>
                  </a:cubicBezTo>
                  <a:cubicBezTo>
                    <a:pt x="1784" y="6530"/>
                    <a:pt x="1768" y="6701"/>
                    <a:pt x="1644" y="6779"/>
                  </a:cubicBezTo>
                  <a:lnTo>
                    <a:pt x="1567" y="6779"/>
                  </a:lnTo>
                  <a:cubicBezTo>
                    <a:pt x="1474" y="6779"/>
                    <a:pt x="1396" y="6748"/>
                    <a:pt x="1334" y="6670"/>
                  </a:cubicBezTo>
                  <a:cubicBezTo>
                    <a:pt x="1272" y="6577"/>
                    <a:pt x="1272" y="6453"/>
                    <a:pt x="1334" y="6375"/>
                  </a:cubicBezTo>
                  <a:lnTo>
                    <a:pt x="1350" y="6360"/>
                  </a:lnTo>
                  <a:cubicBezTo>
                    <a:pt x="1389" y="6340"/>
                    <a:pt x="1431" y="6332"/>
                    <a:pt x="1472" y="6332"/>
                  </a:cubicBezTo>
                  <a:close/>
                  <a:moveTo>
                    <a:pt x="2621" y="6701"/>
                  </a:moveTo>
                  <a:lnTo>
                    <a:pt x="2621" y="6748"/>
                  </a:lnTo>
                  <a:cubicBezTo>
                    <a:pt x="2637" y="6825"/>
                    <a:pt x="2637" y="6872"/>
                    <a:pt x="2621" y="6949"/>
                  </a:cubicBezTo>
                  <a:cubicBezTo>
                    <a:pt x="2575" y="7011"/>
                    <a:pt x="2513" y="7073"/>
                    <a:pt x="2435" y="7073"/>
                  </a:cubicBezTo>
                  <a:lnTo>
                    <a:pt x="2404" y="7073"/>
                  </a:lnTo>
                  <a:cubicBezTo>
                    <a:pt x="2311" y="7058"/>
                    <a:pt x="2265" y="6949"/>
                    <a:pt x="2280" y="6872"/>
                  </a:cubicBezTo>
                  <a:cubicBezTo>
                    <a:pt x="2311" y="6825"/>
                    <a:pt x="2327" y="6779"/>
                    <a:pt x="2389" y="6732"/>
                  </a:cubicBezTo>
                  <a:lnTo>
                    <a:pt x="2404" y="6701"/>
                  </a:lnTo>
                  <a:close/>
                  <a:moveTo>
                    <a:pt x="7146" y="6735"/>
                  </a:moveTo>
                  <a:cubicBezTo>
                    <a:pt x="7201" y="6735"/>
                    <a:pt x="7257" y="6748"/>
                    <a:pt x="7305" y="6779"/>
                  </a:cubicBezTo>
                  <a:lnTo>
                    <a:pt x="7321" y="6810"/>
                  </a:lnTo>
                  <a:lnTo>
                    <a:pt x="7321" y="6825"/>
                  </a:lnTo>
                  <a:cubicBezTo>
                    <a:pt x="7352" y="6934"/>
                    <a:pt x="7305" y="7058"/>
                    <a:pt x="7197" y="7135"/>
                  </a:cubicBezTo>
                  <a:cubicBezTo>
                    <a:pt x="7119" y="7197"/>
                    <a:pt x="6995" y="7228"/>
                    <a:pt x="6886" y="7228"/>
                  </a:cubicBezTo>
                  <a:lnTo>
                    <a:pt x="6840" y="7228"/>
                  </a:lnTo>
                  <a:lnTo>
                    <a:pt x="6824" y="7197"/>
                  </a:lnTo>
                  <a:cubicBezTo>
                    <a:pt x="6778" y="7073"/>
                    <a:pt x="6824" y="6918"/>
                    <a:pt x="6918" y="6825"/>
                  </a:cubicBezTo>
                  <a:cubicBezTo>
                    <a:pt x="6974" y="6768"/>
                    <a:pt x="7060" y="6735"/>
                    <a:pt x="7146" y="6735"/>
                  </a:cubicBezTo>
                  <a:close/>
                  <a:moveTo>
                    <a:pt x="1861" y="7709"/>
                  </a:moveTo>
                  <a:cubicBezTo>
                    <a:pt x="1939" y="7709"/>
                    <a:pt x="2001" y="7725"/>
                    <a:pt x="2032" y="7771"/>
                  </a:cubicBezTo>
                  <a:cubicBezTo>
                    <a:pt x="2063" y="7818"/>
                    <a:pt x="2094" y="7864"/>
                    <a:pt x="2094" y="7911"/>
                  </a:cubicBezTo>
                  <a:cubicBezTo>
                    <a:pt x="2094" y="8004"/>
                    <a:pt x="2001" y="8081"/>
                    <a:pt x="1892" y="8097"/>
                  </a:cubicBezTo>
                  <a:lnTo>
                    <a:pt x="1846" y="8097"/>
                  </a:lnTo>
                  <a:cubicBezTo>
                    <a:pt x="1768" y="8097"/>
                    <a:pt x="1706" y="8081"/>
                    <a:pt x="1644" y="8066"/>
                  </a:cubicBezTo>
                  <a:lnTo>
                    <a:pt x="1613" y="8050"/>
                  </a:lnTo>
                  <a:lnTo>
                    <a:pt x="1644" y="7756"/>
                  </a:lnTo>
                  <a:lnTo>
                    <a:pt x="1691" y="7756"/>
                  </a:lnTo>
                  <a:cubicBezTo>
                    <a:pt x="1737" y="7740"/>
                    <a:pt x="1799" y="7709"/>
                    <a:pt x="1861" y="7709"/>
                  </a:cubicBezTo>
                  <a:close/>
                  <a:moveTo>
                    <a:pt x="734" y="9671"/>
                  </a:moveTo>
                  <a:cubicBezTo>
                    <a:pt x="748" y="9671"/>
                    <a:pt x="762" y="9673"/>
                    <a:pt x="776" y="9679"/>
                  </a:cubicBezTo>
                  <a:cubicBezTo>
                    <a:pt x="853" y="9694"/>
                    <a:pt x="915" y="9772"/>
                    <a:pt x="884" y="9849"/>
                  </a:cubicBezTo>
                  <a:cubicBezTo>
                    <a:pt x="884" y="9849"/>
                    <a:pt x="776" y="10578"/>
                    <a:pt x="838" y="11075"/>
                  </a:cubicBezTo>
                  <a:cubicBezTo>
                    <a:pt x="853" y="11152"/>
                    <a:pt x="791" y="11230"/>
                    <a:pt x="714" y="11230"/>
                  </a:cubicBezTo>
                  <a:cubicBezTo>
                    <a:pt x="621" y="11230"/>
                    <a:pt x="559" y="11168"/>
                    <a:pt x="543" y="11090"/>
                  </a:cubicBezTo>
                  <a:cubicBezTo>
                    <a:pt x="466" y="10563"/>
                    <a:pt x="605" y="9834"/>
                    <a:pt x="605" y="9787"/>
                  </a:cubicBezTo>
                  <a:cubicBezTo>
                    <a:pt x="618" y="9724"/>
                    <a:pt x="672" y="9671"/>
                    <a:pt x="734" y="9671"/>
                  </a:cubicBezTo>
                  <a:close/>
                  <a:moveTo>
                    <a:pt x="6576" y="11106"/>
                  </a:moveTo>
                  <a:lnTo>
                    <a:pt x="6809" y="11168"/>
                  </a:lnTo>
                  <a:cubicBezTo>
                    <a:pt x="6886" y="11183"/>
                    <a:pt x="6918" y="11245"/>
                    <a:pt x="6918" y="11292"/>
                  </a:cubicBezTo>
                  <a:cubicBezTo>
                    <a:pt x="6918" y="11369"/>
                    <a:pt x="6902" y="11431"/>
                    <a:pt x="6886" y="11509"/>
                  </a:cubicBezTo>
                  <a:lnTo>
                    <a:pt x="6855" y="11556"/>
                  </a:lnTo>
                  <a:lnTo>
                    <a:pt x="6623" y="11478"/>
                  </a:lnTo>
                  <a:cubicBezTo>
                    <a:pt x="6592" y="11462"/>
                    <a:pt x="6545" y="11431"/>
                    <a:pt x="6514" y="11400"/>
                  </a:cubicBezTo>
                  <a:cubicBezTo>
                    <a:pt x="6468" y="11354"/>
                    <a:pt x="6452" y="11261"/>
                    <a:pt x="6545" y="11121"/>
                  </a:cubicBezTo>
                  <a:lnTo>
                    <a:pt x="6576" y="11106"/>
                  </a:lnTo>
                  <a:close/>
                  <a:moveTo>
                    <a:pt x="1861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54" y="11168"/>
                    <a:pt x="2079" y="11416"/>
                  </a:cubicBezTo>
                  <a:cubicBezTo>
                    <a:pt x="2094" y="11493"/>
                    <a:pt x="2079" y="11587"/>
                    <a:pt x="2001" y="11618"/>
                  </a:cubicBezTo>
                  <a:cubicBezTo>
                    <a:pt x="1970" y="11633"/>
                    <a:pt x="1954" y="11633"/>
                    <a:pt x="1939" y="11633"/>
                  </a:cubicBezTo>
                  <a:cubicBezTo>
                    <a:pt x="1877" y="11633"/>
                    <a:pt x="1815" y="11618"/>
                    <a:pt x="1799" y="11556"/>
                  </a:cubicBezTo>
                  <a:cubicBezTo>
                    <a:pt x="1660" y="11230"/>
                    <a:pt x="1706" y="10734"/>
                    <a:pt x="1706" y="10718"/>
                  </a:cubicBezTo>
                  <a:cubicBezTo>
                    <a:pt x="1706" y="10640"/>
                    <a:pt x="1784" y="10578"/>
                    <a:pt x="1861" y="10578"/>
                  </a:cubicBezTo>
                  <a:close/>
                  <a:moveTo>
                    <a:pt x="2954" y="13151"/>
                  </a:moveTo>
                  <a:cubicBezTo>
                    <a:pt x="2990" y="13151"/>
                    <a:pt x="3027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2" y="13293"/>
                    <a:pt x="3118" y="13370"/>
                    <a:pt x="3087" y="13448"/>
                  </a:cubicBezTo>
                  <a:cubicBezTo>
                    <a:pt x="3056" y="13510"/>
                    <a:pt x="2978" y="13556"/>
                    <a:pt x="2932" y="13556"/>
                  </a:cubicBezTo>
                  <a:cubicBezTo>
                    <a:pt x="2901" y="13556"/>
                    <a:pt x="2870" y="13556"/>
                    <a:pt x="2854" y="13525"/>
                  </a:cubicBezTo>
                  <a:cubicBezTo>
                    <a:pt x="2792" y="13432"/>
                    <a:pt x="2776" y="13339"/>
                    <a:pt x="2807" y="13231"/>
                  </a:cubicBezTo>
                  <a:cubicBezTo>
                    <a:pt x="2827" y="13181"/>
                    <a:pt x="2890" y="13151"/>
                    <a:pt x="2954" y="13151"/>
                  </a:cubicBezTo>
                  <a:close/>
                  <a:moveTo>
                    <a:pt x="1284" y="11801"/>
                  </a:moveTo>
                  <a:cubicBezTo>
                    <a:pt x="1300" y="11801"/>
                    <a:pt x="1317" y="11802"/>
                    <a:pt x="1334" y="11804"/>
                  </a:cubicBezTo>
                  <a:cubicBezTo>
                    <a:pt x="1489" y="11850"/>
                    <a:pt x="1582" y="11974"/>
                    <a:pt x="1644" y="12098"/>
                  </a:cubicBezTo>
                  <a:cubicBezTo>
                    <a:pt x="1861" y="12502"/>
                    <a:pt x="1970" y="12905"/>
                    <a:pt x="2032" y="13355"/>
                  </a:cubicBezTo>
                  <a:cubicBezTo>
                    <a:pt x="2079" y="13649"/>
                    <a:pt x="1923" y="13944"/>
                    <a:pt x="1644" y="14037"/>
                  </a:cubicBezTo>
                  <a:cubicBezTo>
                    <a:pt x="1613" y="14053"/>
                    <a:pt x="1551" y="14053"/>
                    <a:pt x="1505" y="14053"/>
                  </a:cubicBezTo>
                  <a:cubicBezTo>
                    <a:pt x="1334" y="14053"/>
                    <a:pt x="1194" y="13913"/>
                    <a:pt x="1086" y="13680"/>
                  </a:cubicBezTo>
                  <a:cubicBezTo>
                    <a:pt x="915" y="13277"/>
                    <a:pt x="698" y="12734"/>
                    <a:pt x="853" y="12191"/>
                  </a:cubicBezTo>
                  <a:cubicBezTo>
                    <a:pt x="911" y="11989"/>
                    <a:pt x="1063" y="11801"/>
                    <a:pt x="1284" y="11801"/>
                  </a:cubicBezTo>
                  <a:close/>
                  <a:moveTo>
                    <a:pt x="1396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691" y="14673"/>
                    <a:pt x="1706" y="14750"/>
                    <a:pt x="1691" y="14813"/>
                  </a:cubicBezTo>
                  <a:cubicBezTo>
                    <a:pt x="1644" y="14890"/>
                    <a:pt x="1582" y="14952"/>
                    <a:pt x="1505" y="14952"/>
                  </a:cubicBezTo>
                  <a:lnTo>
                    <a:pt x="1489" y="14952"/>
                  </a:lnTo>
                  <a:cubicBezTo>
                    <a:pt x="1396" y="14921"/>
                    <a:pt x="1350" y="14844"/>
                    <a:pt x="1334" y="14766"/>
                  </a:cubicBezTo>
                  <a:cubicBezTo>
                    <a:pt x="1334" y="14688"/>
                    <a:pt x="1350" y="14626"/>
                    <a:pt x="1381" y="14580"/>
                  </a:cubicBezTo>
                  <a:lnTo>
                    <a:pt x="1396" y="14533"/>
                  </a:lnTo>
                  <a:close/>
                  <a:moveTo>
                    <a:pt x="2652" y="14332"/>
                  </a:moveTo>
                  <a:cubicBezTo>
                    <a:pt x="2776" y="14533"/>
                    <a:pt x="2885" y="14750"/>
                    <a:pt x="2978" y="14968"/>
                  </a:cubicBezTo>
                  <a:lnTo>
                    <a:pt x="3180" y="14533"/>
                  </a:lnTo>
                  <a:cubicBezTo>
                    <a:pt x="3203" y="14476"/>
                    <a:pt x="3251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3" y="14502"/>
                    <a:pt x="3490" y="14580"/>
                    <a:pt x="3443" y="14657"/>
                  </a:cubicBezTo>
                  <a:lnTo>
                    <a:pt x="3226" y="15138"/>
                  </a:lnTo>
                  <a:cubicBezTo>
                    <a:pt x="3428" y="15231"/>
                    <a:pt x="3645" y="15355"/>
                    <a:pt x="3831" y="15448"/>
                  </a:cubicBezTo>
                  <a:cubicBezTo>
                    <a:pt x="3893" y="15495"/>
                    <a:pt x="3940" y="15573"/>
                    <a:pt x="3924" y="15666"/>
                  </a:cubicBezTo>
                  <a:cubicBezTo>
                    <a:pt x="3893" y="15728"/>
                    <a:pt x="3847" y="15743"/>
                    <a:pt x="3800" y="15743"/>
                  </a:cubicBezTo>
                  <a:cubicBezTo>
                    <a:pt x="3754" y="15743"/>
                    <a:pt x="3738" y="15743"/>
                    <a:pt x="3723" y="15728"/>
                  </a:cubicBezTo>
                  <a:cubicBezTo>
                    <a:pt x="3567" y="15650"/>
                    <a:pt x="3381" y="15541"/>
                    <a:pt x="3211" y="15464"/>
                  </a:cubicBezTo>
                  <a:lnTo>
                    <a:pt x="3211" y="15464"/>
                  </a:lnTo>
                  <a:cubicBezTo>
                    <a:pt x="3304" y="15697"/>
                    <a:pt x="3397" y="15929"/>
                    <a:pt x="3459" y="16162"/>
                  </a:cubicBezTo>
                  <a:lnTo>
                    <a:pt x="3195" y="16239"/>
                  </a:lnTo>
                  <a:cubicBezTo>
                    <a:pt x="3133" y="16069"/>
                    <a:pt x="3056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7" y="16053"/>
                    <a:pt x="2745" y="16053"/>
                  </a:cubicBezTo>
                  <a:cubicBezTo>
                    <a:pt x="2730" y="16053"/>
                    <a:pt x="2714" y="16038"/>
                    <a:pt x="2683" y="16038"/>
                  </a:cubicBezTo>
                  <a:cubicBezTo>
                    <a:pt x="2621" y="15991"/>
                    <a:pt x="2575" y="15914"/>
                    <a:pt x="2621" y="15836"/>
                  </a:cubicBezTo>
                  <a:lnTo>
                    <a:pt x="2838" y="15309"/>
                  </a:lnTo>
                  <a:cubicBezTo>
                    <a:pt x="2823" y="15293"/>
                    <a:pt x="2823" y="15262"/>
                    <a:pt x="2807" y="15231"/>
                  </a:cubicBezTo>
                  <a:cubicBezTo>
                    <a:pt x="2621" y="15154"/>
                    <a:pt x="2435" y="15061"/>
                    <a:pt x="2265" y="14983"/>
                  </a:cubicBezTo>
                  <a:cubicBezTo>
                    <a:pt x="2187" y="14952"/>
                    <a:pt x="2156" y="14875"/>
                    <a:pt x="2187" y="14797"/>
                  </a:cubicBezTo>
                  <a:cubicBezTo>
                    <a:pt x="2221" y="14741"/>
                    <a:pt x="2271" y="14701"/>
                    <a:pt x="2325" y="14701"/>
                  </a:cubicBezTo>
                  <a:cubicBezTo>
                    <a:pt x="2346" y="14701"/>
                    <a:pt x="2367" y="14707"/>
                    <a:pt x="2389" y="14719"/>
                  </a:cubicBezTo>
                  <a:cubicBezTo>
                    <a:pt x="2435" y="14735"/>
                    <a:pt x="2513" y="14766"/>
                    <a:pt x="2590" y="14813"/>
                  </a:cubicBezTo>
                  <a:cubicBezTo>
                    <a:pt x="2513" y="14688"/>
                    <a:pt x="2466" y="14580"/>
                    <a:pt x="2404" y="14456"/>
                  </a:cubicBezTo>
                  <a:lnTo>
                    <a:pt x="2652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0" y="16550"/>
                    <a:pt x="4886" y="16612"/>
                    <a:pt x="4886" y="16689"/>
                  </a:cubicBezTo>
                  <a:cubicBezTo>
                    <a:pt x="4870" y="16751"/>
                    <a:pt x="4808" y="16782"/>
                    <a:pt x="4746" y="16813"/>
                  </a:cubicBezTo>
                  <a:lnTo>
                    <a:pt x="4684" y="16813"/>
                  </a:lnTo>
                  <a:cubicBezTo>
                    <a:pt x="4653" y="16813"/>
                    <a:pt x="4607" y="16782"/>
                    <a:pt x="4576" y="16767"/>
                  </a:cubicBezTo>
                  <a:cubicBezTo>
                    <a:pt x="4529" y="16736"/>
                    <a:pt x="4498" y="16658"/>
                    <a:pt x="4514" y="16596"/>
                  </a:cubicBezTo>
                  <a:cubicBezTo>
                    <a:pt x="4514" y="16534"/>
                    <a:pt x="4560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19" y="16664"/>
                  </a:moveTo>
                  <a:cubicBezTo>
                    <a:pt x="3051" y="16664"/>
                    <a:pt x="3084" y="16669"/>
                    <a:pt x="3118" y="16689"/>
                  </a:cubicBezTo>
                  <a:cubicBezTo>
                    <a:pt x="3195" y="16736"/>
                    <a:pt x="3273" y="16813"/>
                    <a:pt x="3257" y="16906"/>
                  </a:cubicBezTo>
                  <a:cubicBezTo>
                    <a:pt x="3242" y="16968"/>
                    <a:pt x="3211" y="16999"/>
                    <a:pt x="3180" y="17046"/>
                  </a:cubicBezTo>
                  <a:cubicBezTo>
                    <a:pt x="3133" y="17061"/>
                    <a:pt x="3102" y="17077"/>
                    <a:pt x="3056" y="17077"/>
                  </a:cubicBezTo>
                  <a:cubicBezTo>
                    <a:pt x="3025" y="17077"/>
                    <a:pt x="3009" y="17061"/>
                    <a:pt x="2978" y="17061"/>
                  </a:cubicBezTo>
                  <a:cubicBezTo>
                    <a:pt x="2885" y="17015"/>
                    <a:pt x="2807" y="16922"/>
                    <a:pt x="2823" y="16829"/>
                  </a:cubicBezTo>
                  <a:lnTo>
                    <a:pt x="2870" y="16829"/>
                  </a:lnTo>
                  <a:cubicBezTo>
                    <a:pt x="2838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6" y="16674"/>
                    <a:pt x="2977" y="16664"/>
                    <a:pt x="3019" y="16664"/>
                  </a:cubicBezTo>
                  <a:close/>
                  <a:moveTo>
                    <a:pt x="6313" y="17899"/>
                  </a:moveTo>
                  <a:lnTo>
                    <a:pt x="6313" y="17930"/>
                  </a:lnTo>
                  <a:lnTo>
                    <a:pt x="6327" y="17901"/>
                  </a:lnTo>
                  <a:lnTo>
                    <a:pt x="6327" y="17901"/>
                  </a:lnTo>
                  <a:lnTo>
                    <a:pt x="6313" y="17899"/>
                  </a:lnTo>
                  <a:close/>
                  <a:moveTo>
                    <a:pt x="7511" y="17427"/>
                  </a:moveTo>
                  <a:cubicBezTo>
                    <a:pt x="7535" y="17427"/>
                    <a:pt x="7560" y="17434"/>
                    <a:pt x="7584" y="17449"/>
                  </a:cubicBezTo>
                  <a:cubicBezTo>
                    <a:pt x="7584" y="17449"/>
                    <a:pt x="8019" y="17697"/>
                    <a:pt x="8251" y="17790"/>
                  </a:cubicBezTo>
                  <a:cubicBezTo>
                    <a:pt x="8329" y="17837"/>
                    <a:pt x="8360" y="17914"/>
                    <a:pt x="8329" y="18008"/>
                  </a:cubicBezTo>
                  <a:cubicBezTo>
                    <a:pt x="8298" y="18054"/>
                    <a:pt x="8251" y="18085"/>
                    <a:pt x="8205" y="18085"/>
                  </a:cubicBezTo>
                  <a:cubicBezTo>
                    <a:pt x="8174" y="18085"/>
                    <a:pt x="8158" y="18070"/>
                    <a:pt x="8143" y="18070"/>
                  </a:cubicBezTo>
                  <a:cubicBezTo>
                    <a:pt x="7910" y="17945"/>
                    <a:pt x="7460" y="17713"/>
                    <a:pt x="7445" y="17697"/>
                  </a:cubicBezTo>
                  <a:cubicBezTo>
                    <a:pt x="7367" y="17666"/>
                    <a:pt x="7352" y="17589"/>
                    <a:pt x="7383" y="17511"/>
                  </a:cubicBezTo>
                  <a:cubicBezTo>
                    <a:pt x="7414" y="17459"/>
                    <a:pt x="7460" y="17427"/>
                    <a:pt x="7511" y="17427"/>
                  </a:cubicBezTo>
                  <a:close/>
                  <a:moveTo>
                    <a:pt x="6300" y="17862"/>
                  </a:moveTo>
                  <a:cubicBezTo>
                    <a:pt x="6314" y="17862"/>
                    <a:pt x="6329" y="17864"/>
                    <a:pt x="6344" y="17868"/>
                  </a:cubicBezTo>
                  <a:lnTo>
                    <a:pt x="6327" y="17901"/>
                  </a:lnTo>
                  <a:lnTo>
                    <a:pt x="6327" y="17901"/>
                  </a:lnTo>
                  <a:lnTo>
                    <a:pt x="6514" y="17930"/>
                  </a:lnTo>
                  <a:lnTo>
                    <a:pt x="6452" y="18225"/>
                  </a:lnTo>
                  <a:lnTo>
                    <a:pt x="6437" y="18240"/>
                  </a:lnTo>
                  <a:cubicBezTo>
                    <a:pt x="6421" y="18256"/>
                    <a:pt x="6390" y="18256"/>
                    <a:pt x="6359" y="18256"/>
                  </a:cubicBezTo>
                  <a:cubicBezTo>
                    <a:pt x="6282" y="18256"/>
                    <a:pt x="6189" y="18209"/>
                    <a:pt x="6142" y="18132"/>
                  </a:cubicBezTo>
                  <a:cubicBezTo>
                    <a:pt x="6127" y="18070"/>
                    <a:pt x="6142" y="17992"/>
                    <a:pt x="6189" y="17930"/>
                  </a:cubicBezTo>
                  <a:cubicBezTo>
                    <a:pt x="6212" y="17883"/>
                    <a:pt x="6254" y="17862"/>
                    <a:pt x="6300" y="17862"/>
                  </a:cubicBezTo>
                  <a:close/>
                  <a:moveTo>
                    <a:pt x="5060" y="17886"/>
                  </a:moveTo>
                  <a:cubicBezTo>
                    <a:pt x="5133" y="17886"/>
                    <a:pt x="5206" y="17928"/>
                    <a:pt x="5227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27" y="18209"/>
                    <a:pt x="5196" y="18240"/>
                    <a:pt x="5149" y="18256"/>
                  </a:cubicBezTo>
                  <a:cubicBezTo>
                    <a:pt x="5134" y="18287"/>
                    <a:pt x="5118" y="18287"/>
                    <a:pt x="5072" y="18287"/>
                  </a:cubicBezTo>
                  <a:cubicBezTo>
                    <a:pt x="4994" y="18287"/>
                    <a:pt x="4917" y="18240"/>
                    <a:pt x="4886" y="18178"/>
                  </a:cubicBezTo>
                  <a:cubicBezTo>
                    <a:pt x="4839" y="18085"/>
                    <a:pt x="4870" y="17976"/>
                    <a:pt x="4963" y="17914"/>
                  </a:cubicBezTo>
                  <a:cubicBezTo>
                    <a:pt x="4993" y="17895"/>
                    <a:pt x="5026" y="17886"/>
                    <a:pt x="5060" y="17886"/>
                  </a:cubicBezTo>
                  <a:close/>
                  <a:moveTo>
                    <a:pt x="4368" y="18331"/>
                  </a:moveTo>
                  <a:cubicBezTo>
                    <a:pt x="4433" y="18331"/>
                    <a:pt x="4500" y="18362"/>
                    <a:pt x="4529" y="18411"/>
                  </a:cubicBezTo>
                  <a:cubicBezTo>
                    <a:pt x="4560" y="18473"/>
                    <a:pt x="4576" y="18519"/>
                    <a:pt x="4560" y="18566"/>
                  </a:cubicBezTo>
                  <a:cubicBezTo>
                    <a:pt x="4529" y="18643"/>
                    <a:pt x="4451" y="18705"/>
                    <a:pt x="4358" y="18705"/>
                  </a:cubicBezTo>
                  <a:cubicBezTo>
                    <a:pt x="4327" y="18705"/>
                    <a:pt x="4281" y="18690"/>
                    <a:pt x="4265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5" y="18364"/>
                  </a:cubicBezTo>
                  <a:cubicBezTo>
                    <a:pt x="4294" y="18341"/>
                    <a:pt x="4331" y="18331"/>
                    <a:pt x="4368" y="18331"/>
                  </a:cubicBezTo>
                  <a:close/>
                  <a:moveTo>
                    <a:pt x="6661" y="18803"/>
                  </a:moveTo>
                  <a:cubicBezTo>
                    <a:pt x="6689" y="18803"/>
                    <a:pt x="6718" y="18812"/>
                    <a:pt x="6747" y="18830"/>
                  </a:cubicBezTo>
                  <a:cubicBezTo>
                    <a:pt x="6747" y="18830"/>
                    <a:pt x="7429" y="19186"/>
                    <a:pt x="7786" y="19295"/>
                  </a:cubicBezTo>
                  <a:cubicBezTo>
                    <a:pt x="7864" y="19310"/>
                    <a:pt x="7926" y="19388"/>
                    <a:pt x="7910" y="19465"/>
                  </a:cubicBezTo>
                  <a:cubicBezTo>
                    <a:pt x="7895" y="19543"/>
                    <a:pt x="7833" y="19574"/>
                    <a:pt x="7771" y="19574"/>
                  </a:cubicBezTo>
                  <a:lnTo>
                    <a:pt x="7740" y="19574"/>
                  </a:lnTo>
                  <a:cubicBezTo>
                    <a:pt x="7321" y="19465"/>
                    <a:pt x="6623" y="19093"/>
                    <a:pt x="6607" y="19078"/>
                  </a:cubicBezTo>
                  <a:cubicBezTo>
                    <a:pt x="6530" y="19031"/>
                    <a:pt x="6514" y="18954"/>
                    <a:pt x="6545" y="18876"/>
                  </a:cubicBezTo>
                  <a:cubicBezTo>
                    <a:pt x="6574" y="18828"/>
                    <a:pt x="6616" y="18803"/>
                    <a:pt x="6661" y="18803"/>
                  </a:cubicBezTo>
                  <a:close/>
                  <a:moveTo>
                    <a:pt x="5175" y="18616"/>
                  </a:moveTo>
                  <a:cubicBezTo>
                    <a:pt x="5204" y="18616"/>
                    <a:pt x="5234" y="18625"/>
                    <a:pt x="5258" y="18643"/>
                  </a:cubicBezTo>
                  <a:cubicBezTo>
                    <a:pt x="5258" y="18643"/>
                    <a:pt x="5987" y="19233"/>
                    <a:pt x="6700" y="19558"/>
                  </a:cubicBezTo>
                  <a:cubicBezTo>
                    <a:pt x="6762" y="19605"/>
                    <a:pt x="6809" y="19698"/>
                    <a:pt x="6778" y="19760"/>
                  </a:cubicBezTo>
                  <a:cubicBezTo>
                    <a:pt x="6747" y="19791"/>
                    <a:pt x="6700" y="19838"/>
                    <a:pt x="6654" y="19838"/>
                  </a:cubicBezTo>
                  <a:cubicBezTo>
                    <a:pt x="6623" y="19838"/>
                    <a:pt x="6607" y="19807"/>
                    <a:pt x="6592" y="19807"/>
                  </a:cubicBezTo>
                  <a:cubicBezTo>
                    <a:pt x="5832" y="19465"/>
                    <a:pt x="5118" y="18876"/>
                    <a:pt x="5072" y="18861"/>
                  </a:cubicBezTo>
                  <a:cubicBezTo>
                    <a:pt x="5025" y="18830"/>
                    <a:pt x="4994" y="18721"/>
                    <a:pt x="5056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7534" y="20258"/>
                  </a:moveTo>
                  <a:cubicBezTo>
                    <a:pt x="7591" y="20258"/>
                    <a:pt x="7649" y="20274"/>
                    <a:pt x="7693" y="20303"/>
                  </a:cubicBezTo>
                  <a:cubicBezTo>
                    <a:pt x="7817" y="20349"/>
                    <a:pt x="7864" y="20489"/>
                    <a:pt x="7833" y="20598"/>
                  </a:cubicBezTo>
                  <a:cubicBezTo>
                    <a:pt x="7833" y="20644"/>
                    <a:pt x="7817" y="20675"/>
                    <a:pt x="7771" y="20706"/>
                  </a:cubicBezTo>
                  <a:cubicBezTo>
                    <a:pt x="7755" y="20706"/>
                    <a:pt x="7740" y="20722"/>
                    <a:pt x="7709" y="20722"/>
                  </a:cubicBezTo>
                  <a:cubicBezTo>
                    <a:pt x="7677" y="20737"/>
                    <a:pt x="7631" y="20737"/>
                    <a:pt x="7600" y="20737"/>
                  </a:cubicBezTo>
                  <a:cubicBezTo>
                    <a:pt x="7507" y="20737"/>
                    <a:pt x="7429" y="20722"/>
                    <a:pt x="7367" y="20660"/>
                  </a:cubicBezTo>
                  <a:cubicBezTo>
                    <a:pt x="7305" y="20629"/>
                    <a:pt x="7290" y="20551"/>
                    <a:pt x="7290" y="20474"/>
                  </a:cubicBezTo>
                  <a:cubicBezTo>
                    <a:pt x="7290" y="20411"/>
                    <a:pt x="7321" y="20349"/>
                    <a:pt x="7367" y="20318"/>
                  </a:cubicBezTo>
                  <a:cubicBezTo>
                    <a:pt x="7408" y="20278"/>
                    <a:pt x="7471" y="20258"/>
                    <a:pt x="7534" y="20258"/>
                  </a:cubicBezTo>
                  <a:close/>
                  <a:moveTo>
                    <a:pt x="10655" y="1"/>
                  </a:moveTo>
                  <a:cubicBezTo>
                    <a:pt x="4762" y="1"/>
                    <a:pt x="0" y="4762"/>
                    <a:pt x="0" y="10656"/>
                  </a:cubicBezTo>
                  <a:cubicBezTo>
                    <a:pt x="0" y="16544"/>
                    <a:pt x="4753" y="21318"/>
                    <a:pt x="10640" y="21327"/>
                  </a:cubicBezTo>
                  <a:lnTo>
                    <a:pt x="10640" y="21327"/>
                  </a:lnTo>
                  <a:lnTo>
                    <a:pt x="10640" y="20396"/>
                  </a:lnTo>
                  <a:cubicBezTo>
                    <a:pt x="10578" y="20396"/>
                    <a:pt x="10547" y="20411"/>
                    <a:pt x="10485" y="20411"/>
                  </a:cubicBezTo>
                  <a:cubicBezTo>
                    <a:pt x="10392" y="20427"/>
                    <a:pt x="10268" y="20427"/>
                    <a:pt x="10175" y="20427"/>
                  </a:cubicBezTo>
                  <a:cubicBezTo>
                    <a:pt x="9833" y="20427"/>
                    <a:pt x="9570" y="20380"/>
                    <a:pt x="9368" y="20256"/>
                  </a:cubicBezTo>
                  <a:cubicBezTo>
                    <a:pt x="9306" y="20225"/>
                    <a:pt x="9166" y="20148"/>
                    <a:pt x="9151" y="20008"/>
                  </a:cubicBezTo>
                  <a:cubicBezTo>
                    <a:pt x="9151" y="19946"/>
                    <a:pt x="9166" y="19869"/>
                    <a:pt x="9213" y="19807"/>
                  </a:cubicBezTo>
                  <a:cubicBezTo>
                    <a:pt x="9290" y="19714"/>
                    <a:pt x="9399" y="19698"/>
                    <a:pt x="9523" y="19667"/>
                  </a:cubicBezTo>
                  <a:cubicBezTo>
                    <a:pt x="9627" y="19662"/>
                    <a:pt x="9733" y="19658"/>
                    <a:pt x="9841" y="19658"/>
                  </a:cubicBezTo>
                  <a:cubicBezTo>
                    <a:pt x="10057" y="19658"/>
                    <a:pt x="10278" y="19672"/>
                    <a:pt x="10485" y="19714"/>
                  </a:cubicBezTo>
                  <a:cubicBezTo>
                    <a:pt x="10547" y="19714"/>
                    <a:pt x="10609" y="19729"/>
                    <a:pt x="10640" y="19760"/>
                  </a:cubicBezTo>
                  <a:lnTo>
                    <a:pt x="10640" y="869"/>
                  </a:lnTo>
                  <a:cubicBezTo>
                    <a:pt x="10237" y="869"/>
                    <a:pt x="9864" y="916"/>
                    <a:pt x="9864" y="916"/>
                  </a:cubicBezTo>
                  <a:cubicBezTo>
                    <a:pt x="9787" y="916"/>
                    <a:pt x="9709" y="854"/>
                    <a:pt x="9709" y="776"/>
                  </a:cubicBezTo>
                  <a:cubicBezTo>
                    <a:pt x="9709" y="699"/>
                    <a:pt x="9771" y="621"/>
                    <a:pt x="9849" y="621"/>
                  </a:cubicBezTo>
                  <a:cubicBezTo>
                    <a:pt x="9880" y="621"/>
                    <a:pt x="10252" y="575"/>
                    <a:pt x="10655" y="575"/>
                  </a:cubicBezTo>
                  <a:lnTo>
                    <a:pt x="10655" y="1"/>
                  </a:lnTo>
                  <a:close/>
                  <a:moveTo>
                    <a:pt x="10640" y="21327"/>
                  </a:moveTo>
                  <a:lnTo>
                    <a:pt x="10640" y="21327"/>
                  </a:lnTo>
                  <a:lnTo>
                    <a:pt x="10655" y="21327"/>
                  </a:lnTo>
                  <a:cubicBezTo>
                    <a:pt x="10650" y="21327"/>
                    <a:pt x="10645" y="21327"/>
                    <a:pt x="10640" y="21327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5"/>
            <p:cNvSpPr/>
            <p:nvPr/>
          </p:nvSpPr>
          <p:spPr>
            <a:xfrm>
              <a:off x="4861063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64" y="0"/>
                  </a:moveTo>
                  <a:cubicBezTo>
                    <a:pt x="217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91"/>
                    <a:pt x="512" y="1691"/>
                  </a:cubicBezTo>
                  <a:lnTo>
                    <a:pt x="559" y="1691"/>
                  </a:lnTo>
                  <a:cubicBezTo>
                    <a:pt x="698" y="1629"/>
                    <a:pt x="776" y="1474"/>
                    <a:pt x="745" y="1319"/>
                  </a:cubicBezTo>
                  <a:cubicBezTo>
                    <a:pt x="698" y="915"/>
                    <a:pt x="574" y="528"/>
                    <a:pt x="404" y="155"/>
                  </a:cubicBezTo>
                  <a:cubicBezTo>
                    <a:pt x="373" y="93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5"/>
            <p:cNvSpPr/>
            <p:nvPr/>
          </p:nvSpPr>
          <p:spPr>
            <a:xfrm>
              <a:off x="4985913" y="3834000"/>
              <a:ext cx="32200" cy="14425"/>
            </a:xfrm>
            <a:custGeom>
              <a:avLst/>
              <a:gdLst/>
              <a:ahLst/>
              <a:cxnLst/>
              <a:rect l="l" t="t" r="r" b="b"/>
              <a:pathLst>
                <a:path w="1288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0" y="420"/>
                    <a:pt x="0" y="420"/>
                  </a:cubicBezTo>
                  <a:cubicBezTo>
                    <a:pt x="35" y="524"/>
                    <a:pt x="123" y="577"/>
                    <a:pt x="210" y="577"/>
                  </a:cubicBezTo>
                  <a:cubicBezTo>
                    <a:pt x="239" y="577"/>
                    <a:pt x="268" y="571"/>
                    <a:pt x="295" y="559"/>
                  </a:cubicBezTo>
                  <a:cubicBezTo>
                    <a:pt x="605" y="482"/>
                    <a:pt x="916" y="342"/>
                    <a:pt x="1195" y="172"/>
                  </a:cubicBezTo>
                  <a:cubicBezTo>
                    <a:pt x="1272" y="109"/>
                    <a:pt x="1288" y="94"/>
                    <a:pt x="1288" y="94"/>
                  </a:cubicBezTo>
                  <a:cubicBezTo>
                    <a:pt x="1288" y="78"/>
                    <a:pt x="1226" y="32"/>
                    <a:pt x="1148" y="16"/>
                  </a:cubicBezTo>
                  <a:cubicBezTo>
                    <a:pt x="1117" y="16"/>
                    <a:pt x="1055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5"/>
            <p:cNvSpPr/>
            <p:nvPr/>
          </p:nvSpPr>
          <p:spPr>
            <a:xfrm>
              <a:off x="5072763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50" y="0"/>
                  </a:moveTo>
                  <a:cubicBezTo>
                    <a:pt x="325" y="0"/>
                    <a:pt x="200" y="8"/>
                    <a:pt x="78" y="21"/>
                  </a:cubicBezTo>
                  <a:cubicBezTo>
                    <a:pt x="47" y="21"/>
                    <a:pt x="16" y="21"/>
                    <a:pt x="1" y="52"/>
                  </a:cubicBezTo>
                  <a:cubicBezTo>
                    <a:pt x="16" y="52"/>
                    <a:pt x="16" y="67"/>
                    <a:pt x="47" y="67"/>
                  </a:cubicBezTo>
                  <a:cubicBezTo>
                    <a:pt x="202" y="160"/>
                    <a:pt x="435" y="207"/>
                    <a:pt x="714" y="207"/>
                  </a:cubicBezTo>
                  <a:cubicBezTo>
                    <a:pt x="823" y="207"/>
                    <a:pt x="916" y="207"/>
                    <a:pt x="1009" y="176"/>
                  </a:cubicBezTo>
                  <a:cubicBezTo>
                    <a:pt x="1148" y="176"/>
                    <a:pt x="1164" y="145"/>
                    <a:pt x="1164" y="145"/>
                  </a:cubicBezTo>
                  <a:cubicBezTo>
                    <a:pt x="1148" y="98"/>
                    <a:pt x="1071" y="67"/>
                    <a:pt x="978" y="52"/>
                  </a:cubicBezTo>
                  <a:cubicBezTo>
                    <a:pt x="805" y="15"/>
                    <a:pt x="627" y="0"/>
                    <a:pt x="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5"/>
            <p:cNvSpPr/>
            <p:nvPr/>
          </p:nvSpPr>
          <p:spPr>
            <a:xfrm>
              <a:off x="4978163" y="3827125"/>
              <a:ext cx="47700" cy="29000"/>
            </a:xfrm>
            <a:custGeom>
              <a:avLst/>
              <a:gdLst/>
              <a:ahLst/>
              <a:cxnLst/>
              <a:rect l="l" t="t" r="r" b="b"/>
              <a:pathLst>
                <a:path w="1908" h="1160" extrusionOk="0">
                  <a:moveTo>
                    <a:pt x="1319" y="276"/>
                  </a:moveTo>
                  <a:cubicBezTo>
                    <a:pt x="1365" y="276"/>
                    <a:pt x="1427" y="291"/>
                    <a:pt x="1458" y="291"/>
                  </a:cubicBezTo>
                  <a:cubicBezTo>
                    <a:pt x="1536" y="307"/>
                    <a:pt x="1598" y="353"/>
                    <a:pt x="1598" y="369"/>
                  </a:cubicBezTo>
                  <a:cubicBezTo>
                    <a:pt x="1598" y="369"/>
                    <a:pt x="1582" y="384"/>
                    <a:pt x="1505" y="447"/>
                  </a:cubicBezTo>
                  <a:cubicBezTo>
                    <a:pt x="1226" y="617"/>
                    <a:pt x="915" y="757"/>
                    <a:pt x="605" y="834"/>
                  </a:cubicBezTo>
                  <a:cubicBezTo>
                    <a:pt x="577" y="846"/>
                    <a:pt x="547" y="852"/>
                    <a:pt x="518" y="852"/>
                  </a:cubicBezTo>
                  <a:cubicBezTo>
                    <a:pt x="436" y="852"/>
                    <a:pt x="356" y="806"/>
                    <a:pt x="310" y="726"/>
                  </a:cubicBezTo>
                  <a:cubicBezTo>
                    <a:pt x="310" y="695"/>
                    <a:pt x="341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31" y="1"/>
                  </a:moveTo>
                  <a:cubicBezTo>
                    <a:pt x="932" y="1"/>
                    <a:pt x="566" y="177"/>
                    <a:pt x="295" y="353"/>
                  </a:cubicBezTo>
                  <a:cubicBezTo>
                    <a:pt x="109" y="462"/>
                    <a:pt x="0" y="602"/>
                    <a:pt x="31" y="757"/>
                  </a:cubicBezTo>
                  <a:cubicBezTo>
                    <a:pt x="31" y="803"/>
                    <a:pt x="47" y="834"/>
                    <a:pt x="109" y="896"/>
                  </a:cubicBezTo>
                  <a:cubicBezTo>
                    <a:pt x="186" y="1067"/>
                    <a:pt x="372" y="1160"/>
                    <a:pt x="574" y="1160"/>
                  </a:cubicBezTo>
                  <a:cubicBezTo>
                    <a:pt x="605" y="1160"/>
                    <a:pt x="667" y="1160"/>
                    <a:pt x="698" y="1144"/>
                  </a:cubicBezTo>
                  <a:cubicBezTo>
                    <a:pt x="1055" y="1051"/>
                    <a:pt x="1381" y="912"/>
                    <a:pt x="1675" y="726"/>
                  </a:cubicBezTo>
                  <a:cubicBezTo>
                    <a:pt x="1737" y="679"/>
                    <a:pt x="1861" y="586"/>
                    <a:pt x="1892" y="400"/>
                  </a:cubicBezTo>
                  <a:cubicBezTo>
                    <a:pt x="1908" y="198"/>
                    <a:pt x="1706" y="59"/>
                    <a:pt x="1505" y="12"/>
                  </a:cubicBezTo>
                  <a:cubicBezTo>
                    <a:pt x="1446" y="4"/>
                    <a:pt x="1388" y="1"/>
                    <a:pt x="13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5"/>
            <p:cNvSpPr/>
            <p:nvPr/>
          </p:nvSpPr>
          <p:spPr>
            <a:xfrm>
              <a:off x="5064613" y="4243075"/>
              <a:ext cx="37650" cy="19400"/>
            </a:xfrm>
            <a:custGeom>
              <a:avLst/>
              <a:gdLst/>
              <a:ahLst/>
              <a:cxnLst/>
              <a:rect l="l" t="t" r="r" b="b"/>
              <a:pathLst>
                <a:path w="1506" h="776" extrusionOk="0">
                  <a:moveTo>
                    <a:pt x="808" y="305"/>
                  </a:moveTo>
                  <a:cubicBezTo>
                    <a:pt x="975" y="305"/>
                    <a:pt x="1141" y="316"/>
                    <a:pt x="1304" y="342"/>
                  </a:cubicBezTo>
                  <a:cubicBezTo>
                    <a:pt x="1397" y="373"/>
                    <a:pt x="1474" y="419"/>
                    <a:pt x="1474" y="450"/>
                  </a:cubicBezTo>
                  <a:cubicBezTo>
                    <a:pt x="1474" y="466"/>
                    <a:pt x="1459" y="481"/>
                    <a:pt x="1335" y="481"/>
                  </a:cubicBezTo>
                  <a:cubicBezTo>
                    <a:pt x="1242" y="497"/>
                    <a:pt x="1149" y="497"/>
                    <a:pt x="1040" y="497"/>
                  </a:cubicBezTo>
                  <a:cubicBezTo>
                    <a:pt x="761" y="497"/>
                    <a:pt x="528" y="466"/>
                    <a:pt x="373" y="373"/>
                  </a:cubicBezTo>
                  <a:cubicBezTo>
                    <a:pt x="342" y="373"/>
                    <a:pt x="342" y="342"/>
                    <a:pt x="327" y="342"/>
                  </a:cubicBezTo>
                  <a:cubicBezTo>
                    <a:pt x="342" y="326"/>
                    <a:pt x="373" y="326"/>
                    <a:pt x="404" y="326"/>
                  </a:cubicBezTo>
                  <a:cubicBezTo>
                    <a:pt x="537" y="312"/>
                    <a:pt x="672" y="305"/>
                    <a:pt x="808" y="305"/>
                  </a:cubicBezTo>
                  <a:close/>
                  <a:moveTo>
                    <a:pt x="714" y="1"/>
                  </a:moveTo>
                  <a:cubicBezTo>
                    <a:pt x="606" y="1"/>
                    <a:pt x="497" y="6"/>
                    <a:pt x="389" y="16"/>
                  </a:cubicBezTo>
                  <a:cubicBezTo>
                    <a:pt x="265" y="32"/>
                    <a:pt x="156" y="63"/>
                    <a:pt x="78" y="156"/>
                  </a:cubicBezTo>
                  <a:cubicBezTo>
                    <a:pt x="16" y="218"/>
                    <a:pt x="1" y="264"/>
                    <a:pt x="16" y="342"/>
                  </a:cubicBezTo>
                  <a:cubicBezTo>
                    <a:pt x="63" y="481"/>
                    <a:pt x="172" y="559"/>
                    <a:pt x="234" y="605"/>
                  </a:cubicBezTo>
                  <a:cubicBezTo>
                    <a:pt x="451" y="714"/>
                    <a:pt x="714" y="776"/>
                    <a:pt x="1040" y="776"/>
                  </a:cubicBezTo>
                  <a:cubicBezTo>
                    <a:pt x="1164" y="776"/>
                    <a:pt x="1257" y="760"/>
                    <a:pt x="1350" y="760"/>
                  </a:cubicBezTo>
                  <a:cubicBezTo>
                    <a:pt x="1397" y="760"/>
                    <a:pt x="1459" y="760"/>
                    <a:pt x="1505" y="729"/>
                  </a:cubicBezTo>
                  <a:lnTo>
                    <a:pt x="1505" y="109"/>
                  </a:lnTo>
                  <a:cubicBezTo>
                    <a:pt x="1459" y="94"/>
                    <a:pt x="1397" y="78"/>
                    <a:pt x="1350" y="63"/>
                  </a:cubicBezTo>
                  <a:cubicBezTo>
                    <a:pt x="1143" y="21"/>
                    <a:pt x="930" y="1"/>
                    <a:pt x="7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5"/>
            <p:cNvSpPr/>
            <p:nvPr/>
          </p:nvSpPr>
          <p:spPr>
            <a:xfrm>
              <a:off x="48536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21" y="305"/>
                    <a:pt x="668" y="398"/>
                    <a:pt x="683" y="445"/>
                  </a:cubicBezTo>
                  <a:cubicBezTo>
                    <a:pt x="854" y="802"/>
                    <a:pt x="978" y="1189"/>
                    <a:pt x="1024" y="1608"/>
                  </a:cubicBezTo>
                  <a:cubicBezTo>
                    <a:pt x="1055" y="1763"/>
                    <a:pt x="978" y="1918"/>
                    <a:pt x="854" y="1996"/>
                  </a:cubicBezTo>
                  <a:lnTo>
                    <a:pt x="807" y="1996"/>
                  </a:lnTo>
                  <a:cubicBezTo>
                    <a:pt x="761" y="1996"/>
                    <a:pt x="699" y="1918"/>
                    <a:pt x="637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202" y="1484"/>
                    <a:pt x="388" y="1887"/>
                  </a:cubicBezTo>
                  <a:cubicBezTo>
                    <a:pt x="512" y="2151"/>
                    <a:pt x="637" y="2260"/>
                    <a:pt x="823" y="2260"/>
                  </a:cubicBezTo>
                  <a:cubicBezTo>
                    <a:pt x="854" y="2260"/>
                    <a:pt x="916" y="2260"/>
                    <a:pt x="947" y="2244"/>
                  </a:cubicBezTo>
                  <a:cubicBezTo>
                    <a:pt x="1210" y="2151"/>
                    <a:pt x="1366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900" y="181"/>
                    <a:pt x="823" y="57"/>
                    <a:pt x="637" y="11"/>
                  </a:cubicBezTo>
                  <a:cubicBezTo>
                    <a:pt x="611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5"/>
            <p:cNvSpPr/>
            <p:nvPr/>
          </p:nvSpPr>
          <p:spPr>
            <a:xfrm>
              <a:off x="4889763" y="4110850"/>
              <a:ext cx="44600" cy="47725"/>
            </a:xfrm>
            <a:custGeom>
              <a:avLst/>
              <a:gdLst/>
              <a:ahLst/>
              <a:cxnLst/>
              <a:rect l="l" t="t" r="r" b="b"/>
              <a:pathLst>
                <a:path w="1784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310" y="249"/>
                    <a:pt x="357" y="357"/>
                    <a:pt x="434" y="482"/>
                  </a:cubicBezTo>
                  <a:cubicBezTo>
                    <a:pt x="357" y="435"/>
                    <a:pt x="279" y="404"/>
                    <a:pt x="233" y="388"/>
                  </a:cubicBezTo>
                  <a:cubicBezTo>
                    <a:pt x="211" y="376"/>
                    <a:pt x="190" y="370"/>
                    <a:pt x="169" y="370"/>
                  </a:cubicBezTo>
                  <a:cubicBezTo>
                    <a:pt x="115" y="370"/>
                    <a:pt x="65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27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03" y="1831"/>
                  </a:lnTo>
                  <a:cubicBezTo>
                    <a:pt x="1241" y="1598"/>
                    <a:pt x="1148" y="1366"/>
                    <a:pt x="1055" y="1133"/>
                  </a:cubicBezTo>
                  <a:lnTo>
                    <a:pt x="1055" y="1133"/>
                  </a:lnTo>
                  <a:cubicBezTo>
                    <a:pt x="1225" y="1210"/>
                    <a:pt x="1411" y="1319"/>
                    <a:pt x="1567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691" y="1412"/>
                    <a:pt x="1737" y="1397"/>
                    <a:pt x="1768" y="1335"/>
                  </a:cubicBezTo>
                  <a:cubicBezTo>
                    <a:pt x="1784" y="1242"/>
                    <a:pt x="1737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20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5"/>
            <p:cNvSpPr/>
            <p:nvPr/>
          </p:nvSpPr>
          <p:spPr>
            <a:xfrm>
              <a:off x="48769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1" y="1"/>
                    <a:pt x="813" y="23"/>
                    <a:pt x="776" y="51"/>
                  </a:cubicBezTo>
                  <a:cubicBezTo>
                    <a:pt x="419" y="470"/>
                    <a:pt x="31" y="1121"/>
                    <a:pt x="16" y="1137"/>
                  </a:cubicBezTo>
                  <a:cubicBezTo>
                    <a:pt x="0" y="1214"/>
                    <a:pt x="47" y="1292"/>
                    <a:pt x="93" y="1354"/>
                  </a:cubicBezTo>
                  <a:cubicBezTo>
                    <a:pt x="124" y="1370"/>
                    <a:pt x="140" y="1370"/>
                    <a:pt x="171" y="1370"/>
                  </a:cubicBezTo>
                  <a:cubicBezTo>
                    <a:pt x="233" y="1370"/>
                    <a:pt x="279" y="1354"/>
                    <a:pt x="295" y="1292"/>
                  </a:cubicBezTo>
                  <a:cubicBezTo>
                    <a:pt x="295" y="1292"/>
                    <a:pt x="683" y="641"/>
                    <a:pt x="1008" y="253"/>
                  </a:cubicBezTo>
                  <a:cubicBezTo>
                    <a:pt x="1070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5"/>
            <p:cNvSpPr/>
            <p:nvPr/>
          </p:nvSpPr>
          <p:spPr>
            <a:xfrm>
              <a:off x="49091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80" y="10"/>
                    <a:pt x="1055" y="35"/>
                  </a:cubicBezTo>
                  <a:cubicBezTo>
                    <a:pt x="652" y="392"/>
                    <a:pt x="78" y="1090"/>
                    <a:pt x="47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94" y="1338"/>
                    <a:pt x="125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288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5"/>
            <p:cNvSpPr/>
            <p:nvPr/>
          </p:nvSpPr>
          <p:spPr>
            <a:xfrm>
              <a:off x="4917288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9" y="0"/>
                  </a:moveTo>
                  <a:cubicBezTo>
                    <a:pt x="918" y="0"/>
                    <a:pt x="885" y="8"/>
                    <a:pt x="853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70" y="52"/>
                  </a:cubicBezTo>
                  <a:cubicBezTo>
                    <a:pt x="1034" y="16"/>
                    <a:pt x="992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5"/>
            <p:cNvSpPr/>
            <p:nvPr/>
          </p:nvSpPr>
          <p:spPr>
            <a:xfrm>
              <a:off x="5078588" y="3766925"/>
              <a:ext cx="23275" cy="8550"/>
            </a:xfrm>
            <a:custGeom>
              <a:avLst/>
              <a:gdLst/>
              <a:ahLst/>
              <a:cxnLst/>
              <a:rect l="l" t="t" r="r" b="b"/>
              <a:pathLst>
                <a:path w="931" h="342" extrusionOk="0">
                  <a:moveTo>
                    <a:pt x="931" y="1"/>
                  </a:moveTo>
                  <a:cubicBezTo>
                    <a:pt x="528" y="1"/>
                    <a:pt x="155" y="47"/>
                    <a:pt x="140" y="47"/>
                  </a:cubicBezTo>
                  <a:cubicBezTo>
                    <a:pt x="62" y="47"/>
                    <a:pt x="0" y="125"/>
                    <a:pt x="0" y="202"/>
                  </a:cubicBezTo>
                  <a:cubicBezTo>
                    <a:pt x="0" y="280"/>
                    <a:pt x="78" y="342"/>
                    <a:pt x="155" y="342"/>
                  </a:cubicBezTo>
                  <a:cubicBezTo>
                    <a:pt x="155" y="342"/>
                    <a:pt x="528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5"/>
            <p:cNvSpPr/>
            <p:nvPr/>
          </p:nvSpPr>
          <p:spPr>
            <a:xfrm>
              <a:off x="49607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81" y="0"/>
                  </a:moveTo>
                  <a:cubicBezTo>
                    <a:pt x="136" y="0"/>
                    <a:pt x="91" y="21"/>
                    <a:pt x="62" y="58"/>
                  </a:cubicBezTo>
                  <a:cubicBezTo>
                    <a:pt x="0" y="105"/>
                    <a:pt x="31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60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815" y="1082"/>
                    <a:pt x="1768" y="989"/>
                    <a:pt x="1706" y="942"/>
                  </a:cubicBezTo>
                  <a:cubicBezTo>
                    <a:pt x="993" y="617"/>
                    <a:pt x="264" y="27"/>
                    <a:pt x="264" y="27"/>
                  </a:cubicBezTo>
                  <a:cubicBezTo>
                    <a:pt x="240" y="9"/>
                    <a:pt x="210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5"/>
            <p:cNvSpPr/>
            <p:nvPr/>
          </p:nvSpPr>
          <p:spPr>
            <a:xfrm>
              <a:off x="4847488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3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5"/>
            <p:cNvSpPr/>
            <p:nvPr/>
          </p:nvSpPr>
          <p:spPr>
            <a:xfrm>
              <a:off x="4998713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26" y="771"/>
                  </a:cubicBezTo>
                  <a:lnTo>
                    <a:pt x="1257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5"/>
            <p:cNvSpPr/>
            <p:nvPr/>
          </p:nvSpPr>
          <p:spPr>
            <a:xfrm>
              <a:off x="5019638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09" y="0"/>
                    <a:pt x="63" y="32"/>
                    <a:pt x="32" y="84"/>
                  </a:cubicBezTo>
                  <a:cubicBezTo>
                    <a:pt x="1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2" y="643"/>
                  </a:cubicBezTo>
                  <a:cubicBezTo>
                    <a:pt x="807" y="643"/>
                    <a:pt x="823" y="658"/>
                    <a:pt x="854" y="658"/>
                  </a:cubicBezTo>
                  <a:cubicBezTo>
                    <a:pt x="900" y="658"/>
                    <a:pt x="947" y="627"/>
                    <a:pt x="978" y="581"/>
                  </a:cubicBezTo>
                  <a:cubicBezTo>
                    <a:pt x="1009" y="487"/>
                    <a:pt x="978" y="410"/>
                    <a:pt x="900" y="363"/>
                  </a:cubicBezTo>
                  <a:cubicBezTo>
                    <a:pt x="668" y="270"/>
                    <a:pt x="233" y="22"/>
                    <a:pt x="233" y="22"/>
                  </a:cubicBezTo>
                  <a:cubicBezTo>
                    <a:pt x="209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5"/>
            <p:cNvSpPr/>
            <p:nvPr/>
          </p:nvSpPr>
          <p:spPr>
            <a:xfrm>
              <a:off x="4877338" y="4017025"/>
              <a:ext cx="10900" cy="26400"/>
            </a:xfrm>
            <a:custGeom>
              <a:avLst/>
              <a:gdLst/>
              <a:ahLst/>
              <a:cxnLst/>
              <a:rect l="l" t="t" r="r" b="b"/>
              <a:pathLst>
                <a:path w="436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42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5"/>
            <p:cNvSpPr/>
            <p:nvPr/>
          </p:nvSpPr>
          <p:spPr>
            <a:xfrm>
              <a:off x="50351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1" y="2"/>
                    <a:pt x="962" y="3"/>
                  </a:cubicBezTo>
                  <a:cubicBezTo>
                    <a:pt x="636" y="65"/>
                    <a:pt x="109" y="329"/>
                    <a:pt x="93" y="360"/>
                  </a:cubicBezTo>
                  <a:cubicBezTo>
                    <a:pt x="16" y="391"/>
                    <a:pt x="0" y="469"/>
                    <a:pt x="31" y="546"/>
                  </a:cubicBezTo>
                  <a:cubicBezTo>
                    <a:pt x="47" y="608"/>
                    <a:pt x="109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1" y="267"/>
                    <a:pt x="1163" y="189"/>
                    <a:pt x="1132" y="127"/>
                  </a:cubicBezTo>
                  <a:cubicBezTo>
                    <a:pt x="1118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5"/>
            <p:cNvSpPr/>
            <p:nvPr/>
          </p:nvSpPr>
          <p:spPr>
            <a:xfrm>
              <a:off x="5055713" y="3864425"/>
              <a:ext cx="21350" cy="11100"/>
            </a:xfrm>
            <a:custGeom>
              <a:avLst/>
              <a:gdLst/>
              <a:ahLst/>
              <a:cxnLst/>
              <a:rect l="l" t="t" r="r" b="b"/>
              <a:pathLst>
                <a:path w="854" h="444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96" y="40"/>
                    <a:pt x="295" y="71"/>
                    <a:pt x="124" y="149"/>
                  </a:cubicBezTo>
                  <a:cubicBezTo>
                    <a:pt x="47" y="180"/>
                    <a:pt x="0" y="273"/>
                    <a:pt x="47" y="350"/>
                  </a:cubicBezTo>
                  <a:cubicBezTo>
                    <a:pt x="62" y="412"/>
                    <a:pt x="124" y="443"/>
                    <a:pt x="186" y="443"/>
                  </a:cubicBezTo>
                  <a:lnTo>
                    <a:pt x="233" y="443"/>
                  </a:lnTo>
                  <a:cubicBezTo>
                    <a:pt x="388" y="397"/>
                    <a:pt x="574" y="350"/>
                    <a:pt x="745" y="304"/>
                  </a:cubicBezTo>
                  <a:cubicBezTo>
                    <a:pt x="807" y="273"/>
                    <a:pt x="853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5"/>
            <p:cNvSpPr/>
            <p:nvPr/>
          </p:nvSpPr>
          <p:spPr>
            <a:xfrm>
              <a:off x="5006063" y="3920925"/>
              <a:ext cx="14000" cy="12375"/>
            </a:xfrm>
            <a:custGeom>
              <a:avLst/>
              <a:gdLst/>
              <a:ahLst/>
              <a:cxnLst/>
              <a:rect l="l" t="t" r="r" b="b"/>
              <a:pathLst>
                <a:path w="560" h="495" extrusionOk="0">
                  <a:moveTo>
                    <a:pt x="365" y="1"/>
                  </a:moveTo>
                  <a:cubicBezTo>
                    <a:pt x="281" y="1"/>
                    <a:pt x="191" y="34"/>
                    <a:pt x="125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47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404" y="401"/>
                  </a:cubicBezTo>
                  <a:cubicBezTo>
                    <a:pt x="497" y="324"/>
                    <a:pt x="559" y="200"/>
                    <a:pt x="544" y="91"/>
                  </a:cubicBezTo>
                  <a:lnTo>
                    <a:pt x="544" y="76"/>
                  </a:lnTo>
                  <a:lnTo>
                    <a:pt x="513" y="45"/>
                  </a:lnTo>
                  <a:cubicBezTo>
                    <a:pt x="470" y="14"/>
                    <a:pt x="419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5"/>
            <p:cNvSpPr/>
            <p:nvPr/>
          </p:nvSpPr>
          <p:spPr>
            <a:xfrm>
              <a:off x="4892863" y="3920100"/>
              <a:ext cx="8925" cy="9325"/>
            </a:xfrm>
            <a:custGeom>
              <a:avLst/>
              <a:gdLst/>
              <a:ahLst/>
              <a:cxnLst/>
              <a:rect l="l" t="t" r="r" b="b"/>
              <a:pathLst>
                <a:path w="357" h="373" extrusionOk="0">
                  <a:moveTo>
                    <a:pt x="124" y="0"/>
                  </a:moveTo>
                  <a:cubicBezTo>
                    <a:pt x="62" y="62"/>
                    <a:pt x="47" y="109"/>
                    <a:pt x="16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55" y="372"/>
                  </a:lnTo>
                  <a:cubicBezTo>
                    <a:pt x="233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5"/>
            <p:cNvSpPr/>
            <p:nvPr/>
          </p:nvSpPr>
          <p:spPr>
            <a:xfrm>
              <a:off x="4906038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6" y="1"/>
                  </a:moveTo>
                  <a:cubicBezTo>
                    <a:pt x="159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1" y="98"/>
                    <a:pt x="63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8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0" y="315"/>
                    <a:pt x="450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5"/>
            <p:cNvSpPr/>
            <p:nvPr/>
          </p:nvSpPr>
          <p:spPr>
            <a:xfrm>
              <a:off x="49405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2" y="0"/>
                  </a:moveTo>
                  <a:cubicBezTo>
                    <a:pt x="139" y="0"/>
                    <a:pt x="107" y="10"/>
                    <a:pt x="78" y="33"/>
                  </a:cubicBezTo>
                  <a:cubicBezTo>
                    <a:pt x="32" y="64"/>
                    <a:pt x="1" y="126"/>
                    <a:pt x="1" y="173"/>
                  </a:cubicBezTo>
                  <a:cubicBezTo>
                    <a:pt x="1" y="235"/>
                    <a:pt x="32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64" y="374"/>
                    <a:pt x="342" y="312"/>
                    <a:pt x="373" y="235"/>
                  </a:cubicBezTo>
                  <a:cubicBezTo>
                    <a:pt x="389" y="173"/>
                    <a:pt x="373" y="142"/>
                    <a:pt x="327" y="80"/>
                  </a:cubicBezTo>
                  <a:cubicBezTo>
                    <a:pt x="287" y="31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5"/>
            <p:cNvSpPr/>
            <p:nvPr/>
          </p:nvSpPr>
          <p:spPr>
            <a:xfrm>
              <a:off x="49568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7" y="0"/>
                    <a:pt x="154" y="9"/>
                    <a:pt x="124" y="28"/>
                  </a:cubicBezTo>
                  <a:cubicBezTo>
                    <a:pt x="31" y="90"/>
                    <a:pt x="0" y="199"/>
                    <a:pt x="47" y="292"/>
                  </a:cubicBezTo>
                  <a:cubicBezTo>
                    <a:pt x="78" y="354"/>
                    <a:pt x="140" y="401"/>
                    <a:pt x="217" y="401"/>
                  </a:cubicBezTo>
                  <a:cubicBezTo>
                    <a:pt x="264" y="401"/>
                    <a:pt x="295" y="370"/>
                    <a:pt x="310" y="370"/>
                  </a:cubicBezTo>
                  <a:cubicBezTo>
                    <a:pt x="357" y="354"/>
                    <a:pt x="388" y="323"/>
                    <a:pt x="419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4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5"/>
            <p:cNvSpPr/>
            <p:nvPr/>
          </p:nvSpPr>
          <p:spPr>
            <a:xfrm>
              <a:off x="49483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1" y="0"/>
                    <a:pt x="181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09" y="35"/>
                  </a:lnTo>
                  <a:cubicBezTo>
                    <a:pt x="62" y="66"/>
                    <a:pt x="16" y="113"/>
                    <a:pt x="16" y="175"/>
                  </a:cubicBezTo>
                  <a:cubicBezTo>
                    <a:pt x="0" y="237"/>
                    <a:pt x="31" y="314"/>
                    <a:pt x="78" y="345"/>
                  </a:cubicBezTo>
                  <a:cubicBezTo>
                    <a:pt x="109" y="376"/>
                    <a:pt x="155" y="392"/>
                    <a:pt x="186" y="392"/>
                  </a:cubicBezTo>
                  <a:lnTo>
                    <a:pt x="248" y="392"/>
                  </a:lnTo>
                  <a:cubicBezTo>
                    <a:pt x="310" y="376"/>
                    <a:pt x="372" y="330"/>
                    <a:pt x="388" y="268"/>
                  </a:cubicBezTo>
                  <a:cubicBezTo>
                    <a:pt x="403" y="221"/>
                    <a:pt x="388" y="159"/>
                    <a:pt x="341" y="97"/>
                  </a:cubicBezTo>
                  <a:cubicBezTo>
                    <a:pt x="302" y="32"/>
                    <a:pt x="253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5"/>
            <p:cNvSpPr/>
            <p:nvPr/>
          </p:nvSpPr>
          <p:spPr>
            <a:xfrm>
              <a:off x="4988638" y="4199125"/>
              <a:ext cx="9700" cy="9850"/>
            </a:xfrm>
            <a:custGeom>
              <a:avLst/>
              <a:gdLst/>
              <a:ahLst/>
              <a:cxnLst/>
              <a:rect l="l" t="t" r="r" b="b"/>
              <a:pathLst>
                <a:path w="388" h="394" extrusionOk="0">
                  <a:moveTo>
                    <a:pt x="178" y="52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78" y="52"/>
                  </a:lnTo>
                  <a:close/>
                  <a:moveTo>
                    <a:pt x="167" y="0"/>
                  </a:moveTo>
                  <a:cubicBezTo>
                    <a:pt x="127" y="0"/>
                    <a:pt x="82" y="21"/>
                    <a:pt x="47" y="68"/>
                  </a:cubicBezTo>
                  <a:cubicBezTo>
                    <a:pt x="16" y="130"/>
                    <a:pt x="0" y="208"/>
                    <a:pt x="16" y="254"/>
                  </a:cubicBezTo>
                  <a:cubicBezTo>
                    <a:pt x="47" y="332"/>
                    <a:pt x="155" y="394"/>
                    <a:pt x="233" y="394"/>
                  </a:cubicBezTo>
                  <a:cubicBezTo>
                    <a:pt x="264" y="394"/>
                    <a:pt x="279" y="394"/>
                    <a:pt x="310" y="378"/>
                  </a:cubicBezTo>
                  <a:lnTo>
                    <a:pt x="326" y="363"/>
                  </a:lnTo>
                  <a:lnTo>
                    <a:pt x="388" y="68"/>
                  </a:lnTo>
                  <a:lnTo>
                    <a:pt x="193" y="23"/>
                  </a:lnTo>
                  <a:lnTo>
                    <a:pt x="202" y="6"/>
                  </a:lnTo>
                  <a:cubicBezTo>
                    <a:pt x="191" y="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5"/>
            <p:cNvSpPr/>
            <p:nvPr/>
          </p:nvSpPr>
          <p:spPr>
            <a:xfrm>
              <a:off x="4957613" y="3897775"/>
              <a:ext cx="12825" cy="11875"/>
            </a:xfrm>
            <a:custGeom>
              <a:avLst/>
              <a:gdLst/>
              <a:ahLst/>
              <a:cxnLst/>
              <a:rect l="l" t="t" r="r" b="b"/>
              <a:pathLst>
                <a:path w="513" h="475" extrusionOk="0">
                  <a:moveTo>
                    <a:pt x="293" y="0"/>
                  </a:moveTo>
                  <a:cubicBezTo>
                    <a:pt x="201" y="0"/>
                    <a:pt x="99" y="58"/>
                    <a:pt x="31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31" y="397"/>
                    <a:pt x="93" y="428"/>
                  </a:cubicBezTo>
                  <a:cubicBezTo>
                    <a:pt x="124" y="459"/>
                    <a:pt x="186" y="474"/>
                    <a:pt x="248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497" y="319"/>
                    <a:pt x="512" y="242"/>
                    <a:pt x="497" y="180"/>
                  </a:cubicBezTo>
                  <a:cubicBezTo>
                    <a:pt x="481" y="118"/>
                    <a:pt x="435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5"/>
            <p:cNvSpPr/>
            <p:nvPr/>
          </p:nvSpPr>
          <p:spPr>
            <a:xfrm>
              <a:off x="5030113" y="3772750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63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25" y="435"/>
                    <a:pt x="20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35" y="388"/>
                    <a:pt x="466" y="357"/>
                  </a:cubicBezTo>
                  <a:cubicBezTo>
                    <a:pt x="481" y="311"/>
                    <a:pt x="512" y="264"/>
                    <a:pt x="481" y="218"/>
                  </a:cubicBezTo>
                  <a:cubicBezTo>
                    <a:pt x="450" y="78"/>
                    <a:pt x="295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5"/>
            <p:cNvSpPr/>
            <p:nvPr/>
          </p:nvSpPr>
          <p:spPr>
            <a:xfrm>
              <a:off x="4953738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47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34" y="310"/>
                  </a:cubicBezTo>
                  <a:cubicBezTo>
                    <a:pt x="465" y="248"/>
                    <a:pt x="465" y="171"/>
                    <a:pt x="434" y="140"/>
                  </a:cubicBezTo>
                  <a:cubicBezTo>
                    <a:pt x="403" y="62"/>
                    <a:pt x="279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5"/>
            <p:cNvSpPr/>
            <p:nvPr/>
          </p:nvSpPr>
          <p:spPr>
            <a:xfrm>
              <a:off x="4996763" y="4030200"/>
              <a:ext cx="12050" cy="11275"/>
            </a:xfrm>
            <a:custGeom>
              <a:avLst/>
              <a:gdLst/>
              <a:ahLst/>
              <a:cxnLst/>
              <a:rect l="l" t="t" r="r" b="b"/>
              <a:pathLst>
                <a:path w="482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109" y="326"/>
                    <a:pt x="156" y="357"/>
                    <a:pt x="187" y="373"/>
                  </a:cubicBezTo>
                  <a:lnTo>
                    <a:pt x="419" y="451"/>
                  </a:lnTo>
                  <a:lnTo>
                    <a:pt x="450" y="404"/>
                  </a:lnTo>
                  <a:cubicBezTo>
                    <a:pt x="466" y="326"/>
                    <a:pt x="482" y="264"/>
                    <a:pt x="482" y="187"/>
                  </a:cubicBezTo>
                  <a:cubicBezTo>
                    <a:pt x="482" y="140"/>
                    <a:pt x="450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5"/>
            <p:cNvSpPr/>
            <p:nvPr/>
          </p:nvSpPr>
          <p:spPr>
            <a:xfrm>
              <a:off x="49052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78" y="0"/>
                  </a:moveTo>
                  <a:cubicBezTo>
                    <a:pt x="114" y="0"/>
                    <a:pt x="51" y="30"/>
                    <a:pt x="31" y="80"/>
                  </a:cubicBezTo>
                  <a:cubicBezTo>
                    <a:pt x="0" y="157"/>
                    <a:pt x="0" y="281"/>
                    <a:pt x="62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02" y="405"/>
                    <a:pt x="280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80" y="33"/>
                  </a:lnTo>
                  <a:cubicBezTo>
                    <a:pt x="251" y="10"/>
                    <a:pt x="214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5"/>
            <p:cNvSpPr/>
            <p:nvPr/>
          </p:nvSpPr>
          <p:spPr>
            <a:xfrm>
              <a:off x="505376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80" y="1"/>
                  </a:moveTo>
                  <a:cubicBezTo>
                    <a:pt x="233" y="1"/>
                    <a:pt x="187" y="1"/>
                    <a:pt x="140" y="16"/>
                  </a:cubicBezTo>
                  <a:cubicBezTo>
                    <a:pt x="78" y="63"/>
                    <a:pt x="32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73" y="404"/>
                  </a:cubicBezTo>
                  <a:cubicBezTo>
                    <a:pt x="450" y="311"/>
                    <a:pt x="450" y="171"/>
                    <a:pt x="388" y="78"/>
                  </a:cubicBezTo>
                  <a:cubicBezTo>
                    <a:pt x="373" y="63"/>
                    <a:pt x="342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5"/>
            <p:cNvSpPr/>
            <p:nvPr/>
          </p:nvSpPr>
          <p:spPr>
            <a:xfrm>
              <a:off x="4973513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09" y="280"/>
                    <a:pt x="140" y="280"/>
                  </a:cubicBezTo>
                  <a:cubicBezTo>
                    <a:pt x="171" y="280"/>
                    <a:pt x="217" y="249"/>
                    <a:pt x="248" y="234"/>
                  </a:cubicBezTo>
                  <a:cubicBezTo>
                    <a:pt x="310" y="172"/>
                    <a:pt x="326" y="94"/>
                    <a:pt x="295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5"/>
            <p:cNvSpPr/>
            <p:nvPr/>
          </p:nvSpPr>
          <p:spPr>
            <a:xfrm>
              <a:off x="5077813" y="3804950"/>
              <a:ext cx="8550" cy="9300"/>
            </a:xfrm>
            <a:custGeom>
              <a:avLst/>
              <a:gdLst/>
              <a:ahLst/>
              <a:cxnLst/>
              <a:rect l="l" t="t" r="r" b="b"/>
              <a:pathLst>
                <a:path w="342" h="372" extrusionOk="0">
                  <a:moveTo>
                    <a:pt x="141" y="0"/>
                  </a:moveTo>
                  <a:cubicBezTo>
                    <a:pt x="115" y="0"/>
                    <a:pt x="93" y="5"/>
                    <a:pt x="78" y="15"/>
                  </a:cubicBezTo>
                  <a:cubicBezTo>
                    <a:pt x="31" y="31"/>
                    <a:pt x="0" y="93"/>
                    <a:pt x="0" y="155"/>
                  </a:cubicBezTo>
                  <a:cubicBezTo>
                    <a:pt x="0" y="217"/>
                    <a:pt x="0" y="263"/>
                    <a:pt x="31" y="310"/>
                  </a:cubicBezTo>
                  <a:cubicBezTo>
                    <a:pt x="47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41" y="217"/>
                  </a:cubicBezTo>
                  <a:cubicBezTo>
                    <a:pt x="341" y="155"/>
                    <a:pt x="341" y="108"/>
                    <a:pt x="310" y="77"/>
                  </a:cubicBezTo>
                  <a:cubicBezTo>
                    <a:pt x="268" y="24"/>
                    <a:pt x="19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5"/>
            <p:cNvSpPr/>
            <p:nvPr/>
          </p:nvSpPr>
          <p:spPr>
            <a:xfrm>
              <a:off x="50180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5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32" y="91"/>
                    <a:pt x="1" y="153"/>
                    <a:pt x="1" y="216"/>
                  </a:cubicBezTo>
                  <a:cubicBezTo>
                    <a:pt x="1" y="293"/>
                    <a:pt x="16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42" y="479"/>
                    <a:pt x="388" y="479"/>
                    <a:pt x="420" y="464"/>
                  </a:cubicBezTo>
                  <a:cubicBezTo>
                    <a:pt x="451" y="464"/>
                    <a:pt x="466" y="448"/>
                    <a:pt x="482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28" y="91"/>
                    <a:pt x="404" y="45"/>
                  </a:cubicBezTo>
                  <a:cubicBezTo>
                    <a:pt x="360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5"/>
            <p:cNvSpPr/>
            <p:nvPr/>
          </p:nvSpPr>
          <p:spPr>
            <a:xfrm>
              <a:off x="48688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3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63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42" y="47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5"/>
            <p:cNvSpPr/>
            <p:nvPr/>
          </p:nvSpPr>
          <p:spPr>
            <a:xfrm>
              <a:off x="4867663" y="3910850"/>
              <a:ext cx="12800" cy="11200"/>
            </a:xfrm>
            <a:custGeom>
              <a:avLst/>
              <a:gdLst/>
              <a:ahLst/>
              <a:cxnLst/>
              <a:rect l="l" t="t" r="r" b="b"/>
              <a:pathLst>
                <a:path w="512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24" y="401"/>
                    <a:pt x="202" y="448"/>
                    <a:pt x="295" y="448"/>
                  </a:cubicBezTo>
                  <a:lnTo>
                    <a:pt x="372" y="448"/>
                  </a:lnTo>
                  <a:cubicBezTo>
                    <a:pt x="496" y="370"/>
                    <a:pt x="512" y="199"/>
                    <a:pt x="434" y="106"/>
                  </a:cubicBezTo>
                  <a:cubicBezTo>
                    <a:pt x="381" y="43"/>
                    <a:pt x="291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5"/>
            <p:cNvSpPr/>
            <p:nvPr/>
          </p:nvSpPr>
          <p:spPr>
            <a:xfrm>
              <a:off x="48765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7" y="0"/>
                    <a:pt x="140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2" y="295"/>
                    <a:pt x="482" y="202"/>
                  </a:cubicBezTo>
                  <a:cubicBezTo>
                    <a:pt x="482" y="155"/>
                    <a:pt x="466" y="109"/>
                    <a:pt x="420" y="62"/>
                  </a:cubicBezTo>
                  <a:cubicBezTo>
                    <a:pt x="373" y="31"/>
                    <a:pt x="311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5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5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5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5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5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5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5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5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5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5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5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5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5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5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5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5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5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5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5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5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5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5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5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5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5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5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5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5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5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5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5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5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5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5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5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5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5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5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5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5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5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5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5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5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5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5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5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5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5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5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5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5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5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5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5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5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5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5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5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5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5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5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5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5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3" name="Google Shape;6583;p25"/>
          <p:cNvGrpSpPr/>
          <p:nvPr/>
        </p:nvGrpSpPr>
        <p:grpSpPr>
          <a:xfrm>
            <a:off x="2914081" y="4070625"/>
            <a:ext cx="533175" cy="533175"/>
            <a:chOff x="2717238" y="3752575"/>
            <a:chExt cx="533175" cy="533175"/>
          </a:xfrm>
        </p:grpSpPr>
        <p:sp>
          <p:nvSpPr>
            <p:cNvPr id="6584" name="Google Shape;6584;p25"/>
            <p:cNvSpPr/>
            <p:nvPr/>
          </p:nvSpPr>
          <p:spPr>
            <a:xfrm>
              <a:off x="271723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5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49" y="637"/>
                  </a:cubicBezTo>
                  <a:cubicBezTo>
                    <a:pt x="9880" y="637"/>
                    <a:pt x="10353" y="589"/>
                    <a:pt x="10825" y="589"/>
                  </a:cubicBezTo>
                  <a:close/>
                  <a:moveTo>
                    <a:pt x="7880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8" y="1180"/>
                    <a:pt x="9089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17" y="1800"/>
                  </a:moveTo>
                  <a:lnTo>
                    <a:pt x="5817" y="1816"/>
                  </a:lnTo>
                  <a:cubicBezTo>
                    <a:pt x="5848" y="1878"/>
                    <a:pt x="5832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31" y="1862"/>
                  </a:lnTo>
                  <a:lnTo>
                    <a:pt x="5631" y="1800"/>
                  </a:lnTo>
                  <a:close/>
                  <a:moveTo>
                    <a:pt x="11230" y="1660"/>
                  </a:moveTo>
                  <a:cubicBezTo>
                    <a:pt x="11261" y="1660"/>
                    <a:pt x="11307" y="1660"/>
                    <a:pt x="11338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16" y="2002"/>
                  </a:cubicBezTo>
                  <a:cubicBezTo>
                    <a:pt x="11385" y="2048"/>
                    <a:pt x="11323" y="2079"/>
                    <a:pt x="11261" y="2079"/>
                  </a:cubicBezTo>
                  <a:cubicBezTo>
                    <a:pt x="11199" y="2079"/>
                    <a:pt x="11152" y="2048"/>
                    <a:pt x="11090" y="2017"/>
                  </a:cubicBezTo>
                  <a:cubicBezTo>
                    <a:pt x="11013" y="1940"/>
                    <a:pt x="11013" y="1784"/>
                    <a:pt x="11090" y="1691"/>
                  </a:cubicBezTo>
                  <a:lnTo>
                    <a:pt x="11106" y="1660"/>
                  </a:lnTo>
                  <a:close/>
                  <a:moveTo>
                    <a:pt x="9842" y="2095"/>
                  </a:moveTo>
                  <a:cubicBezTo>
                    <a:pt x="9898" y="2095"/>
                    <a:pt x="9962" y="2119"/>
                    <a:pt x="10005" y="2172"/>
                  </a:cubicBezTo>
                  <a:cubicBezTo>
                    <a:pt x="10036" y="2203"/>
                    <a:pt x="10036" y="2250"/>
                    <a:pt x="10036" y="2312"/>
                  </a:cubicBezTo>
                  <a:cubicBezTo>
                    <a:pt x="10020" y="2405"/>
                    <a:pt x="9927" y="2467"/>
                    <a:pt x="9849" y="2467"/>
                  </a:cubicBezTo>
                  <a:cubicBezTo>
                    <a:pt x="9787" y="2467"/>
                    <a:pt x="9756" y="2436"/>
                    <a:pt x="9710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10" y="2157"/>
                    <a:pt x="9772" y="2110"/>
                  </a:cubicBezTo>
                  <a:cubicBezTo>
                    <a:pt x="9792" y="2100"/>
                    <a:pt x="9816" y="2095"/>
                    <a:pt x="9842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7" y="1660"/>
                  </a:cubicBezTo>
                  <a:cubicBezTo>
                    <a:pt x="14363" y="1847"/>
                    <a:pt x="14502" y="2110"/>
                    <a:pt x="14347" y="2327"/>
                  </a:cubicBezTo>
                  <a:cubicBezTo>
                    <a:pt x="14254" y="2482"/>
                    <a:pt x="14084" y="2513"/>
                    <a:pt x="13928" y="2513"/>
                  </a:cubicBezTo>
                  <a:lnTo>
                    <a:pt x="13696" y="2513"/>
                  </a:lnTo>
                  <a:cubicBezTo>
                    <a:pt x="13277" y="2513"/>
                    <a:pt x="12874" y="2467"/>
                    <a:pt x="12471" y="2343"/>
                  </a:cubicBezTo>
                  <a:cubicBezTo>
                    <a:pt x="12145" y="2250"/>
                    <a:pt x="11928" y="1971"/>
                    <a:pt x="11943" y="1660"/>
                  </a:cubicBezTo>
                  <a:cubicBezTo>
                    <a:pt x="11959" y="1629"/>
                    <a:pt x="11959" y="1567"/>
                    <a:pt x="12005" y="1505"/>
                  </a:cubicBezTo>
                  <a:cubicBezTo>
                    <a:pt x="12098" y="1242"/>
                    <a:pt x="12424" y="1242"/>
                    <a:pt x="12548" y="1242"/>
                  </a:cubicBezTo>
                  <a:close/>
                  <a:moveTo>
                    <a:pt x="4917" y="2172"/>
                  </a:moveTo>
                  <a:cubicBezTo>
                    <a:pt x="5026" y="2172"/>
                    <a:pt x="5135" y="2234"/>
                    <a:pt x="5181" y="2312"/>
                  </a:cubicBezTo>
                  <a:cubicBezTo>
                    <a:pt x="5197" y="2343"/>
                    <a:pt x="5197" y="2420"/>
                    <a:pt x="5181" y="2482"/>
                  </a:cubicBezTo>
                  <a:cubicBezTo>
                    <a:pt x="5150" y="2544"/>
                    <a:pt x="5119" y="2575"/>
                    <a:pt x="5057" y="2591"/>
                  </a:cubicBezTo>
                  <a:lnTo>
                    <a:pt x="5041" y="2591"/>
                  </a:lnTo>
                  <a:lnTo>
                    <a:pt x="4731" y="2498"/>
                  </a:lnTo>
                  <a:lnTo>
                    <a:pt x="4731" y="2467"/>
                  </a:lnTo>
                  <a:cubicBezTo>
                    <a:pt x="4747" y="2420"/>
                    <a:pt x="4747" y="2405"/>
                    <a:pt x="4747" y="2389"/>
                  </a:cubicBezTo>
                  <a:cubicBezTo>
                    <a:pt x="4747" y="2327"/>
                    <a:pt x="4731" y="2265"/>
                    <a:pt x="4793" y="2203"/>
                  </a:cubicBezTo>
                  <a:cubicBezTo>
                    <a:pt x="4809" y="2188"/>
                    <a:pt x="4840" y="2172"/>
                    <a:pt x="4902" y="2172"/>
                  </a:cubicBezTo>
                  <a:close/>
                  <a:moveTo>
                    <a:pt x="15647" y="3273"/>
                  </a:moveTo>
                  <a:cubicBezTo>
                    <a:pt x="15716" y="3273"/>
                    <a:pt x="15764" y="3294"/>
                    <a:pt x="15805" y="3335"/>
                  </a:cubicBezTo>
                  <a:cubicBezTo>
                    <a:pt x="15821" y="3366"/>
                    <a:pt x="15836" y="3413"/>
                    <a:pt x="15836" y="3444"/>
                  </a:cubicBezTo>
                  <a:cubicBezTo>
                    <a:pt x="15836" y="3506"/>
                    <a:pt x="15821" y="3568"/>
                    <a:pt x="15790" y="3599"/>
                  </a:cubicBezTo>
                  <a:cubicBezTo>
                    <a:pt x="15728" y="3646"/>
                    <a:pt x="15666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48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26" y="3289"/>
                  </a:lnTo>
                  <a:cubicBezTo>
                    <a:pt x="15572" y="3279"/>
                    <a:pt x="15612" y="3273"/>
                    <a:pt x="15647" y="3273"/>
                  </a:cubicBezTo>
                  <a:close/>
                  <a:moveTo>
                    <a:pt x="14460" y="3474"/>
                  </a:moveTo>
                  <a:cubicBezTo>
                    <a:pt x="14500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70" y="3832"/>
                    <a:pt x="14254" y="3816"/>
                  </a:cubicBezTo>
                  <a:cubicBezTo>
                    <a:pt x="14208" y="3801"/>
                    <a:pt x="14192" y="3754"/>
                    <a:pt x="14192" y="3723"/>
                  </a:cubicBezTo>
                  <a:cubicBezTo>
                    <a:pt x="14192" y="3661"/>
                    <a:pt x="14208" y="3599"/>
                    <a:pt x="14254" y="3568"/>
                  </a:cubicBezTo>
                  <a:cubicBezTo>
                    <a:pt x="14304" y="3508"/>
                    <a:pt x="14387" y="3474"/>
                    <a:pt x="14460" y="3474"/>
                  </a:cubicBezTo>
                  <a:close/>
                  <a:moveTo>
                    <a:pt x="16737" y="2731"/>
                  </a:moveTo>
                  <a:cubicBezTo>
                    <a:pt x="16762" y="2731"/>
                    <a:pt x="16787" y="2736"/>
                    <a:pt x="16813" y="2746"/>
                  </a:cubicBezTo>
                  <a:cubicBezTo>
                    <a:pt x="16844" y="2746"/>
                    <a:pt x="17434" y="3118"/>
                    <a:pt x="17930" y="3646"/>
                  </a:cubicBezTo>
                  <a:cubicBezTo>
                    <a:pt x="17992" y="3708"/>
                    <a:pt x="17992" y="3801"/>
                    <a:pt x="17930" y="3863"/>
                  </a:cubicBezTo>
                  <a:cubicBezTo>
                    <a:pt x="17914" y="3878"/>
                    <a:pt x="17883" y="3894"/>
                    <a:pt x="17837" y="3894"/>
                  </a:cubicBezTo>
                  <a:cubicBezTo>
                    <a:pt x="17806" y="3894"/>
                    <a:pt x="17759" y="3894"/>
                    <a:pt x="17744" y="3863"/>
                  </a:cubicBezTo>
                  <a:cubicBezTo>
                    <a:pt x="17263" y="3351"/>
                    <a:pt x="16674" y="3010"/>
                    <a:pt x="16674" y="3010"/>
                  </a:cubicBezTo>
                  <a:cubicBezTo>
                    <a:pt x="16596" y="2948"/>
                    <a:pt x="16581" y="2870"/>
                    <a:pt x="16612" y="2793"/>
                  </a:cubicBezTo>
                  <a:cubicBezTo>
                    <a:pt x="16643" y="2751"/>
                    <a:pt x="16687" y="2731"/>
                    <a:pt x="16737" y="2731"/>
                  </a:cubicBezTo>
                  <a:close/>
                  <a:moveTo>
                    <a:pt x="6969" y="2963"/>
                  </a:moveTo>
                  <a:cubicBezTo>
                    <a:pt x="7029" y="2963"/>
                    <a:pt x="7090" y="2968"/>
                    <a:pt x="7151" y="2979"/>
                  </a:cubicBezTo>
                  <a:cubicBezTo>
                    <a:pt x="7368" y="3025"/>
                    <a:pt x="7570" y="3149"/>
                    <a:pt x="7539" y="3366"/>
                  </a:cubicBezTo>
                  <a:cubicBezTo>
                    <a:pt x="7539" y="3537"/>
                    <a:pt x="7383" y="3646"/>
                    <a:pt x="7337" y="3677"/>
                  </a:cubicBezTo>
                  <a:cubicBezTo>
                    <a:pt x="7042" y="3878"/>
                    <a:pt x="6717" y="4033"/>
                    <a:pt x="6360" y="4111"/>
                  </a:cubicBezTo>
                  <a:cubicBezTo>
                    <a:pt x="6329" y="4126"/>
                    <a:pt x="6267" y="4126"/>
                    <a:pt x="6220" y="4126"/>
                  </a:cubicBezTo>
                  <a:cubicBezTo>
                    <a:pt x="6034" y="4126"/>
                    <a:pt x="5848" y="4033"/>
                    <a:pt x="5755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7" y="3320"/>
                  </a:cubicBezTo>
                  <a:cubicBezTo>
                    <a:pt x="6225" y="3159"/>
                    <a:pt x="6586" y="2963"/>
                    <a:pt x="6969" y="2963"/>
                  </a:cubicBezTo>
                  <a:close/>
                  <a:moveTo>
                    <a:pt x="4085" y="2952"/>
                  </a:moveTo>
                  <a:cubicBezTo>
                    <a:pt x="4123" y="2952"/>
                    <a:pt x="4166" y="2972"/>
                    <a:pt x="4204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1" y="3506"/>
                    <a:pt x="3211" y="4219"/>
                    <a:pt x="3211" y="4219"/>
                  </a:cubicBezTo>
                  <a:cubicBezTo>
                    <a:pt x="3180" y="4266"/>
                    <a:pt x="3134" y="4282"/>
                    <a:pt x="3103" y="4282"/>
                  </a:cubicBezTo>
                  <a:cubicBezTo>
                    <a:pt x="3056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599" y="3335"/>
                    <a:pt x="4018" y="2979"/>
                  </a:cubicBezTo>
                  <a:cubicBezTo>
                    <a:pt x="4036" y="2960"/>
                    <a:pt x="4059" y="2952"/>
                    <a:pt x="4085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5" y="4008"/>
                    <a:pt x="15827" y="4005"/>
                    <a:pt x="15842" y="4005"/>
                  </a:cubicBezTo>
                  <a:cubicBezTo>
                    <a:pt x="15873" y="4005"/>
                    <a:pt x="15913" y="4023"/>
                    <a:pt x="15945" y="4033"/>
                  </a:cubicBezTo>
                  <a:lnTo>
                    <a:pt x="15976" y="4064"/>
                  </a:lnTo>
                  <a:cubicBezTo>
                    <a:pt x="16022" y="4126"/>
                    <a:pt x="15991" y="4204"/>
                    <a:pt x="15945" y="4266"/>
                  </a:cubicBezTo>
                  <a:cubicBezTo>
                    <a:pt x="15898" y="4297"/>
                    <a:pt x="15836" y="4328"/>
                    <a:pt x="15805" y="4328"/>
                  </a:cubicBezTo>
                  <a:cubicBezTo>
                    <a:pt x="15759" y="4328"/>
                    <a:pt x="15743" y="4328"/>
                    <a:pt x="15728" y="4297"/>
                  </a:cubicBezTo>
                  <a:cubicBezTo>
                    <a:pt x="15666" y="4266"/>
                    <a:pt x="15635" y="4188"/>
                    <a:pt x="15650" y="4111"/>
                  </a:cubicBezTo>
                  <a:cubicBezTo>
                    <a:pt x="15666" y="4033"/>
                    <a:pt x="15728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82" y="4018"/>
                  </a:lnTo>
                  <a:lnTo>
                    <a:pt x="13013" y="4033"/>
                  </a:lnTo>
                  <a:cubicBezTo>
                    <a:pt x="13044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1" y="4359"/>
                    <a:pt x="12719" y="4313"/>
                    <a:pt x="12672" y="4235"/>
                  </a:cubicBezTo>
                  <a:cubicBezTo>
                    <a:pt x="12641" y="4188"/>
                    <a:pt x="12657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67" y="3984"/>
                  </a:moveTo>
                  <a:cubicBezTo>
                    <a:pt x="9053" y="3984"/>
                    <a:pt x="9093" y="4040"/>
                    <a:pt x="9121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59" y="4592"/>
                    <a:pt x="8143" y="4592"/>
                  </a:cubicBezTo>
                  <a:cubicBezTo>
                    <a:pt x="8081" y="4592"/>
                    <a:pt x="8035" y="4576"/>
                    <a:pt x="8004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81" y="4328"/>
                    <a:pt x="8609" y="4049"/>
                    <a:pt x="8934" y="3987"/>
                  </a:cubicBezTo>
                  <a:cubicBezTo>
                    <a:pt x="8946" y="3985"/>
                    <a:pt x="8957" y="3984"/>
                    <a:pt x="8967" y="3984"/>
                  </a:cubicBezTo>
                  <a:close/>
                  <a:moveTo>
                    <a:pt x="9501" y="4450"/>
                  </a:moveTo>
                  <a:cubicBezTo>
                    <a:pt x="9570" y="4450"/>
                    <a:pt x="9636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9" y="4793"/>
                    <a:pt x="9198" y="4824"/>
                    <a:pt x="9043" y="4886"/>
                  </a:cubicBezTo>
                  <a:cubicBezTo>
                    <a:pt x="9012" y="4886"/>
                    <a:pt x="8996" y="4886"/>
                    <a:pt x="8981" y="4902"/>
                  </a:cubicBezTo>
                  <a:cubicBezTo>
                    <a:pt x="8919" y="4902"/>
                    <a:pt x="8857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089" y="4530"/>
                    <a:pt x="9291" y="4499"/>
                    <a:pt x="9477" y="4452"/>
                  </a:cubicBezTo>
                  <a:cubicBezTo>
                    <a:pt x="9485" y="4451"/>
                    <a:pt x="9493" y="4450"/>
                    <a:pt x="9501" y="4450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297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44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19155" y="5352"/>
                  </a:moveTo>
                  <a:cubicBezTo>
                    <a:pt x="19233" y="5398"/>
                    <a:pt x="19248" y="5460"/>
                    <a:pt x="19217" y="5538"/>
                  </a:cubicBezTo>
                  <a:cubicBezTo>
                    <a:pt x="19171" y="5600"/>
                    <a:pt x="19140" y="5646"/>
                    <a:pt x="19078" y="5646"/>
                  </a:cubicBezTo>
                  <a:lnTo>
                    <a:pt x="19062" y="5646"/>
                  </a:lnTo>
                  <a:cubicBezTo>
                    <a:pt x="19000" y="5615"/>
                    <a:pt x="18969" y="5569"/>
                    <a:pt x="18969" y="5491"/>
                  </a:cubicBezTo>
                  <a:cubicBezTo>
                    <a:pt x="18969" y="5460"/>
                    <a:pt x="18985" y="5445"/>
                    <a:pt x="18985" y="5429"/>
                  </a:cubicBezTo>
                  <a:lnTo>
                    <a:pt x="18969" y="5383"/>
                  </a:lnTo>
                  <a:cubicBezTo>
                    <a:pt x="19047" y="5352"/>
                    <a:pt x="19109" y="5352"/>
                    <a:pt x="19155" y="5352"/>
                  </a:cubicBezTo>
                  <a:close/>
                  <a:moveTo>
                    <a:pt x="14890" y="4064"/>
                  </a:moveTo>
                  <a:cubicBezTo>
                    <a:pt x="14968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3" y="4793"/>
                    <a:pt x="15169" y="4809"/>
                    <a:pt x="15185" y="4824"/>
                  </a:cubicBezTo>
                  <a:cubicBezTo>
                    <a:pt x="15402" y="4809"/>
                    <a:pt x="15588" y="4793"/>
                    <a:pt x="15790" y="4762"/>
                  </a:cubicBezTo>
                  <a:cubicBezTo>
                    <a:pt x="15867" y="4762"/>
                    <a:pt x="15945" y="4824"/>
                    <a:pt x="15945" y="4902"/>
                  </a:cubicBezTo>
                  <a:cubicBezTo>
                    <a:pt x="15945" y="4979"/>
                    <a:pt x="15883" y="5057"/>
                    <a:pt x="15805" y="5057"/>
                  </a:cubicBezTo>
                  <a:cubicBezTo>
                    <a:pt x="15728" y="5057"/>
                    <a:pt x="15650" y="5073"/>
                    <a:pt x="15572" y="5073"/>
                  </a:cubicBezTo>
                  <a:cubicBezTo>
                    <a:pt x="15666" y="5150"/>
                    <a:pt x="15790" y="5228"/>
                    <a:pt x="15898" y="5290"/>
                  </a:cubicBezTo>
                  <a:cubicBezTo>
                    <a:pt x="15976" y="5336"/>
                    <a:pt x="15991" y="5414"/>
                    <a:pt x="15960" y="5491"/>
                  </a:cubicBezTo>
                  <a:cubicBezTo>
                    <a:pt x="15945" y="5538"/>
                    <a:pt x="15898" y="5569"/>
                    <a:pt x="15836" y="5569"/>
                  </a:cubicBezTo>
                  <a:cubicBezTo>
                    <a:pt x="15805" y="5569"/>
                    <a:pt x="15790" y="5569"/>
                    <a:pt x="15759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16" y="5615"/>
                  </a:lnTo>
                  <a:cubicBezTo>
                    <a:pt x="15216" y="5693"/>
                    <a:pt x="15169" y="5770"/>
                    <a:pt x="15092" y="5770"/>
                  </a:cubicBezTo>
                  <a:lnTo>
                    <a:pt x="15061" y="5770"/>
                  </a:lnTo>
                  <a:cubicBezTo>
                    <a:pt x="15014" y="5770"/>
                    <a:pt x="14937" y="5724"/>
                    <a:pt x="14937" y="5646"/>
                  </a:cubicBezTo>
                  <a:lnTo>
                    <a:pt x="14875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5" y="5150"/>
                    <a:pt x="14053" y="5104"/>
                    <a:pt x="14053" y="5026"/>
                  </a:cubicBezTo>
                  <a:cubicBezTo>
                    <a:pt x="14053" y="4948"/>
                    <a:pt x="14115" y="4871"/>
                    <a:pt x="14192" y="4871"/>
                  </a:cubicBezTo>
                  <a:cubicBezTo>
                    <a:pt x="14363" y="4840"/>
                    <a:pt x="14564" y="4840"/>
                    <a:pt x="14750" y="4824"/>
                  </a:cubicBezTo>
                  <a:cubicBezTo>
                    <a:pt x="14549" y="4669"/>
                    <a:pt x="14347" y="4514"/>
                    <a:pt x="14177" y="4344"/>
                  </a:cubicBezTo>
                  <a:cubicBezTo>
                    <a:pt x="14115" y="4282"/>
                    <a:pt x="14115" y="4188"/>
                    <a:pt x="14177" y="4126"/>
                  </a:cubicBezTo>
                  <a:cubicBezTo>
                    <a:pt x="14208" y="4095"/>
                    <a:pt x="14246" y="4080"/>
                    <a:pt x="14285" y="4080"/>
                  </a:cubicBezTo>
                  <a:cubicBezTo>
                    <a:pt x="14324" y="4080"/>
                    <a:pt x="14363" y="4095"/>
                    <a:pt x="14394" y="4126"/>
                  </a:cubicBezTo>
                  <a:cubicBezTo>
                    <a:pt x="14518" y="4266"/>
                    <a:pt x="14657" y="4375"/>
                    <a:pt x="14813" y="4499"/>
                  </a:cubicBezTo>
                  <a:lnTo>
                    <a:pt x="14782" y="4219"/>
                  </a:lnTo>
                  <a:cubicBezTo>
                    <a:pt x="14782" y="4142"/>
                    <a:pt x="14828" y="4064"/>
                    <a:pt x="14890" y="4064"/>
                  </a:cubicBezTo>
                  <a:close/>
                  <a:moveTo>
                    <a:pt x="2569" y="4557"/>
                  </a:moveTo>
                  <a:cubicBezTo>
                    <a:pt x="2598" y="4557"/>
                    <a:pt x="2628" y="4567"/>
                    <a:pt x="2653" y="4592"/>
                  </a:cubicBezTo>
                  <a:cubicBezTo>
                    <a:pt x="2715" y="4654"/>
                    <a:pt x="2731" y="4747"/>
                    <a:pt x="2684" y="4809"/>
                  </a:cubicBezTo>
                  <a:cubicBezTo>
                    <a:pt x="2343" y="5197"/>
                    <a:pt x="1955" y="5848"/>
                    <a:pt x="1955" y="5848"/>
                  </a:cubicBezTo>
                  <a:cubicBezTo>
                    <a:pt x="1940" y="5910"/>
                    <a:pt x="1893" y="5926"/>
                    <a:pt x="1847" y="5926"/>
                  </a:cubicBezTo>
                  <a:cubicBezTo>
                    <a:pt x="1800" y="5926"/>
                    <a:pt x="1784" y="5926"/>
                    <a:pt x="1769" y="5910"/>
                  </a:cubicBezTo>
                  <a:cubicBezTo>
                    <a:pt x="1691" y="5848"/>
                    <a:pt x="1660" y="5770"/>
                    <a:pt x="1691" y="5693"/>
                  </a:cubicBezTo>
                  <a:cubicBezTo>
                    <a:pt x="1707" y="5677"/>
                    <a:pt x="2095" y="5026"/>
                    <a:pt x="2451" y="4607"/>
                  </a:cubicBezTo>
                  <a:cubicBezTo>
                    <a:pt x="2479" y="4579"/>
                    <a:pt x="2524" y="4557"/>
                    <a:pt x="2569" y="4557"/>
                  </a:cubicBezTo>
                  <a:close/>
                  <a:moveTo>
                    <a:pt x="5182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1" y="5879"/>
                    <a:pt x="5367" y="5926"/>
                    <a:pt x="5398" y="5972"/>
                  </a:cubicBezTo>
                  <a:cubicBezTo>
                    <a:pt x="5414" y="6034"/>
                    <a:pt x="5398" y="6112"/>
                    <a:pt x="5352" y="6158"/>
                  </a:cubicBezTo>
                  <a:cubicBezTo>
                    <a:pt x="5290" y="6220"/>
                    <a:pt x="5212" y="6267"/>
                    <a:pt x="5135" y="6267"/>
                  </a:cubicBezTo>
                  <a:cubicBezTo>
                    <a:pt x="5088" y="6267"/>
                    <a:pt x="5026" y="6236"/>
                    <a:pt x="4979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2" y="5808"/>
                  </a:cubicBezTo>
                  <a:close/>
                  <a:moveTo>
                    <a:pt x="12061" y="6138"/>
                  </a:moveTo>
                  <a:cubicBezTo>
                    <a:pt x="12104" y="6138"/>
                    <a:pt x="12144" y="6145"/>
                    <a:pt x="12176" y="6158"/>
                  </a:cubicBezTo>
                  <a:lnTo>
                    <a:pt x="12191" y="6189"/>
                  </a:lnTo>
                  <a:cubicBezTo>
                    <a:pt x="12238" y="6267"/>
                    <a:pt x="12238" y="6344"/>
                    <a:pt x="12191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6" y="6468"/>
                    <a:pt x="11850" y="6391"/>
                  </a:cubicBezTo>
                  <a:cubicBezTo>
                    <a:pt x="11835" y="6313"/>
                    <a:pt x="11850" y="6236"/>
                    <a:pt x="11881" y="6189"/>
                  </a:cubicBezTo>
                  <a:cubicBezTo>
                    <a:pt x="11936" y="6153"/>
                    <a:pt x="12001" y="6138"/>
                    <a:pt x="12061" y="6138"/>
                  </a:cubicBezTo>
                  <a:close/>
                  <a:moveTo>
                    <a:pt x="1493" y="6332"/>
                  </a:moveTo>
                  <a:cubicBezTo>
                    <a:pt x="1580" y="6332"/>
                    <a:pt x="1669" y="6374"/>
                    <a:pt x="1722" y="6437"/>
                  </a:cubicBezTo>
                  <a:cubicBezTo>
                    <a:pt x="1800" y="6530"/>
                    <a:pt x="1784" y="6701"/>
                    <a:pt x="1660" y="6779"/>
                  </a:cubicBezTo>
                  <a:lnTo>
                    <a:pt x="1583" y="6779"/>
                  </a:lnTo>
                  <a:cubicBezTo>
                    <a:pt x="1490" y="6779"/>
                    <a:pt x="1412" y="6748"/>
                    <a:pt x="1350" y="6670"/>
                  </a:cubicBezTo>
                  <a:cubicBezTo>
                    <a:pt x="1273" y="6577"/>
                    <a:pt x="1273" y="6453"/>
                    <a:pt x="1350" y="6375"/>
                  </a:cubicBezTo>
                  <a:lnTo>
                    <a:pt x="1381" y="6360"/>
                  </a:lnTo>
                  <a:cubicBezTo>
                    <a:pt x="1415" y="6340"/>
                    <a:pt x="1454" y="6332"/>
                    <a:pt x="1493" y="6332"/>
                  </a:cubicBezTo>
                  <a:close/>
                  <a:moveTo>
                    <a:pt x="14735" y="6468"/>
                  </a:moveTo>
                  <a:cubicBezTo>
                    <a:pt x="14828" y="6468"/>
                    <a:pt x="14937" y="6515"/>
                    <a:pt x="14983" y="6592"/>
                  </a:cubicBezTo>
                  <a:cubicBezTo>
                    <a:pt x="15045" y="6670"/>
                    <a:pt x="15061" y="6810"/>
                    <a:pt x="14983" y="6903"/>
                  </a:cubicBezTo>
                  <a:lnTo>
                    <a:pt x="14968" y="6918"/>
                  </a:lnTo>
                  <a:lnTo>
                    <a:pt x="14952" y="6918"/>
                  </a:lnTo>
                  <a:cubicBezTo>
                    <a:pt x="14797" y="6903"/>
                    <a:pt x="14657" y="6779"/>
                    <a:pt x="14580" y="6654"/>
                  </a:cubicBezTo>
                  <a:cubicBezTo>
                    <a:pt x="14564" y="6623"/>
                    <a:pt x="14549" y="6608"/>
                    <a:pt x="14564" y="6561"/>
                  </a:cubicBezTo>
                  <a:cubicBezTo>
                    <a:pt x="14564" y="6530"/>
                    <a:pt x="14580" y="6484"/>
                    <a:pt x="14626" y="6484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2" y="6618"/>
                  </a:moveTo>
                  <a:cubicBezTo>
                    <a:pt x="13692" y="6618"/>
                    <a:pt x="13761" y="6638"/>
                    <a:pt x="13820" y="6686"/>
                  </a:cubicBezTo>
                  <a:cubicBezTo>
                    <a:pt x="13928" y="6748"/>
                    <a:pt x="13944" y="6856"/>
                    <a:pt x="13897" y="6949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10" y="6670"/>
                  </a:cubicBezTo>
                  <a:lnTo>
                    <a:pt x="13510" y="6623"/>
                  </a:lnTo>
                  <a:lnTo>
                    <a:pt x="13556" y="6623"/>
                  </a:lnTo>
                  <a:cubicBezTo>
                    <a:pt x="13578" y="6620"/>
                    <a:pt x="13600" y="6618"/>
                    <a:pt x="13622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53" y="6825"/>
                    <a:pt x="2653" y="6872"/>
                    <a:pt x="2637" y="6949"/>
                  </a:cubicBezTo>
                  <a:cubicBezTo>
                    <a:pt x="2591" y="7011"/>
                    <a:pt x="2544" y="7073"/>
                    <a:pt x="2467" y="7073"/>
                  </a:cubicBezTo>
                  <a:lnTo>
                    <a:pt x="2420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43" y="6779"/>
                    <a:pt x="2405" y="6732"/>
                  </a:cubicBezTo>
                  <a:lnTo>
                    <a:pt x="2420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9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20" y="7197"/>
                    <a:pt x="7027" y="7228"/>
                    <a:pt x="6903" y="7228"/>
                  </a:cubicBezTo>
                  <a:lnTo>
                    <a:pt x="6856" y="7228"/>
                  </a:lnTo>
                  <a:lnTo>
                    <a:pt x="6841" y="7197"/>
                  </a:lnTo>
                  <a:cubicBezTo>
                    <a:pt x="6810" y="7073"/>
                    <a:pt x="6841" y="6918"/>
                    <a:pt x="6949" y="6825"/>
                  </a:cubicBezTo>
                  <a:cubicBezTo>
                    <a:pt x="7006" y="6768"/>
                    <a:pt x="7092" y="6735"/>
                    <a:pt x="7178" y="6735"/>
                  </a:cubicBezTo>
                  <a:close/>
                  <a:moveTo>
                    <a:pt x="19670" y="6073"/>
                  </a:moveTo>
                  <a:cubicBezTo>
                    <a:pt x="19713" y="6073"/>
                    <a:pt x="19758" y="6098"/>
                    <a:pt x="19776" y="6143"/>
                  </a:cubicBezTo>
                  <a:cubicBezTo>
                    <a:pt x="19791" y="6158"/>
                    <a:pt x="20256" y="6934"/>
                    <a:pt x="20474" y="7818"/>
                  </a:cubicBezTo>
                  <a:cubicBezTo>
                    <a:pt x="20489" y="7895"/>
                    <a:pt x="20458" y="7973"/>
                    <a:pt x="20380" y="7988"/>
                  </a:cubicBezTo>
                  <a:lnTo>
                    <a:pt x="20334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496" y="6205"/>
                    <a:pt x="19527" y="6112"/>
                    <a:pt x="19589" y="6112"/>
                  </a:cubicBezTo>
                  <a:cubicBezTo>
                    <a:pt x="19609" y="6086"/>
                    <a:pt x="19639" y="6073"/>
                    <a:pt x="19670" y="6073"/>
                  </a:cubicBez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48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22" y="8081"/>
                    <a:pt x="1660" y="8066"/>
                  </a:cubicBezTo>
                  <a:lnTo>
                    <a:pt x="1629" y="8050"/>
                  </a:lnTo>
                  <a:lnTo>
                    <a:pt x="1660" y="7756"/>
                  </a:lnTo>
                  <a:lnTo>
                    <a:pt x="1707" y="7756"/>
                  </a:lnTo>
                  <a:cubicBezTo>
                    <a:pt x="1769" y="7740"/>
                    <a:pt x="1815" y="7709"/>
                    <a:pt x="1878" y="7709"/>
                  </a:cubicBezTo>
                  <a:close/>
                  <a:moveTo>
                    <a:pt x="19611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791" y="8159"/>
                    <a:pt x="19791" y="8205"/>
                    <a:pt x="19791" y="8252"/>
                  </a:cubicBezTo>
                  <a:cubicBezTo>
                    <a:pt x="19791" y="8299"/>
                    <a:pt x="19776" y="8361"/>
                    <a:pt x="19745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58" y="8407"/>
                    <a:pt x="19481" y="8376"/>
                    <a:pt x="19450" y="8330"/>
                  </a:cubicBezTo>
                  <a:cubicBezTo>
                    <a:pt x="19403" y="8283"/>
                    <a:pt x="19388" y="8221"/>
                    <a:pt x="19403" y="8159"/>
                  </a:cubicBezTo>
                  <a:cubicBezTo>
                    <a:pt x="19403" y="8112"/>
                    <a:pt x="19450" y="8081"/>
                    <a:pt x="19496" y="8066"/>
                  </a:cubicBezTo>
                  <a:cubicBezTo>
                    <a:pt x="19537" y="8048"/>
                    <a:pt x="19576" y="8040"/>
                    <a:pt x="19611" y="8040"/>
                  </a:cubicBezTo>
                  <a:close/>
                  <a:moveTo>
                    <a:pt x="20560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1" y="8485"/>
                    <a:pt x="20799" y="9353"/>
                    <a:pt x="20784" y="9818"/>
                  </a:cubicBezTo>
                  <a:cubicBezTo>
                    <a:pt x="20784" y="9912"/>
                    <a:pt x="20722" y="9958"/>
                    <a:pt x="20644" y="9958"/>
                  </a:cubicBezTo>
                  <a:cubicBezTo>
                    <a:pt x="20567" y="9958"/>
                    <a:pt x="20520" y="9880"/>
                    <a:pt x="20520" y="9803"/>
                  </a:cubicBezTo>
                  <a:cubicBezTo>
                    <a:pt x="20551" y="9369"/>
                    <a:pt x="20411" y="8485"/>
                    <a:pt x="20411" y="8485"/>
                  </a:cubicBezTo>
                  <a:cubicBezTo>
                    <a:pt x="20396" y="8407"/>
                    <a:pt x="20458" y="8361"/>
                    <a:pt x="20536" y="8330"/>
                  </a:cubicBezTo>
                  <a:cubicBezTo>
                    <a:pt x="20544" y="8328"/>
                    <a:pt x="20552" y="8327"/>
                    <a:pt x="20560" y="8327"/>
                  </a:cubicBezTo>
                  <a:close/>
                  <a:moveTo>
                    <a:pt x="19823" y="9412"/>
                  </a:moveTo>
                  <a:cubicBezTo>
                    <a:pt x="19899" y="9412"/>
                    <a:pt x="19997" y="9458"/>
                    <a:pt x="20024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43"/>
                    <a:pt x="20055" y="10098"/>
                    <a:pt x="19993" y="10253"/>
                  </a:cubicBezTo>
                  <a:lnTo>
                    <a:pt x="19977" y="10299"/>
                  </a:lnTo>
                  <a:lnTo>
                    <a:pt x="19931" y="10299"/>
                  </a:lnTo>
                  <a:cubicBezTo>
                    <a:pt x="19807" y="10299"/>
                    <a:pt x="19760" y="10160"/>
                    <a:pt x="19760" y="10020"/>
                  </a:cubicBezTo>
                  <a:cubicBezTo>
                    <a:pt x="19745" y="9849"/>
                    <a:pt x="19760" y="9648"/>
                    <a:pt x="19760" y="9477"/>
                  </a:cubicBezTo>
                  <a:lnTo>
                    <a:pt x="19760" y="9446"/>
                  </a:lnTo>
                  <a:lnTo>
                    <a:pt x="19791" y="9415"/>
                  </a:lnTo>
                  <a:cubicBezTo>
                    <a:pt x="19801" y="9413"/>
                    <a:pt x="19812" y="9412"/>
                    <a:pt x="19823" y="9412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3" y="11183"/>
                    <a:pt x="6934" y="11245"/>
                    <a:pt x="6934" y="11292"/>
                  </a:cubicBezTo>
                  <a:cubicBezTo>
                    <a:pt x="6934" y="11369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08" y="11462"/>
                    <a:pt x="6577" y="11431"/>
                    <a:pt x="6530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71" y="11633"/>
                    <a:pt x="1955" y="11633"/>
                    <a:pt x="1940" y="11633"/>
                  </a:cubicBezTo>
                  <a:cubicBezTo>
                    <a:pt x="1878" y="11633"/>
                    <a:pt x="1815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33" y="11556"/>
                  </a:moveTo>
                  <a:lnTo>
                    <a:pt x="15495" y="11618"/>
                  </a:lnTo>
                  <a:lnTo>
                    <a:pt x="15557" y="11618"/>
                  </a:lnTo>
                  <a:cubicBezTo>
                    <a:pt x="15580" y="11602"/>
                    <a:pt x="15604" y="11594"/>
                    <a:pt x="15625" y="11594"/>
                  </a:cubicBezTo>
                  <a:cubicBezTo>
                    <a:pt x="15646" y="11594"/>
                    <a:pt x="15666" y="11602"/>
                    <a:pt x="15681" y="11618"/>
                  </a:cubicBezTo>
                  <a:cubicBezTo>
                    <a:pt x="15790" y="11649"/>
                    <a:pt x="15805" y="11742"/>
                    <a:pt x="15743" y="11881"/>
                  </a:cubicBezTo>
                  <a:lnTo>
                    <a:pt x="15743" y="11897"/>
                  </a:lnTo>
                  <a:lnTo>
                    <a:pt x="15728" y="11897"/>
                  </a:lnTo>
                  <a:cubicBezTo>
                    <a:pt x="15712" y="11928"/>
                    <a:pt x="15666" y="11928"/>
                    <a:pt x="15635" y="11928"/>
                  </a:cubicBezTo>
                  <a:cubicBezTo>
                    <a:pt x="15572" y="11928"/>
                    <a:pt x="15526" y="11897"/>
                    <a:pt x="15448" y="11866"/>
                  </a:cubicBezTo>
                  <a:cubicBezTo>
                    <a:pt x="15371" y="11804"/>
                    <a:pt x="15355" y="11695"/>
                    <a:pt x="15402" y="11618"/>
                  </a:cubicBezTo>
                  <a:lnTo>
                    <a:pt x="15433" y="11556"/>
                  </a:lnTo>
                  <a:close/>
                  <a:moveTo>
                    <a:pt x="20753" y="10470"/>
                  </a:moveTo>
                  <a:cubicBezTo>
                    <a:pt x="20830" y="10470"/>
                    <a:pt x="20877" y="10532"/>
                    <a:pt x="20877" y="10578"/>
                  </a:cubicBezTo>
                  <a:cubicBezTo>
                    <a:pt x="20877" y="10625"/>
                    <a:pt x="20877" y="11587"/>
                    <a:pt x="20784" y="11959"/>
                  </a:cubicBezTo>
                  <a:cubicBezTo>
                    <a:pt x="20768" y="12036"/>
                    <a:pt x="20706" y="12083"/>
                    <a:pt x="20644" y="12083"/>
                  </a:cubicBezTo>
                  <a:lnTo>
                    <a:pt x="20613" y="12083"/>
                  </a:lnTo>
                  <a:cubicBezTo>
                    <a:pt x="20536" y="12052"/>
                    <a:pt x="20489" y="11974"/>
                    <a:pt x="20520" y="11897"/>
                  </a:cubicBezTo>
                  <a:cubicBezTo>
                    <a:pt x="20598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3" y="10470"/>
                  </a:cubicBezTo>
                  <a:close/>
                  <a:moveTo>
                    <a:pt x="2984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18" y="13293"/>
                    <a:pt x="3134" y="13370"/>
                    <a:pt x="3103" y="13448"/>
                  </a:cubicBezTo>
                  <a:cubicBezTo>
                    <a:pt x="3087" y="13510"/>
                    <a:pt x="3010" y="13556"/>
                    <a:pt x="2948" y="13556"/>
                  </a:cubicBezTo>
                  <a:cubicBezTo>
                    <a:pt x="2901" y="13556"/>
                    <a:pt x="2886" y="13556"/>
                    <a:pt x="2870" y="13525"/>
                  </a:cubicBezTo>
                  <a:cubicBezTo>
                    <a:pt x="2793" y="13432"/>
                    <a:pt x="2793" y="13339"/>
                    <a:pt x="2824" y="13231"/>
                  </a:cubicBezTo>
                  <a:cubicBezTo>
                    <a:pt x="2853" y="13181"/>
                    <a:pt x="2920" y="13151"/>
                    <a:pt x="2984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83" y="11974"/>
                    <a:pt x="1645" y="12098"/>
                  </a:cubicBezTo>
                  <a:cubicBezTo>
                    <a:pt x="1862" y="12502"/>
                    <a:pt x="1971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05" y="14053"/>
                  </a:cubicBezTo>
                  <a:cubicBezTo>
                    <a:pt x="1257" y="14053"/>
                    <a:pt x="1118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9534" y="13236"/>
                  </a:moveTo>
                  <a:cubicBezTo>
                    <a:pt x="19551" y="13236"/>
                    <a:pt x="19570" y="13239"/>
                    <a:pt x="19589" y="13246"/>
                  </a:cubicBezTo>
                  <a:cubicBezTo>
                    <a:pt x="19667" y="13262"/>
                    <a:pt x="19698" y="13339"/>
                    <a:pt x="19683" y="13417"/>
                  </a:cubicBezTo>
                  <a:cubicBezTo>
                    <a:pt x="19496" y="13975"/>
                    <a:pt x="19078" y="14518"/>
                    <a:pt x="19062" y="14533"/>
                  </a:cubicBezTo>
                  <a:cubicBezTo>
                    <a:pt x="19016" y="14580"/>
                    <a:pt x="18985" y="14595"/>
                    <a:pt x="18938" y="14595"/>
                  </a:cubicBezTo>
                  <a:cubicBezTo>
                    <a:pt x="18907" y="14595"/>
                    <a:pt x="18861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48" y="13866"/>
                    <a:pt x="19403" y="13339"/>
                  </a:cubicBezTo>
                  <a:cubicBezTo>
                    <a:pt x="19428" y="13278"/>
                    <a:pt x="19471" y="13236"/>
                    <a:pt x="19534" y="13236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79" y="14968"/>
                  </a:cubicBezTo>
                  <a:lnTo>
                    <a:pt x="3180" y="14533"/>
                  </a:lnTo>
                  <a:cubicBezTo>
                    <a:pt x="3203" y="14476"/>
                    <a:pt x="3252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4" y="14502"/>
                    <a:pt x="3491" y="14580"/>
                    <a:pt x="3444" y="14657"/>
                  </a:cubicBezTo>
                  <a:lnTo>
                    <a:pt x="3242" y="15138"/>
                  </a:lnTo>
                  <a:cubicBezTo>
                    <a:pt x="3428" y="15231"/>
                    <a:pt x="3646" y="15355"/>
                    <a:pt x="3832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7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1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13" y="14766"/>
                    <a:pt x="2591" y="14813"/>
                  </a:cubicBezTo>
                  <a:cubicBezTo>
                    <a:pt x="2513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17511" y="15883"/>
                  </a:moveTo>
                  <a:cubicBezTo>
                    <a:pt x="17604" y="15883"/>
                    <a:pt x="17666" y="15914"/>
                    <a:pt x="17697" y="15991"/>
                  </a:cubicBezTo>
                  <a:cubicBezTo>
                    <a:pt x="17728" y="16053"/>
                    <a:pt x="17728" y="16131"/>
                    <a:pt x="17682" y="16193"/>
                  </a:cubicBezTo>
                  <a:cubicBezTo>
                    <a:pt x="17651" y="16239"/>
                    <a:pt x="17589" y="16286"/>
                    <a:pt x="17511" y="16286"/>
                  </a:cubicBezTo>
                  <a:lnTo>
                    <a:pt x="17449" y="16286"/>
                  </a:lnTo>
                  <a:cubicBezTo>
                    <a:pt x="17387" y="16270"/>
                    <a:pt x="17356" y="16224"/>
                    <a:pt x="17341" y="16193"/>
                  </a:cubicBezTo>
                  <a:cubicBezTo>
                    <a:pt x="17310" y="16146"/>
                    <a:pt x="17294" y="16069"/>
                    <a:pt x="17310" y="15991"/>
                  </a:cubicBezTo>
                  <a:cubicBezTo>
                    <a:pt x="17325" y="15914"/>
                    <a:pt x="17418" y="15883"/>
                    <a:pt x="17511" y="15883"/>
                  </a:cubicBezTo>
                  <a:close/>
                  <a:moveTo>
                    <a:pt x="19761" y="14685"/>
                  </a:moveTo>
                  <a:cubicBezTo>
                    <a:pt x="19771" y="14685"/>
                    <a:pt x="19781" y="14686"/>
                    <a:pt x="19791" y="14688"/>
                  </a:cubicBezTo>
                  <a:cubicBezTo>
                    <a:pt x="19869" y="14719"/>
                    <a:pt x="19915" y="14797"/>
                    <a:pt x="19884" y="14875"/>
                  </a:cubicBezTo>
                  <a:cubicBezTo>
                    <a:pt x="19745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34" y="14729"/>
                    <a:pt x="19695" y="14685"/>
                    <a:pt x="19761" y="14685"/>
                  </a:cubicBez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86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685" y="16813"/>
                  </a:lnTo>
                  <a:cubicBezTo>
                    <a:pt x="4654" y="16813"/>
                    <a:pt x="4607" y="16782"/>
                    <a:pt x="4576" y="16767"/>
                  </a:cubicBezTo>
                  <a:cubicBezTo>
                    <a:pt x="4530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58" y="16968"/>
                    <a:pt x="3211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15588" y="16705"/>
                  </a:moveTo>
                  <a:lnTo>
                    <a:pt x="15604" y="16751"/>
                  </a:lnTo>
                  <a:cubicBezTo>
                    <a:pt x="15635" y="16860"/>
                    <a:pt x="15604" y="16984"/>
                    <a:pt x="15510" y="17046"/>
                  </a:cubicBezTo>
                  <a:cubicBezTo>
                    <a:pt x="15448" y="17092"/>
                    <a:pt x="15355" y="17139"/>
                    <a:pt x="15262" y="17139"/>
                  </a:cubicBezTo>
                  <a:lnTo>
                    <a:pt x="15216" y="17139"/>
                  </a:lnTo>
                  <a:cubicBezTo>
                    <a:pt x="15169" y="17139"/>
                    <a:pt x="15107" y="17092"/>
                    <a:pt x="15061" y="17046"/>
                  </a:cubicBezTo>
                  <a:cubicBezTo>
                    <a:pt x="15045" y="16999"/>
                    <a:pt x="15045" y="16968"/>
                    <a:pt x="15061" y="16922"/>
                  </a:cubicBezTo>
                  <a:cubicBezTo>
                    <a:pt x="15107" y="16860"/>
                    <a:pt x="15169" y="16844"/>
                    <a:pt x="15216" y="16844"/>
                  </a:cubicBezTo>
                  <a:lnTo>
                    <a:pt x="15262" y="16844"/>
                  </a:lnTo>
                  <a:cubicBezTo>
                    <a:pt x="15309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092" y="17061"/>
                  </a:moveTo>
                  <a:lnTo>
                    <a:pt x="17139" y="17077"/>
                  </a:lnTo>
                  <a:cubicBezTo>
                    <a:pt x="17144" y="17082"/>
                    <a:pt x="17149" y="17084"/>
                    <a:pt x="17156" y="17084"/>
                  </a:cubicBezTo>
                  <a:cubicBezTo>
                    <a:pt x="17168" y="17084"/>
                    <a:pt x="17185" y="17077"/>
                    <a:pt x="17217" y="17077"/>
                  </a:cubicBezTo>
                  <a:cubicBezTo>
                    <a:pt x="17248" y="17069"/>
                    <a:pt x="17275" y="17065"/>
                    <a:pt x="17300" y="17065"/>
                  </a:cubicBezTo>
                  <a:cubicBezTo>
                    <a:pt x="17325" y="17065"/>
                    <a:pt x="17348" y="17069"/>
                    <a:pt x="17372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4" y="17310"/>
                    <a:pt x="17387" y="17341"/>
                  </a:cubicBezTo>
                  <a:cubicBezTo>
                    <a:pt x="17325" y="17372"/>
                    <a:pt x="17294" y="17387"/>
                    <a:pt x="17232" y="17387"/>
                  </a:cubicBezTo>
                  <a:cubicBezTo>
                    <a:pt x="17201" y="17387"/>
                    <a:pt x="17139" y="17387"/>
                    <a:pt x="17092" y="17372"/>
                  </a:cubicBezTo>
                  <a:lnTo>
                    <a:pt x="17077" y="17372"/>
                  </a:lnTo>
                  <a:lnTo>
                    <a:pt x="17077" y="17341"/>
                  </a:lnTo>
                  <a:cubicBezTo>
                    <a:pt x="17046" y="17279"/>
                    <a:pt x="17046" y="17170"/>
                    <a:pt x="17077" y="17092"/>
                  </a:cubicBezTo>
                  <a:lnTo>
                    <a:pt x="17092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12" y="17427"/>
                  </a:moveTo>
                  <a:cubicBezTo>
                    <a:pt x="7535" y="17427"/>
                    <a:pt x="7560" y="17434"/>
                    <a:pt x="7585" y="17449"/>
                  </a:cubicBezTo>
                  <a:cubicBezTo>
                    <a:pt x="7585" y="17449"/>
                    <a:pt x="8035" y="17697"/>
                    <a:pt x="8267" y="17790"/>
                  </a:cubicBezTo>
                  <a:cubicBezTo>
                    <a:pt x="8345" y="17837"/>
                    <a:pt x="8376" y="17914"/>
                    <a:pt x="8345" y="18008"/>
                  </a:cubicBezTo>
                  <a:cubicBezTo>
                    <a:pt x="8298" y="18054"/>
                    <a:pt x="8267" y="18085"/>
                    <a:pt x="8205" y="18085"/>
                  </a:cubicBezTo>
                  <a:cubicBezTo>
                    <a:pt x="8190" y="18085"/>
                    <a:pt x="8159" y="18070"/>
                    <a:pt x="8143" y="18070"/>
                  </a:cubicBezTo>
                  <a:cubicBezTo>
                    <a:pt x="7911" y="17945"/>
                    <a:pt x="7461" y="17713"/>
                    <a:pt x="7445" y="17697"/>
                  </a:cubicBezTo>
                  <a:cubicBezTo>
                    <a:pt x="7368" y="17666"/>
                    <a:pt x="7352" y="17589"/>
                    <a:pt x="7383" y="17511"/>
                  </a:cubicBezTo>
                  <a:cubicBezTo>
                    <a:pt x="7415" y="17459"/>
                    <a:pt x="7461" y="17427"/>
                    <a:pt x="7512" y="17427"/>
                  </a:cubicBezTo>
                  <a:close/>
                  <a:moveTo>
                    <a:pt x="17783" y="17617"/>
                  </a:moveTo>
                  <a:cubicBezTo>
                    <a:pt x="17796" y="17617"/>
                    <a:pt x="17808" y="17618"/>
                    <a:pt x="17821" y="17620"/>
                  </a:cubicBezTo>
                  <a:lnTo>
                    <a:pt x="17852" y="17620"/>
                  </a:lnTo>
                  <a:lnTo>
                    <a:pt x="17852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697" y="18132"/>
                    <a:pt x="17620" y="18132"/>
                  </a:cubicBezTo>
                  <a:cubicBezTo>
                    <a:pt x="17589" y="18132"/>
                    <a:pt x="17542" y="18101"/>
                    <a:pt x="17511" y="18085"/>
                  </a:cubicBezTo>
                  <a:lnTo>
                    <a:pt x="17496" y="18070"/>
                  </a:lnTo>
                  <a:cubicBezTo>
                    <a:pt x="17434" y="17976"/>
                    <a:pt x="17434" y="17837"/>
                    <a:pt x="17511" y="17744"/>
                  </a:cubicBezTo>
                  <a:cubicBezTo>
                    <a:pt x="17581" y="17674"/>
                    <a:pt x="17675" y="17617"/>
                    <a:pt x="17783" y="17617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391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27" y="18070"/>
                    <a:pt x="6143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5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43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0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6" y="18364"/>
                  </a:cubicBezTo>
                  <a:cubicBezTo>
                    <a:pt x="4294" y="18341"/>
                    <a:pt x="4331" y="18331"/>
                    <a:pt x="4370" y="18331"/>
                  </a:cubicBezTo>
                  <a:close/>
                  <a:moveTo>
                    <a:pt x="17100" y="18066"/>
                  </a:moveTo>
                  <a:cubicBezTo>
                    <a:pt x="17127" y="18066"/>
                    <a:pt x="17152" y="18073"/>
                    <a:pt x="17170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14" y="19388"/>
                  </a:cubicBezTo>
                  <a:cubicBezTo>
                    <a:pt x="15898" y="19403"/>
                    <a:pt x="15867" y="19403"/>
                    <a:pt x="15836" y="19403"/>
                  </a:cubicBezTo>
                  <a:cubicBezTo>
                    <a:pt x="15805" y="19403"/>
                    <a:pt x="15743" y="19388"/>
                    <a:pt x="15728" y="19341"/>
                  </a:cubicBezTo>
                  <a:cubicBezTo>
                    <a:pt x="15681" y="19295"/>
                    <a:pt x="15712" y="19186"/>
                    <a:pt x="15759" y="19155"/>
                  </a:cubicBezTo>
                  <a:cubicBezTo>
                    <a:pt x="15759" y="19140"/>
                    <a:pt x="16705" y="18473"/>
                    <a:pt x="16984" y="18132"/>
                  </a:cubicBezTo>
                  <a:cubicBezTo>
                    <a:pt x="17012" y="18084"/>
                    <a:pt x="17058" y="18066"/>
                    <a:pt x="17100" y="18066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5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14535" y="18432"/>
                  </a:moveTo>
                  <a:cubicBezTo>
                    <a:pt x="14756" y="18432"/>
                    <a:pt x="14951" y="18539"/>
                    <a:pt x="15061" y="18721"/>
                  </a:cubicBezTo>
                  <a:cubicBezTo>
                    <a:pt x="15092" y="18767"/>
                    <a:pt x="15107" y="18799"/>
                    <a:pt x="15107" y="18845"/>
                  </a:cubicBezTo>
                  <a:cubicBezTo>
                    <a:pt x="15123" y="19016"/>
                    <a:pt x="15030" y="19171"/>
                    <a:pt x="14813" y="19310"/>
                  </a:cubicBezTo>
                  <a:cubicBezTo>
                    <a:pt x="14487" y="19527"/>
                    <a:pt x="14053" y="19776"/>
                    <a:pt x="13572" y="19776"/>
                  </a:cubicBezTo>
                  <a:cubicBezTo>
                    <a:pt x="13510" y="19776"/>
                    <a:pt x="13448" y="19745"/>
                    <a:pt x="13401" y="19745"/>
                  </a:cubicBezTo>
                  <a:cubicBezTo>
                    <a:pt x="13169" y="19729"/>
                    <a:pt x="12936" y="19574"/>
                    <a:pt x="12951" y="19341"/>
                  </a:cubicBezTo>
                  <a:cubicBezTo>
                    <a:pt x="12951" y="19186"/>
                    <a:pt x="13060" y="19078"/>
                    <a:pt x="13184" y="19000"/>
                  </a:cubicBezTo>
                  <a:cubicBezTo>
                    <a:pt x="13525" y="18767"/>
                    <a:pt x="13913" y="18566"/>
                    <a:pt x="14347" y="18457"/>
                  </a:cubicBezTo>
                  <a:cubicBezTo>
                    <a:pt x="14411" y="18441"/>
                    <a:pt x="14474" y="18432"/>
                    <a:pt x="14535" y="18432"/>
                  </a:cubicBezTo>
                  <a:close/>
                  <a:moveTo>
                    <a:pt x="5175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94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4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2" y="19465"/>
                    <a:pt x="5119" y="18876"/>
                    <a:pt x="5073" y="18861"/>
                  </a:cubicBezTo>
                  <a:cubicBezTo>
                    <a:pt x="5026" y="18830"/>
                    <a:pt x="5010" y="18721"/>
                    <a:pt x="5057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9894" y="19627"/>
                  </a:moveTo>
                  <a:cubicBezTo>
                    <a:pt x="10104" y="19627"/>
                    <a:pt x="10320" y="19638"/>
                    <a:pt x="10516" y="19667"/>
                  </a:cubicBezTo>
                  <a:cubicBezTo>
                    <a:pt x="10749" y="19729"/>
                    <a:pt x="10920" y="19884"/>
                    <a:pt x="10920" y="20086"/>
                  </a:cubicBezTo>
                  <a:cubicBezTo>
                    <a:pt x="10920" y="20117"/>
                    <a:pt x="10920" y="20163"/>
                    <a:pt x="10904" y="20194"/>
                  </a:cubicBezTo>
                  <a:cubicBezTo>
                    <a:pt x="10842" y="20349"/>
                    <a:pt x="10640" y="20380"/>
                    <a:pt x="10516" y="20396"/>
                  </a:cubicBezTo>
                  <a:cubicBezTo>
                    <a:pt x="10462" y="20404"/>
                    <a:pt x="10408" y="20408"/>
                    <a:pt x="10355" y="20408"/>
                  </a:cubicBezTo>
                  <a:cubicBezTo>
                    <a:pt x="10303" y="20408"/>
                    <a:pt x="10253" y="20404"/>
                    <a:pt x="10206" y="20396"/>
                  </a:cubicBezTo>
                  <a:cubicBezTo>
                    <a:pt x="9849" y="20396"/>
                    <a:pt x="9601" y="20334"/>
                    <a:pt x="9384" y="20210"/>
                  </a:cubicBezTo>
                  <a:cubicBezTo>
                    <a:pt x="9322" y="20179"/>
                    <a:pt x="9198" y="20101"/>
                    <a:pt x="9167" y="19962"/>
                  </a:cubicBezTo>
                  <a:cubicBezTo>
                    <a:pt x="9167" y="19915"/>
                    <a:pt x="9198" y="19822"/>
                    <a:pt x="9229" y="19776"/>
                  </a:cubicBezTo>
                  <a:cubicBezTo>
                    <a:pt x="9307" y="19667"/>
                    <a:pt x="9431" y="19652"/>
                    <a:pt x="9539" y="19636"/>
                  </a:cubicBezTo>
                  <a:cubicBezTo>
                    <a:pt x="9653" y="19630"/>
                    <a:pt x="9773" y="19627"/>
                    <a:pt x="9894" y="19627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5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93" y="20362"/>
                  </a:moveTo>
                  <a:cubicBezTo>
                    <a:pt x="12554" y="20362"/>
                    <a:pt x="12614" y="20402"/>
                    <a:pt x="12626" y="20458"/>
                  </a:cubicBezTo>
                  <a:cubicBezTo>
                    <a:pt x="12657" y="20536"/>
                    <a:pt x="12626" y="20613"/>
                    <a:pt x="12533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489"/>
                    <a:pt x="11478" y="20489"/>
                  </a:cubicBezTo>
                  <a:cubicBezTo>
                    <a:pt x="11649" y="20489"/>
                    <a:pt x="12191" y="20458"/>
                    <a:pt x="12424" y="20380"/>
                  </a:cubicBezTo>
                  <a:cubicBezTo>
                    <a:pt x="12445" y="20368"/>
                    <a:pt x="12469" y="20362"/>
                    <a:pt x="12493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7" y="16550"/>
                    <a:pt x="21327" y="10656"/>
                  </a:cubicBezTo>
                  <a:cubicBezTo>
                    <a:pt x="21327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5"/>
            <p:cNvSpPr/>
            <p:nvPr/>
          </p:nvSpPr>
          <p:spPr>
            <a:xfrm>
              <a:off x="27548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5"/>
            <p:cNvSpPr/>
            <p:nvPr/>
          </p:nvSpPr>
          <p:spPr>
            <a:xfrm>
              <a:off x="2954938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37" y="0"/>
                  </a:moveTo>
                  <a:cubicBezTo>
                    <a:pt x="314" y="0"/>
                    <a:pt x="193" y="8"/>
                    <a:pt x="78" y="21"/>
                  </a:cubicBezTo>
                  <a:cubicBezTo>
                    <a:pt x="31" y="21"/>
                    <a:pt x="16" y="21"/>
                    <a:pt x="0" y="52"/>
                  </a:cubicBezTo>
                  <a:cubicBezTo>
                    <a:pt x="16" y="52"/>
                    <a:pt x="16" y="67"/>
                    <a:pt x="31" y="67"/>
                  </a:cubicBezTo>
                  <a:cubicBezTo>
                    <a:pt x="186" y="160"/>
                    <a:pt x="419" y="207"/>
                    <a:pt x="714" y="207"/>
                  </a:cubicBezTo>
                  <a:cubicBezTo>
                    <a:pt x="807" y="207"/>
                    <a:pt x="900" y="207"/>
                    <a:pt x="1008" y="176"/>
                  </a:cubicBezTo>
                  <a:cubicBezTo>
                    <a:pt x="1132" y="176"/>
                    <a:pt x="1163" y="145"/>
                    <a:pt x="1163" y="145"/>
                  </a:cubicBezTo>
                  <a:cubicBezTo>
                    <a:pt x="1117" y="98"/>
                    <a:pt x="1055" y="67"/>
                    <a:pt x="962" y="52"/>
                  </a:cubicBezTo>
                  <a:cubicBezTo>
                    <a:pt x="789" y="15"/>
                    <a:pt x="611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5"/>
            <p:cNvSpPr/>
            <p:nvPr/>
          </p:nvSpPr>
          <p:spPr>
            <a:xfrm>
              <a:off x="274243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65" y="0"/>
                  </a:moveTo>
                  <a:cubicBezTo>
                    <a:pt x="218" y="0"/>
                    <a:pt x="156" y="78"/>
                    <a:pt x="110" y="186"/>
                  </a:cubicBezTo>
                  <a:cubicBezTo>
                    <a:pt x="1" y="636"/>
                    <a:pt x="172" y="1117"/>
                    <a:pt x="342" y="1489"/>
                  </a:cubicBezTo>
                  <a:cubicBezTo>
                    <a:pt x="404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75" y="528"/>
                    <a:pt x="404" y="155"/>
                  </a:cubicBezTo>
                  <a:cubicBezTo>
                    <a:pt x="342" y="31"/>
                    <a:pt x="311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5"/>
            <p:cNvSpPr/>
            <p:nvPr/>
          </p:nvSpPr>
          <p:spPr>
            <a:xfrm>
              <a:off x="286768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67" y="1"/>
                    <a:pt x="357" y="172"/>
                    <a:pt x="125" y="311"/>
                  </a:cubicBezTo>
                  <a:cubicBezTo>
                    <a:pt x="32" y="373"/>
                    <a:pt x="1" y="420"/>
                    <a:pt x="1" y="420"/>
                  </a:cubicBezTo>
                  <a:cubicBezTo>
                    <a:pt x="35" y="524"/>
                    <a:pt x="114" y="577"/>
                    <a:pt x="197" y="577"/>
                  </a:cubicBezTo>
                  <a:cubicBezTo>
                    <a:pt x="225" y="577"/>
                    <a:pt x="253" y="571"/>
                    <a:pt x="280" y="559"/>
                  </a:cubicBezTo>
                  <a:cubicBezTo>
                    <a:pt x="590" y="482"/>
                    <a:pt x="900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10" y="32"/>
                    <a:pt x="1133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5"/>
            <p:cNvSpPr/>
            <p:nvPr/>
          </p:nvSpPr>
          <p:spPr>
            <a:xfrm>
              <a:off x="30483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4" y="62"/>
                    <a:pt x="1411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5"/>
            <p:cNvSpPr/>
            <p:nvPr/>
          </p:nvSpPr>
          <p:spPr>
            <a:xfrm>
              <a:off x="3023163" y="3790975"/>
              <a:ext cx="48125" cy="17475"/>
            </a:xfrm>
            <a:custGeom>
              <a:avLst/>
              <a:gdLst/>
              <a:ahLst/>
              <a:cxnLst/>
              <a:rect l="l" t="t" r="r" b="b"/>
              <a:pathLst>
                <a:path w="1925" h="699" extrusionOk="0">
                  <a:moveTo>
                    <a:pt x="296" y="0"/>
                  </a:moveTo>
                  <a:cubicBezTo>
                    <a:pt x="109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09" y="481"/>
                    <a:pt x="311" y="543"/>
                  </a:cubicBezTo>
                  <a:cubicBezTo>
                    <a:pt x="660" y="639"/>
                    <a:pt x="1017" y="698"/>
                    <a:pt x="1363" y="698"/>
                  </a:cubicBezTo>
                  <a:cubicBezTo>
                    <a:pt x="1463" y="698"/>
                    <a:pt x="1563" y="693"/>
                    <a:pt x="1660" y="683"/>
                  </a:cubicBezTo>
                  <a:cubicBezTo>
                    <a:pt x="1738" y="683"/>
                    <a:pt x="1847" y="667"/>
                    <a:pt x="1878" y="636"/>
                  </a:cubicBezTo>
                  <a:cubicBezTo>
                    <a:pt x="1924" y="574"/>
                    <a:pt x="1847" y="435"/>
                    <a:pt x="1738" y="357"/>
                  </a:cubicBezTo>
                  <a:cubicBezTo>
                    <a:pt x="1350" y="31"/>
                    <a:pt x="776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5"/>
            <p:cNvSpPr/>
            <p:nvPr/>
          </p:nvSpPr>
          <p:spPr>
            <a:xfrm>
              <a:off x="3015813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83" y="279"/>
                  </a:moveTo>
                  <a:cubicBezTo>
                    <a:pt x="1070" y="279"/>
                    <a:pt x="1644" y="310"/>
                    <a:pt x="2032" y="636"/>
                  </a:cubicBezTo>
                  <a:cubicBezTo>
                    <a:pt x="2141" y="714"/>
                    <a:pt x="2218" y="853"/>
                    <a:pt x="2172" y="915"/>
                  </a:cubicBezTo>
                  <a:cubicBezTo>
                    <a:pt x="2141" y="946"/>
                    <a:pt x="2032" y="962"/>
                    <a:pt x="1954" y="962"/>
                  </a:cubicBezTo>
                  <a:cubicBezTo>
                    <a:pt x="1857" y="972"/>
                    <a:pt x="1757" y="977"/>
                    <a:pt x="1657" y="977"/>
                  </a:cubicBezTo>
                  <a:cubicBezTo>
                    <a:pt x="1311" y="977"/>
                    <a:pt x="954" y="918"/>
                    <a:pt x="605" y="822"/>
                  </a:cubicBezTo>
                  <a:cubicBezTo>
                    <a:pt x="403" y="760"/>
                    <a:pt x="295" y="605"/>
                    <a:pt x="295" y="434"/>
                  </a:cubicBezTo>
                  <a:lnTo>
                    <a:pt x="295" y="372"/>
                  </a:lnTo>
                  <a:cubicBezTo>
                    <a:pt x="310" y="310"/>
                    <a:pt x="403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81" y="0"/>
                    <a:pt x="155" y="16"/>
                    <a:pt x="47" y="279"/>
                  </a:cubicBezTo>
                  <a:cubicBezTo>
                    <a:pt x="16" y="310"/>
                    <a:pt x="0" y="357"/>
                    <a:pt x="0" y="403"/>
                  </a:cubicBezTo>
                  <a:cubicBezTo>
                    <a:pt x="0" y="714"/>
                    <a:pt x="217" y="1008"/>
                    <a:pt x="512" y="1101"/>
                  </a:cubicBezTo>
                  <a:cubicBezTo>
                    <a:pt x="900" y="1225"/>
                    <a:pt x="1319" y="1287"/>
                    <a:pt x="1722" y="1287"/>
                  </a:cubicBezTo>
                  <a:lnTo>
                    <a:pt x="1954" y="1287"/>
                  </a:lnTo>
                  <a:cubicBezTo>
                    <a:pt x="2094" y="1256"/>
                    <a:pt x="2296" y="1241"/>
                    <a:pt x="2389" y="1086"/>
                  </a:cubicBezTo>
                  <a:cubicBezTo>
                    <a:pt x="2544" y="869"/>
                    <a:pt x="2404" y="605"/>
                    <a:pt x="2218" y="434"/>
                  </a:cubicBezTo>
                  <a:cubicBezTo>
                    <a:pt x="1753" y="47"/>
                    <a:pt x="1132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5"/>
            <p:cNvSpPr/>
            <p:nvPr/>
          </p:nvSpPr>
          <p:spPr>
            <a:xfrm>
              <a:off x="285993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43" y="291"/>
                  </a:cubicBezTo>
                  <a:cubicBezTo>
                    <a:pt x="1520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61" y="846"/>
                    <a:pt x="532" y="852"/>
                    <a:pt x="503" y="852"/>
                  </a:cubicBezTo>
                  <a:cubicBezTo>
                    <a:pt x="422" y="852"/>
                    <a:pt x="345" y="806"/>
                    <a:pt x="311" y="726"/>
                  </a:cubicBezTo>
                  <a:cubicBezTo>
                    <a:pt x="311" y="695"/>
                    <a:pt x="326" y="664"/>
                    <a:pt x="435" y="586"/>
                  </a:cubicBezTo>
                  <a:cubicBezTo>
                    <a:pt x="667" y="447"/>
                    <a:pt x="977" y="276"/>
                    <a:pt x="1319" y="276"/>
                  </a:cubicBezTo>
                  <a:close/>
                  <a:moveTo>
                    <a:pt x="1316" y="1"/>
                  </a:moveTo>
                  <a:cubicBezTo>
                    <a:pt x="917" y="1"/>
                    <a:pt x="551" y="177"/>
                    <a:pt x="280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57" y="1160"/>
                    <a:pt x="559" y="1160"/>
                  </a:cubicBezTo>
                  <a:cubicBezTo>
                    <a:pt x="590" y="1160"/>
                    <a:pt x="652" y="1160"/>
                    <a:pt x="698" y="1144"/>
                  </a:cubicBezTo>
                  <a:cubicBezTo>
                    <a:pt x="1040" y="1051"/>
                    <a:pt x="1365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5"/>
            <p:cNvSpPr/>
            <p:nvPr/>
          </p:nvSpPr>
          <p:spPr>
            <a:xfrm>
              <a:off x="3040613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47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3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3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5"/>
            <p:cNvSpPr/>
            <p:nvPr/>
          </p:nvSpPr>
          <p:spPr>
            <a:xfrm>
              <a:off x="2946013" y="4243475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826" y="289"/>
                  </a:moveTo>
                  <a:cubicBezTo>
                    <a:pt x="990" y="289"/>
                    <a:pt x="1157" y="300"/>
                    <a:pt x="1319" y="326"/>
                  </a:cubicBezTo>
                  <a:cubicBezTo>
                    <a:pt x="1412" y="357"/>
                    <a:pt x="1489" y="403"/>
                    <a:pt x="1489" y="434"/>
                  </a:cubicBezTo>
                  <a:cubicBezTo>
                    <a:pt x="1489" y="450"/>
                    <a:pt x="1458" y="465"/>
                    <a:pt x="1365" y="465"/>
                  </a:cubicBezTo>
                  <a:cubicBezTo>
                    <a:pt x="1257" y="481"/>
                    <a:pt x="1164" y="481"/>
                    <a:pt x="1071" y="481"/>
                  </a:cubicBezTo>
                  <a:cubicBezTo>
                    <a:pt x="776" y="481"/>
                    <a:pt x="543" y="450"/>
                    <a:pt x="388" y="357"/>
                  </a:cubicBezTo>
                  <a:cubicBezTo>
                    <a:pt x="373" y="357"/>
                    <a:pt x="373" y="326"/>
                    <a:pt x="357" y="326"/>
                  </a:cubicBezTo>
                  <a:cubicBezTo>
                    <a:pt x="373" y="310"/>
                    <a:pt x="388" y="310"/>
                    <a:pt x="435" y="310"/>
                  </a:cubicBezTo>
                  <a:cubicBezTo>
                    <a:pt x="560" y="296"/>
                    <a:pt x="692" y="289"/>
                    <a:pt x="826" y="289"/>
                  </a:cubicBezTo>
                  <a:close/>
                  <a:moveTo>
                    <a:pt x="717" y="0"/>
                  </a:moveTo>
                  <a:cubicBezTo>
                    <a:pt x="607" y="0"/>
                    <a:pt x="497" y="5"/>
                    <a:pt x="388" y="16"/>
                  </a:cubicBezTo>
                  <a:cubicBezTo>
                    <a:pt x="280" y="47"/>
                    <a:pt x="156" y="62"/>
                    <a:pt x="78" y="155"/>
                  </a:cubicBezTo>
                  <a:cubicBezTo>
                    <a:pt x="16" y="217"/>
                    <a:pt x="1" y="279"/>
                    <a:pt x="16" y="357"/>
                  </a:cubicBezTo>
                  <a:cubicBezTo>
                    <a:pt x="63" y="481"/>
                    <a:pt x="171" y="558"/>
                    <a:pt x="233" y="605"/>
                  </a:cubicBezTo>
                  <a:cubicBezTo>
                    <a:pt x="450" y="713"/>
                    <a:pt x="714" y="775"/>
                    <a:pt x="1055" y="775"/>
                  </a:cubicBezTo>
                  <a:cubicBezTo>
                    <a:pt x="1164" y="775"/>
                    <a:pt x="1257" y="760"/>
                    <a:pt x="1365" y="760"/>
                  </a:cubicBezTo>
                  <a:cubicBezTo>
                    <a:pt x="1489" y="760"/>
                    <a:pt x="1660" y="713"/>
                    <a:pt x="1753" y="589"/>
                  </a:cubicBezTo>
                  <a:cubicBezTo>
                    <a:pt x="1769" y="543"/>
                    <a:pt x="1769" y="512"/>
                    <a:pt x="1769" y="465"/>
                  </a:cubicBezTo>
                  <a:cubicBezTo>
                    <a:pt x="1769" y="279"/>
                    <a:pt x="1598" y="93"/>
                    <a:pt x="1365" y="62"/>
                  </a:cubicBezTo>
                  <a:cubicBezTo>
                    <a:pt x="1159" y="21"/>
                    <a:pt x="938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5"/>
            <p:cNvSpPr/>
            <p:nvPr/>
          </p:nvSpPr>
          <p:spPr>
            <a:xfrm>
              <a:off x="27350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05" y="305"/>
                    <a:pt x="636" y="367"/>
                    <a:pt x="683" y="445"/>
                  </a:cubicBezTo>
                  <a:cubicBezTo>
                    <a:pt x="853" y="802"/>
                    <a:pt x="977" y="1189"/>
                    <a:pt x="1024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36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26"/>
                    <a:pt x="202" y="1484"/>
                    <a:pt x="388" y="1887"/>
                  </a:cubicBezTo>
                  <a:cubicBezTo>
                    <a:pt x="435" y="1996"/>
                    <a:pt x="559" y="2260"/>
                    <a:pt x="822" y="2260"/>
                  </a:cubicBezTo>
                  <a:cubicBezTo>
                    <a:pt x="853" y="2260"/>
                    <a:pt x="915" y="2260"/>
                    <a:pt x="946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48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5"/>
            <p:cNvSpPr/>
            <p:nvPr/>
          </p:nvSpPr>
          <p:spPr>
            <a:xfrm>
              <a:off x="3068538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97" y="590"/>
                    <a:pt x="698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85" y="1567"/>
                  </a:lnTo>
                  <a:cubicBezTo>
                    <a:pt x="885" y="1644"/>
                    <a:pt x="962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0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5"/>
            <p:cNvSpPr/>
            <p:nvPr/>
          </p:nvSpPr>
          <p:spPr>
            <a:xfrm>
              <a:off x="277113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57" y="357"/>
                    <a:pt x="435" y="482"/>
                  </a:cubicBezTo>
                  <a:cubicBezTo>
                    <a:pt x="357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5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76" y="1117"/>
                  </a:cubicBezTo>
                  <a:cubicBezTo>
                    <a:pt x="1490" y="1024"/>
                    <a:pt x="1272" y="900"/>
                    <a:pt x="1086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6" y="113"/>
                    <a:pt x="1047" y="145"/>
                    <a:pt x="1024" y="202"/>
                  </a:cubicBezTo>
                  <a:lnTo>
                    <a:pt x="823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5"/>
            <p:cNvSpPr/>
            <p:nvPr/>
          </p:nvSpPr>
          <p:spPr>
            <a:xfrm>
              <a:off x="27587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9" y="1"/>
                  </a:moveTo>
                  <a:cubicBezTo>
                    <a:pt x="864" y="1"/>
                    <a:pt x="819" y="23"/>
                    <a:pt x="791" y="51"/>
                  </a:cubicBezTo>
                  <a:cubicBezTo>
                    <a:pt x="435" y="470"/>
                    <a:pt x="47" y="1121"/>
                    <a:pt x="31" y="1137"/>
                  </a:cubicBezTo>
                  <a:cubicBezTo>
                    <a:pt x="0" y="1214"/>
                    <a:pt x="31" y="1292"/>
                    <a:pt x="109" y="1354"/>
                  </a:cubicBezTo>
                  <a:cubicBezTo>
                    <a:pt x="124" y="1370"/>
                    <a:pt x="140" y="1370"/>
                    <a:pt x="187" y="1370"/>
                  </a:cubicBezTo>
                  <a:cubicBezTo>
                    <a:pt x="233" y="1370"/>
                    <a:pt x="280" y="1354"/>
                    <a:pt x="295" y="1292"/>
                  </a:cubicBezTo>
                  <a:cubicBezTo>
                    <a:pt x="295" y="1292"/>
                    <a:pt x="683" y="641"/>
                    <a:pt x="1024" y="253"/>
                  </a:cubicBezTo>
                  <a:cubicBezTo>
                    <a:pt x="1071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5"/>
            <p:cNvSpPr/>
            <p:nvPr/>
          </p:nvSpPr>
          <p:spPr>
            <a:xfrm>
              <a:off x="27909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9" y="0"/>
                  </a:moveTo>
                  <a:cubicBezTo>
                    <a:pt x="1113" y="0"/>
                    <a:pt x="1089" y="10"/>
                    <a:pt x="1071" y="35"/>
                  </a:cubicBezTo>
                  <a:cubicBezTo>
                    <a:pt x="652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303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5"/>
            <p:cNvSpPr/>
            <p:nvPr/>
          </p:nvSpPr>
          <p:spPr>
            <a:xfrm>
              <a:off x="2798663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09" y="1075"/>
                    <a:pt x="156" y="1075"/>
                  </a:cubicBezTo>
                  <a:cubicBezTo>
                    <a:pt x="187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40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5"/>
            <p:cNvSpPr/>
            <p:nvPr/>
          </p:nvSpPr>
          <p:spPr>
            <a:xfrm>
              <a:off x="2959963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1" y="55"/>
                    <a:pt x="140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1" y="314"/>
                    <a:pt x="1707" y="350"/>
                  </a:cubicBezTo>
                  <a:lnTo>
                    <a:pt x="1753" y="350"/>
                  </a:lnTo>
                  <a:cubicBezTo>
                    <a:pt x="1815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5"/>
            <p:cNvSpPr/>
            <p:nvPr/>
          </p:nvSpPr>
          <p:spPr>
            <a:xfrm>
              <a:off x="31317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7" y="1"/>
                    <a:pt x="63" y="21"/>
                    <a:pt x="32" y="63"/>
                  </a:cubicBezTo>
                  <a:cubicBezTo>
                    <a:pt x="1" y="140"/>
                    <a:pt x="16" y="218"/>
                    <a:pt x="94" y="280"/>
                  </a:cubicBezTo>
                  <a:cubicBezTo>
                    <a:pt x="94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54" y="388"/>
                    <a:pt x="264" y="16"/>
                    <a:pt x="233" y="16"/>
                  </a:cubicBezTo>
                  <a:cubicBezTo>
                    <a:pt x="207" y="6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5"/>
            <p:cNvSpPr/>
            <p:nvPr/>
          </p:nvSpPr>
          <p:spPr>
            <a:xfrm>
              <a:off x="3205013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8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5"/>
            <p:cNvSpPr/>
            <p:nvPr/>
          </p:nvSpPr>
          <p:spPr>
            <a:xfrm>
              <a:off x="3227113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2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96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5"/>
            <p:cNvSpPr/>
            <p:nvPr/>
          </p:nvSpPr>
          <p:spPr>
            <a:xfrm>
              <a:off x="32290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1" y="32"/>
                    <a:pt x="125" y="94"/>
                    <a:pt x="125" y="171"/>
                  </a:cubicBezTo>
                  <a:cubicBezTo>
                    <a:pt x="125" y="435"/>
                    <a:pt x="94" y="1195"/>
                    <a:pt x="16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5"/>
            <p:cNvSpPr/>
            <p:nvPr/>
          </p:nvSpPr>
          <p:spPr>
            <a:xfrm>
              <a:off x="3180588" y="4119700"/>
              <a:ext cx="34550" cy="49725"/>
            </a:xfrm>
            <a:custGeom>
              <a:avLst/>
              <a:gdLst/>
              <a:ahLst/>
              <a:cxnLst/>
              <a:rect l="l" t="t" r="r" b="b"/>
              <a:pathLst>
                <a:path w="1382" h="1989" extrusionOk="0">
                  <a:moveTo>
                    <a:pt x="1227" y="0"/>
                  </a:moveTo>
                  <a:cubicBezTo>
                    <a:pt x="1161" y="0"/>
                    <a:pt x="1100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1" y="763"/>
                    <a:pt x="1350" y="190"/>
                  </a:cubicBezTo>
                  <a:cubicBezTo>
                    <a:pt x="1381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5"/>
            <p:cNvSpPr/>
            <p:nvPr/>
          </p:nvSpPr>
          <p:spPr>
            <a:xfrm>
              <a:off x="31092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3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5"/>
            <p:cNvSpPr/>
            <p:nvPr/>
          </p:nvSpPr>
          <p:spPr>
            <a:xfrm>
              <a:off x="28424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63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598" y="1191"/>
                    <a:pt x="1629" y="1222"/>
                    <a:pt x="1644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84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5"/>
            <p:cNvSpPr/>
            <p:nvPr/>
          </p:nvSpPr>
          <p:spPr>
            <a:xfrm>
              <a:off x="31864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4" y="1368"/>
                    <a:pt x="140" y="1368"/>
                    <a:pt x="156" y="1368"/>
                  </a:cubicBezTo>
                  <a:cubicBezTo>
                    <a:pt x="202" y="1368"/>
                    <a:pt x="233" y="1352"/>
                    <a:pt x="264" y="1306"/>
                  </a:cubicBezTo>
                  <a:cubicBezTo>
                    <a:pt x="295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1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5"/>
            <p:cNvSpPr/>
            <p:nvPr/>
          </p:nvSpPr>
          <p:spPr>
            <a:xfrm>
              <a:off x="27292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11" y="1560"/>
                    <a:pt x="373" y="1482"/>
                    <a:pt x="373" y="1405"/>
                  </a:cubicBezTo>
                  <a:cubicBezTo>
                    <a:pt x="311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5"/>
            <p:cNvSpPr/>
            <p:nvPr/>
          </p:nvSpPr>
          <p:spPr>
            <a:xfrm>
              <a:off x="28804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5"/>
            <p:cNvSpPr/>
            <p:nvPr/>
          </p:nvSpPr>
          <p:spPr>
            <a:xfrm>
              <a:off x="3001463" y="4261775"/>
              <a:ext cx="32200" cy="10400"/>
            </a:xfrm>
            <a:custGeom>
              <a:avLst/>
              <a:gdLst/>
              <a:ahLst/>
              <a:cxnLst/>
              <a:rect l="l" t="t" r="r" b="b"/>
              <a:pathLst>
                <a:path w="1288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1" y="121"/>
                    <a:pt x="124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47" y="416"/>
                    <a:pt x="124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288" y="168"/>
                    <a:pt x="1257" y="90"/>
                  </a:cubicBezTo>
                  <a:cubicBezTo>
                    <a:pt x="1245" y="33"/>
                    <a:pt x="1200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5"/>
            <p:cNvSpPr/>
            <p:nvPr/>
          </p:nvSpPr>
          <p:spPr>
            <a:xfrm>
              <a:off x="2901038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3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5" y="658"/>
                    <a:pt x="946" y="627"/>
                    <a:pt x="993" y="581"/>
                  </a:cubicBezTo>
                  <a:cubicBezTo>
                    <a:pt x="1024" y="487"/>
                    <a:pt x="993" y="410"/>
                    <a:pt x="915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5"/>
            <p:cNvSpPr/>
            <p:nvPr/>
          </p:nvSpPr>
          <p:spPr>
            <a:xfrm>
              <a:off x="275911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25" y="978"/>
                  </a:cubicBezTo>
                  <a:cubicBezTo>
                    <a:pt x="140" y="1040"/>
                    <a:pt x="203" y="1055"/>
                    <a:pt x="265" y="1055"/>
                  </a:cubicBezTo>
                  <a:cubicBezTo>
                    <a:pt x="280" y="1055"/>
                    <a:pt x="296" y="1055"/>
                    <a:pt x="327" y="1040"/>
                  </a:cubicBezTo>
                  <a:cubicBezTo>
                    <a:pt x="404" y="993"/>
                    <a:pt x="420" y="915"/>
                    <a:pt x="404" y="838"/>
                  </a:cubicBezTo>
                  <a:cubicBezTo>
                    <a:pt x="280" y="590"/>
                    <a:pt x="327" y="156"/>
                    <a:pt x="327" y="156"/>
                  </a:cubicBezTo>
                  <a:cubicBezTo>
                    <a:pt x="327" y="78"/>
                    <a:pt x="26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5"/>
            <p:cNvSpPr/>
            <p:nvPr/>
          </p:nvSpPr>
          <p:spPr>
            <a:xfrm>
              <a:off x="2916538" y="3851775"/>
              <a:ext cx="29125" cy="15600"/>
            </a:xfrm>
            <a:custGeom>
              <a:avLst/>
              <a:gdLst/>
              <a:ahLst/>
              <a:cxnLst/>
              <a:rect l="l" t="t" r="r" b="b"/>
              <a:pathLst>
                <a:path w="1165" h="624" extrusionOk="0">
                  <a:moveTo>
                    <a:pt x="994" y="1"/>
                  </a:moveTo>
                  <a:cubicBezTo>
                    <a:pt x="984" y="1"/>
                    <a:pt x="974" y="2"/>
                    <a:pt x="962" y="3"/>
                  </a:cubicBezTo>
                  <a:cubicBezTo>
                    <a:pt x="652" y="65"/>
                    <a:pt x="109" y="329"/>
                    <a:pt x="94" y="360"/>
                  </a:cubicBezTo>
                  <a:cubicBezTo>
                    <a:pt x="16" y="391"/>
                    <a:pt x="1" y="469"/>
                    <a:pt x="32" y="546"/>
                  </a:cubicBezTo>
                  <a:cubicBezTo>
                    <a:pt x="63" y="608"/>
                    <a:pt x="109" y="624"/>
                    <a:pt x="171" y="624"/>
                  </a:cubicBezTo>
                  <a:cubicBezTo>
                    <a:pt x="187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9" y="127"/>
                  </a:cubicBezTo>
                  <a:cubicBezTo>
                    <a:pt x="1121" y="58"/>
                    <a:pt x="1080" y="1"/>
                    <a:pt x="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5"/>
            <p:cNvSpPr/>
            <p:nvPr/>
          </p:nvSpPr>
          <p:spPr>
            <a:xfrm>
              <a:off x="293748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09" y="1"/>
                  </a:moveTo>
                  <a:cubicBezTo>
                    <a:pt x="695" y="1"/>
                    <a:pt x="681" y="4"/>
                    <a:pt x="667" y="9"/>
                  </a:cubicBezTo>
                  <a:cubicBezTo>
                    <a:pt x="481" y="40"/>
                    <a:pt x="279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47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9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28" y="54"/>
                    <a:pt x="771" y="1"/>
                    <a:pt x="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5"/>
            <p:cNvSpPr/>
            <p:nvPr/>
          </p:nvSpPr>
          <p:spPr>
            <a:xfrm>
              <a:off x="3081338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93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5"/>
            <p:cNvSpPr/>
            <p:nvPr/>
          </p:nvSpPr>
          <p:spPr>
            <a:xfrm>
              <a:off x="3054588" y="3918000"/>
              <a:ext cx="11250" cy="9475"/>
            </a:xfrm>
            <a:custGeom>
              <a:avLst/>
              <a:gdLst/>
              <a:ahLst/>
              <a:cxnLst/>
              <a:rect l="l" t="t" r="r" b="b"/>
              <a:pathLst>
                <a:path w="450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3" y="348"/>
                  </a:lnTo>
                  <a:cubicBezTo>
                    <a:pt x="450" y="239"/>
                    <a:pt x="434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5"/>
            <p:cNvSpPr/>
            <p:nvPr/>
          </p:nvSpPr>
          <p:spPr>
            <a:xfrm>
              <a:off x="3210838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63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295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5"/>
            <p:cNvSpPr/>
            <p:nvPr/>
          </p:nvSpPr>
          <p:spPr>
            <a:xfrm>
              <a:off x="288746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5"/>
            <p:cNvSpPr/>
            <p:nvPr/>
          </p:nvSpPr>
          <p:spPr>
            <a:xfrm>
              <a:off x="27746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4" y="0"/>
                  </a:moveTo>
                  <a:cubicBezTo>
                    <a:pt x="62" y="62"/>
                    <a:pt x="47" y="109"/>
                    <a:pt x="31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5"/>
            <p:cNvSpPr/>
            <p:nvPr/>
          </p:nvSpPr>
          <p:spPr>
            <a:xfrm>
              <a:off x="27878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47" y="98"/>
                    <a:pt x="63" y="160"/>
                  </a:cubicBezTo>
                  <a:lnTo>
                    <a:pt x="32" y="160"/>
                  </a:lnTo>
                  <a:cubicBezTo>
                    <a:pt x="1" y="253"/>
                    <a:pt x="78" y="346"/>
                    <a:pt x="187" y="392"/>
                  </a:cubicBezTo>
                  <a:cubicBezTo>
                    <a:pt x="202" y="392"/>
                    <a:pt x="218" y="408"/>
                    <a:pt x="264" y="408"/>
                  </a:cubicBezTo>
                  <a:cubicBezTo>
                    <a:pt x="295" y="408"/>
                    <a:pt x="342" y="392"/>
                    <a:pt x="373" y="377"/>
                  </a:cubicBezTo>
                  <a:cubicBezTo>
                    <a:pt x="419" y="346"/>
                    <a:pt x="450" y="315"/>
                    <a:pt x="450" y="253"/>
                  </a:cubicBezTo>
                  <a:cubicBezTo>
                    <a:pt x="450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5"/>
            <p:cNvSpPr/>
            <p:nvPr/>
          </p:nvSpPr>
          <p:spPr>
            <a:xfrm>
              <a:off x="28219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31" y="64"/>
                    <a:pt x="0" y="126"/>
                    <a:pt x="0" y="173"/>
                  </a:cubicBezTo>
                  <a:cubicBezTo>
                    <a:pt x="0" y="235"/>
                    <a:pt x="31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307" y="31"/>
                    <a:pt x="243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5"/>
            <p:cNvSpPr/>
            <p:nvPr/>
          </p:nvSpPr>
          <p:spPr>
            <a:xfrm>
              <a:off x="28389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3" y="0"/>
                  </a:moveTo>
                  <a:cubicBezTo>
                    <a:pt x="179" y="0"/>
                    <a:pt x="144" y="9"/>
                    <a:pt x="109" y="28"/>
                  </a:cubicBezTo>
                  <a:cubicBezTo>
                    <a:pt x="16" y="90"/>
                    <a:pt x="1" y="199"/>
                    <a:pt x="32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65" y="370"/>
                    <a:pt x="311" y="370"/>
                  </a:cubicBezTo>
                  <a:cubicBezTo>
                    <a:pt x="342" y="354"/>
                    <a:pt x="389" y="323"/>
                    <a:pt x="404" y="261"/>
                  </a:cubicBezTo>
                  <a:cubicBezTo>
                    <a:pt x="420" y="199"/>
                    <a:pt x="420" y="168"/>
                    <a:pt x="389" y="106"/>
                  </a:cubicBezTo>
                  <a:cubicBezTo>
                    <a:pt x="357" y="42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5"/>
            <p:cNvSpPr/>
            <p:nvPr/>
          </p:nvSpPr>
          <p:spPr>
            <a:xfrm>
              <a:off x="2829688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57" y="97"/>
                  </a:cubicBezTo>
                  <a:cubicBezTo>
                    <a:pt x="306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5"/>
            <p:cNvSpPr/>
            <p:nvPr/>
          </p:nvSpPr>
          <p:spPr>
            <a:xfrm>
              <a:off x="2870013" y="4199175"/>
              <a:ext cx="9725" cy="9800"/>
            </a:xfrm>
            <a:custGeom>
              <a:avLst/>
              <a:gdLst/>
              <a:ahLst/>
              <a:cxnLst/>
              <a:rect l="l" t="t" r="r" b="b"/>
              <a:pathLst>
                <a:path w="389" h="392" extrusionOk="0">
                  <a:moveTo>
                    <a:pt x="177" y="58"/>
                  </a:moveTo>
                  <a:lnTo>
                    <a:pt x="171" y="81"/>
                  </a:lnTo>
                  <a:lnTo>
                    <a:pt x="171" y="66"/>
                  </a:lnTo>
                  <a:lnTo>
                    <a:pt x="177" y="58"/>
                  </a:lnTo>
                  <a:close/>
                  <a:moveTo>
                    <a:pt x="192" y="1"/>
                  </a:moveTo>
                  <a:cubicBezTo>
                    <a:pt x="139" y="1"/>
                    <a:pt x="87" y="39"/>
                    <a:pt x="47" y="66"/>
                  </a:cubicBezTo>
                  <a:cubicBezTo>
                    <a:pt x="16" y="128"/>
                    <a:pt x="1" y="206"/>
                    <a:pt x="16" y="252"/>
                  </a:cubicBezTo>
                  <a:cubicBezTo>
                    <a:pt x="47" y="330"/>
                    <a:pt x="156" y="392"/>
                    <a:pt x="233" y="392"/>
                  </a:cubicBezTo>
                  <a:cubicBezTo>
                    <a:pt x="264" y="392"/>
                    <a:pt x="295" y="392"/>
                    <a:pt x="311" y="376"/>
                  </a:cubicBezTo>
                  <a:lnTo>
                    <a:pt x="326" y="361"/>
                  </a:lnTo>
                  <a:lnTo>
                    <a:pt x="388" y="66"/>
                  </a:lnTo>
                  <a:lnTo>
                    <a:pt x="203" y="23"/>
                  </a:lnTo>
                  <a:lnTo>
                    <a:pt x="203" y="23"/>
                  </a:lnTo>
                  <a:lnTo>
                    <a:pt x="218" y="4"/>
                  </a:lnTo>
                  <a:cubicBezTo>
                    <a:pt x="209" y="2"/>
                    <a:pt x="201" y="1"/>
                    <a:pt x="1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5"/>
            <p:cNvSpPr/>
            <p:nvPr/>
          </p:nvSpPr>
          <p:spPr>
            <a:xfrm>
              <a:off x="28393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87" y="0"/>
                  </a:moveTo>
                  <a:cubicBezTo>
                    <a:pt x="194" y="0"/>
                    <a:pt x="104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187" y="474"/>
                    <a:pt x="249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512" y="319"/>
                    <a:pt x="528" y="242"/>
                    <a:pt x="512" y="180"/>
                  </a:cubicBezTo>
                  <a:cubicBezTo>
                    <a:pt x="481" y="102"/>
                    <a:pt x="450" y="71"/>
                    <a:pt x="388" y="24"/>
                  </a:cubicBezTo>
                  <a:cubicBezTo>
                    <a:pt x="355" y="8"/>
                    <a:pt x="321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5"/>
            <p:cNvSpPr/>
            <p:nvPr/>
          </p:nvSpPr>
          <p:spPr>
            <a:xfrm>
              <a:off x="30933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5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5"/>
            <p:cNvSpPr/>
            <p:nvPr/>
          </p:nvSpPr>
          <p:spPr>
            <a:xfrm>
              <a:off x="3201913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4" y="1"/>
                  </a:moveTo>
                  <a:cubicBezTo>
                    <a:pt x="189" y="1"/>
                    <a:pt x="150" y="9"/>
                    <a:pt x="109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5"/>
            <p:cNvSpPr/>
            <p:nvPr/>
          </p:nvSpPr>
          <p:spPr>
            <a:xfrm>
              <a:off x="2912288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109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5" y="357"/>
                  </a:cubicBezTo>
                  <a:cubicBezTo>
                    <a:pt x="481" y="311"/>
                    <a:pt x="496" y="264"/>
                    <a:pt x="481" y="218"/>
                  </a:cubicBezTo>
                  <a:cubicBezTo>
                    <a:pt x="434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5"/>
            <p:cNvSpPr/>
            <p:nvPr/>
          </p:nvSpPr>
          <p:spPr>
            <a:xfrm>
              <a:off x="283551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62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50" y="310"/>
                  </a:cubicBezTo>
                  <a:cubicBezTo>
                    <a:pt x="466" y="248"/>
                    <a:pt x="466" y="171"/>
                    <a:pt x="450" y="140"/>
                  </a:cubicBezTo>
                  <a:cubicBezTo>
                    <a:pt x="404" y="62"/>
                    <a:pt x="29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5"/>
            <p:cNvSpPr/>
            <p:nvPr/>
          </p:nvSpPr>
          <p:spPr>
            <a:xfrm>
              <a:off x="3012313" y="3906400"/>
              <a:ext cx="10875" cy="9825"/>
            </a:xfrm>
            <a:custGeom>
              <a:avLst/>
              <a:gdLst/>
              <a:ahLst/>
              <a:cxnLst/>
              <a:rect l="l" t="t" r="r" b="b"/>
              <a:pathLst>
                <a:path w="435" h="393" extrusionOk="0">
                  <a:moveTo>
                    <a:pt x="258" y="0"/>
                  </a:moveTo>
                  <a:cubicBezTo>
                    <a:pt x="198" y="0"/>
                    <a:pt x="133" y="15"/>
                    <a:pt x="78" y="52"/>
                  </a:cubicBezTo>
                  <a:cubicBezTo>
                    <a:pt x="32" y="83"/>
                    <a:pt x="1" y="160"/>
                    <a:pt x="32" y="269"/>
                  </a:cubicBezTo>
                  <a:cubicBezTo>
                    <a:pt x="63" y="346"/>
                    <a:pt x="140" y="393"/>
                    <a:pt x="218" y="393"/>
                  </a:cubicBezTo>
                  <a:cubicBezTo>
                    <a:pt x="295" y="393"/>
                    <a:pt x="357" y="362"/>
                    <a:pt x="388" y="284"/>
                  </a:cubicBezTo>
                  <a:cubicBezTo>
                    <a:pt x="435" y="207"/>
                    <a:pt x="435" y="129"/>
                    <a:pt x="388" y="52"/>
                  </a:cubicBezTo>
                  <a:lnTo>
                    <a:pt x="373" y="21"/>
                  </a:lnTo>
                  <a:cubicBezTo>
                    <a:pt x="341" y="8"/>
                    <a:pt x="301" y="0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5"/>
            <p:cNvSpPr/>
            <p:nvPr/>
          </p:nvSpPr>
          <p:spPr>
            <a:xfrm>
              <a:off x="2878538" y="40302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56" y="357"/>
                    <a:pt x="202" y="373"/>
                  </a:cubicBezTo>
                  <a:lnTo>
                    <a:pt x="435" y="451"/>
                  </a:lnTo>
                  <a:lnTo>
                    <a:pt x="451" y="404"/>
                  </a:lnTo>
                  <a:cubicBezTo>
                    <a:pt x="466" y="326"/>
                    <a:pt x="497" y="264"/>
                    <a:pt x="497" y="187"/>
                  </a:cubicBezTo>
                  <a:cubicBezTo>
                    <a:pt x="497" y="140"/>
                    <a:pt x="451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5"/>
            <p:cNvSpPr/>
            <p:nvPr/>
          </p:nvSpPr>
          <p:spPr>
            <a:xfrm>
              <a:off x="31530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8" y="58"/>
                    <a:pt x="78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8" y="469"/>
                  </a:lnTo>
                  <a:cubicBezTo>
                    <a:pt x="109" y="500"/>
                    <a:pt x="156" y="515"/>
                    <a:pt x="187" y="515"/>
                  </a:cubicBezTo>
                  <a:cubicBezTo>
                    <a:pt x="264" y="515"/>
                    <a:pt x="373" y="453"/>
                    <a:pt x="404" y="376"/>
                  </a:cubicBezTo>
                  <a:cubicBezTo>
                    <a:pt x="466" y="282"/>
                    <a:pt x="435" y="158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3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5"/>
            <p:cNvSpPr/>
            <p:nvPr/>
          </p:nvSpPr>
          <p:spPr>
            <a:xfrm>
              <a:off x="2787038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2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09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5"/>
            <p:cNvSpPr/>
            <p:nvPr/>
          </p:nvSpPr>
          <p:spPr>
            <a:xfrm>
              <a:off x="29929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71" y="419"/>
                    <a:pt x="248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34" y="109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5"/>
            <p:cNvSpPr/>
            <p:nvPr/>
          </p:nvSpPr>
          <p:spPr>
            <a:xfrm>
              <a:off x="2935538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7" y="47"/>
                    <a:pt x="326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5"/>
            <p:cNvSpPr/>
            <p:nvPr/>
          </p:nvSpPr>
          <p:spPr>
            <a:xfrm>
              <a:off x="3190288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5"/>
            <p:cNvSpPr/>
            <p:nvPr/>
          </p:nvSpPr>
          <p:spPr>
            <a:xfrm>
              <a:off x="2856063" y="3797550"/>
              <a:ext cx="7375" cy="7025"/>
            </a:xfrm>
            <a:custGeom>
              <a:avLst/>
              <a:gdLst/>
              <a:ahLst/>
              <a:cxnLst/>
              <a:rect l="l" t="t" r="r" b="b"/>
              <a:pathLst>
                <a:path w="295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31" y="249"/>
                  </a:lnTo>
                  <a:cubicBezTo>
                    <a:pt x="47" y="249"/>
                    <a:pt x="93" y="280"/>
                    <a:pt x="109" y="280"/>
                  </a:cubicBezTo>
                  <a:cubicBezTo>
                    <a:pt x="155" y="280"/>
                    <a:pt x="186" y="249"/>
                    <a:pt x="233" y="234"/>
                  </a:cubicBezTo>
                  <a:cubicBezTo>
                    <a:pt x="279" y="172"/>
                    <a:pt x="295" y="79"/>
                    <a:pt x="264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5"/>
            <p:cNvSpPr/>
            <p:nvPr/>
          </p:nvSpPr>
          <p:spPr>
            <a:xfrm>
              <a:off x="2959588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8" y="0"/>
                  </a:moveTo>
                  <a:cubicBezTo>
                    <a:pt x="122" y="0"/>
                    <a:pt x="98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57" y="217"/>
                  </a:cubicBezTo>
                  <a:cubicBezTo>
                    <a:pt x="357" y="155"/>
                    <a:pt x="357" y="108"/>
                    <a:pt x="311" y="77"/>
                  </a:cubicBezTo>
                  <a:cubicBezTo>
                    <a:pt x="268" y="24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5"/>
            <p:cNvSpPr/>
            <p:nvPr/>
          </p:nvSpPr>
          <p:spPr>
            <a:xfrm>
              <a:off x="31495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78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5"/>
            <p:cNvSpPr/>
            <p:nvPr/>
          </p:nvSpPr>
          <p:spPr>
            <a:xfrm>
              <a:off x="2899863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5"/>
            <p:cNvSpPr/>
            <p:nvPr/>
          </p:nvSpPr>
          <p:spPr>
            <a:xfrm>
              <a:off x="2750213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31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41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5"/>
            <p:cNvSpPr/>
            <p:nvPr/>
          </p:nvSpPr>
          <p:spPr>
            <a:xfrm>
              <a:off x="27490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25" y="401"/>
                    <a:pt x="218" y="448"/>
                    <a:pt x="295" y="448"/>
                  </a:cubicBezTo>
                  <a:lnTo>
                    <a:pt x="373" y="448"/>
                  </a:lnTo>
                  <a:cubicBezTo>
                    <a:pt x="497" y="370"/>
                    <a:pt x="512" y="199"/>
                    <a:pt x="435" y="106"/>
                  </a:cubicBezTo>
                  <a:cubicBezTo>
                    <a:pt x="382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5"/>
            <p:cNvSpPr/>
            <p:nvPr/>
          </p:nvSpPr>
          <p:spPr>
            <a:xfrm>
              <a:off x="27579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6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5"/>
            <p:cNvSpPr/>
            <p:nvPr/>
          </p:nvSpPr>
          <p:spPr>
            <a:xfrm>
              <a:off x="3101888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93" y="0"/>
                  </a:moveTo>
                  <a:lnTo>
                    <a:pt x="47" y="47"/>
                  </a:lnTo>
                  <a:cubicBezTo>
                    <a:pt x="0" y="124"/>
                    <a:pt x="31" y="248"/>
                    <a:pt x="109" y="310"/>
                  </a:cubicBezTo>
                  <a:cubicBezTo>
                    <a:pt x="140" y="341"/>
                    <a:pt x="202" y="357"/>
                    <a:pt x="264" y="357"/>
                  </a:cubicBezTo>
                  <a:cubicBezTo>
                    <a:pt x="271" y="371"/>
                    <a:pt x="284" y="378"/>
                    <a:pt x="301" y="378"/>
                  </a:cubicBezTo>
                  <a:cubicBezTo>
                    <a:pt x="321" y="378"/>
                    <a:pt x="347" y="367"/>
                    <a:pt x="373" y="341"/>
                  </a:cubicBezTo>
                  <a:cubicBezTo>
                    <a:pt x="435" y="186"/>
                    <a:pt x="419" y="93"/>
                    <a:pt x="342" y="47"/>
                  </a:cubicBezTo>
                  <a:cubicBezTo>
                    <a:pt x="318" y="39"/>
                    <a:pt x="299" y="35"/>
                    <a:pt x="278" y="35"/>
                  </a:cubicBezTo>
                  <a:cubicBezTo>
                    <a:pt x="256" y="35"/>
                    <a:pt x="233" y="39"/>
                    <a:pt x="202" y="47"/>
                  </a:cubicBezTo>
                  <a:lnTo>
                    <a:pt x="140" y="47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5"/>
            <p:cNvSpPr/>
            <p:nvPr/>
          </p:nvSpPr>
          <p:spPr>
            <a:xfrm>
              <a:off x="3142988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3" y="326"/>
                    <a:pt x="140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88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3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5"/>
            <p:cNvSpPr/>
            <p:nvPr/>
          </p:nvSpPr>
          <p:spPr>
            <a:xfrm>
              <a:off x="3102663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5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5"/>
            <p:cNvSpPr/>
            <p:nvPr/>
          </p:nvSpPr>
          <p:spPr>
            <a:xfrm>
              <a:off x="3072038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8" y="1"/>
                  </a:moveTo>
                  <a:cubicBezTo>
                    <a:pt x="195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45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5"/>
            <p:cNvSpPr/>
            <p:nvPr/>
          </p:nvSpPr>
          <p:spPr>
            <a:xfrm>
              <a:off x="3108088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5"/>
            <p:cNvSpPr/>
            <p:nvPr/>
          </p:nvSpPr>
          <p:spPr>
            <a:xfrm>
              <a:off x="3033263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5" y="1"/>
                    <a:pt x="93" y="32"/>
                    <a:pt x="62" y="78"/>
                  </a:cubicBezTo>
                  <a:cubicBezTo>
                    <a:pt x="16" y="140"/>
                    <a:pt x="0" y="202"/>
                    <a:pt x="47" y="249"/>
                  </a:cubicBezTo>
                  <a:cubicBezTo>
                    <a:pt x="78" y="327"/>
                    <a:pt x="140" y="373"/>
                    <a:pt x="217" y="373"/>
                  </a:cubicBezTo>
                  <a:lnTo>
                    <a:pt x="233" y="373"/>
                  </a:lnTo>
                  <a:cubicBezTo>
                    <a:pt x="295" y="373"/>
                    <a:pt x="357" y="342"/>
                    <a:pt x="388" y="265"/>
                  </a:cubicBezTo>
                  <a:cubicBezTo>
                    <a:pt x="434" y="187"/>
                    <a:pt x="403" y="109"/>
                    <a:pt x="372" y="47"/>
                  </a:cubicBezTo>
                  <a:lnTo>
                    <a:pt x="357" y="32"/>
                  </a:lnTo>
                  <a:lnTo>
                    <a:pt x="326" y="32"/>
                  </a:lnTo>
                  <a:cubicBezTo>
                    <a:pt x="295" y="32"/>
                    <a:pt x="248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2" name="Google Shape;6652;p25"/>
          <p:cNvGrpSpPr/>
          <p:nvPr/>
        </p:nvGrpSpPr>
        <p:grpSpPr>
          <a:xfrm>
            <a:off x="4769681" y="4070425"/>
            <a:ext cx="533575" cy="533575"/>
            <a:chOff x="598238" y="3752575"/>
            <a:chExt cx="533575" cy="533575"/>
          </a:xfrm>
        </p:grpSpPr>
        <p:sp>
          <p:nvSpPr>
            <p:cNvPr id="6653" name="Google Shape;6653;p25"/>
            <p:cNvSpPr/>
            <p:nvPr/>
          </p:nvSpPr>
          <p:spPr>
            <a:xfrm>
              <a:off x="904563" y="3790975"/>
              <a:ext cx="48500" cy="17475"/>
            </a:xfrm>
            <a:custGeom>
              <a:avLst/>
              <a:gdLst/>
              <a:ahLst/>
              <a:cxnLst/>
              <a:rect l="l" t="t" r="r" b="b"/>
              <a:pathLst>
                <a:path w="1940" h="699" extrusionOk="0">
                  <a:moveTo>
                    <a:pt x="311" y="0"/>
                  </a:moveTo>
                  <a:cubicBezTo>
                    <a:pt x="156" y="0"/>
                    <a:pt x="47" y="31"/>
                    <a:pt x="16" y="93"/>
                  </a:cubicBezTo>
                  <a:lnTo>
                    <a:pt x="16" y="124"/>
                  </a:lnTo>
                  <a:cubicBezTo>
                    <a:pt x="1" y="326"/>
                    <a:pt x="140" y="481"/>
                    <a:pt x="326" y="543"/>
                  </a:cubicBezTo>
                  <a:cubicBezTo>
                    <a:pt x="675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9" y="683"/>
                    <a:pt x="1862" y="667"/>
                    <a:pt x="1893" y="636"/>
                  </a:cubicBezTo>
                  <a:cubicBezTo>
                    <a:pt x="1939" y="574"/>
                    <a:pt x="1862" y="435"/>
                    <a:pt x="1769" y="357"/>
                  </a:cubicBezTo>
                  <a:cubicBezTo>
                    <a:pt x="1381" y="31"/>
                    <a:pt x="792" y="0"/>
                    <a:pt x="4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5"/>
            <p:cNvSpPr/>
            <p:nvPr/>
          </p:nvSpPr>
          <p:spPr>
            <a:xfrm>
              <a:off x="930163" y="4220200"/>
              <a:ext cx="39950" cy="19650"/>
            </a:xfrm>
            <a:custGeom>
              <a:avLst/>
              <a:gdLst/>
              <a:ahLst/>
              <a:cxnLst/>
              <a:rect l="l" t="t" r="r" b="b"/>
              <a:pathLst>
                <a:path w="1598" h="786" extrusionOk="0">
                  <a:moveTo>
                    <a:pt x="1287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1" y="140"/>
                    <a:pt x="450" y="295"/>
                    <a:pt x="124" y="528"/>
                  </a:cubicBezTo>
                  <a:cubicBezTo>
                    <a:pt x="47" y="590"/>
                    <a:pt x="0" y="621"/>
                    <a:pt x="0" y="667"/>
                  </a:cubicBezTo>
                  <a:cubicBezTo>
                    <a:pt x="0" y="698"/>
                    <a:pt x="93" y="760"/>
                    <a:pt x="202" y="776"/>
                  </a:cubicBezTo>
                  <a:cubicBezTo>
                    <a:pt x="248" y="783"/>
                    <a:pt x="294" y="786"/>
                    <a:pt x="341" y="786"/>
                  </a:cubicBezTo>
                  <a:cubicBezTo>
                    <a:pt x="730" y="786"/>
                    <a:pt x="1120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20" y="62"/>
                    <a:pt x="1396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5"/>
            <p:cNvSpPr/>
            <p:nvPr/>
          </p:nvSpPr>
          <p:spPr>
            <a:xfrm>
              <a:off x="86541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574" y="1660"/>
                  </a:moveTo>
                  <a:cubicBezTo>
                    <a:pt x="620" y="1660"/>
                    <a:pt x="651" y="1660"/>
                    <a:pt x="698" y="1691"/>
                  </a:cubicBezTo>
                  <a:cubicBezTo>
                    <a:pt x="745" y="1707"/>
                    <a:pt x="791" y="1769"/>
                    <a:pt x="807" y="1816"/>
                  </a:cubicBezTo>
                  <a:cubicBezTo>
                    <a:pt x="838" y="1878"/>
                    <a:pt x="807" y="1955"/>
                    <a:pt x="776" y="2002"/>
                  </a:cubicBezTo>
                  <a:cubicBezTo>
                    <a:pt x="729" y="2048"/>
                    <a:pt x="667" y="2079"/>
                    <a:pt x="620" y="2079"/>
                  </a:cubicBezTo>
                  <a:cubicBezTo>
                    <a:pt x="543" y="2079"/>
                    <a:pt x="481" y="2048"/>
                    <a:pt x="434" y="2017"/>
                  </a:cubicBezTo>
                  <a:cubicBezTo>
                    <a:pt x="357" y="1940"/>
                    <a:pt x="357" y="1784"/>
                    <a:pt x="434" y="1691"/>
                  </a:cubicBezTo>
                  <a:lnTo>
                    <a:pt x="465" y="1660"/>
                  </a:lnTo>
                  <a:close/>
                  <a:moveTo>
                    <a:pt x="2001" y="1242"/>
                  </a:moveTo>
                  <a:cubicBezTo>
                    <a:pt x="2420" y="1242"/>
                    <a:pt x="3055" y="1273"/>
                    <a:pt x="3521" y="1660"/>
                  </a:cubicBezTo>
                  <a:cubicBezTo>
                    <a:pt x="3722" y="1847"/>
                    <a:pt x="3846" y="2110"/>
                    <a:pt x="3691" y="2327"/>
                  </a:cubicBezTo>
                  <a:cubicBezTo>
                    <a:pt x="3598" y="2482"/>
                    <a:pt x="3428" y="2513"/>
                    <a:pt x="3273" y="2513"/>
                  </a:cubicBezTo>
                  <a:lnTo>
                    <a:pt x="3040" y="2513"/>
                  </a:lnTo>
                  <a:cubicBezTo>
                    <a:pt x="2637" y="2513"/>
                    <a:pt x="2218" y="2467"/>
                    <a:pt x="1815" y="2343"/>
                  </a:cubicBezTo>
                  <a:cubicBezTo>
                    <a:pt x="1489" y="2250"/>
                    <a:pt x="1272" y="1971"/>
                    <a:pt x="1287" y="1660"/>
                  </a:cubicBezTo>
                  <a:cubicBezTo>
                    <a:pt x="1287" y="1629"/>
                    <a:pt x="1318" y="1567"/>
                    <a:pt x="1349" y="1505"/>
                  </a:cubicBezTo>
                  <a:cubicBezTo>
                    <a:pt x="1442" y="1242"/>
                    <a:pt x="1784" y="1242"/>
                    <a:pt x="1892" y="1242"/>
                  </a:cubicBezTo>
                  <a:close/>
                  <a:moveTo>
                    <a:pt x="5006" y="3273"/>
                  </a:moveTo>
                  <a:cubicBezTo>
                    <a:pt x="5073" y="3273"/>
                    <a:pt x="5118" y="3294"/>
                    <a:pt x="5149" y="3335"/>
                  </a:cubicBezTo>
                  <a:cubicBezTo>
                    <a:pt x="5165" y="3366"/>
                    <a:pt x="5196" y="3413"/>
                    <a:pt x="5196" y="3444"/>
                  </a:cubicBezTo>
                  <a:cubicBezTo>
                    <a:pt x="5196" y="3506"/>
                    <a:pt x="5165" y="3568"/>
                    <a:pt x="5134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901" y="3677"/>
                    <a:pt x="4855" y="3661"/>
                    <a:pt x="4824" y="3646"/>
                  </a:cubicBezTo>
                  <a:lnTo>
                    <a:pt x="4808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70" y="3289"/>
                  </a:lnTo>
                  <a:lnTo>
                    <a:pt x="4886" y="3289"/>
                  </a:lnTo>
                  <a:cubicBezTo>
                    <a:pt x="4932" y="3279"/>
                    <a:pt x="4972" y="3273"/>
                    <a:pt x="5006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40" y="3553"/>
                  </a:lnTo>
                  <a:cubicBezTo>
                    <a:pt x="3940" y="3661"/>
                    <a:pt x="3893" y="3754"/>
                    <a:pt x="3831" y="3832"/>
                  </a:cubicBezTo>
                  <a:lnTo>
                    <a:pt x="3815" y="3863"/>
                  </a:lnTo>
                  <a:lnTo>
                    <a:pt x="3691" y="3863"/>
                  </a:lnTo>
                  <a:cubicBezTo>
                    <a:pt x="3660" y="3863"/>
                    <a:pt x="3614" y="3832"/>
                    <a:pt x="3598" y="3816"/>
                  </a:cubicBezTo>
                  <a:cubicBezTo>
                    <a:pt x="3567" y="3801"/>
                    <a:pt x="3536" y="3754"/>
                    <a:pt x="3536" y="3723"/>
                  </a:cubicBezTo>
                  <a:cubicBezTo>
                    <a:pt x="3536" y="3661"/>
                    <a:pt x="3567" y="3599"/>
                    <a:pt x="3598" y="3568"/>
                  </a:cubicBezTo>
                  <a:cubicBezTo>
                    <a:pt x="3648" y="3508"/>
                    <a:pt x="3731" y="3474"/>
                    <a:pt x="3804" y="3474"/>
                  </a:cubicBezTo>
                  <a:close/>
                  <a:moveTo>
                    <a:pt x="6065" y="2731"/>
                  </a:moveTo>
                  <a:cubicBezTo>
                    <a:pt x="6090" y="2731"/>
                    <a:pt x="6116" y="2736"/>
                    <a:pt x="6142" y="2746"/>
                  </a:cubicBezTo>
                  <a:cubicBezTo>
                    <a:pt x="6173" y="2746"/>
                    <a:pt x="6762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212" y="3894"/>
                    <a:pt x="7166" y="3894"/>
                  </a:cubicBezTo>
                  <a:cubicBezTo>
                    <a:pt x="7134" y="3894"/>
                    <a:pt x="7088" y="3894"/>
                    <a:pt x="7072" y="3863"/>
                  </a:cubicBezTo>
                  <a:cubicBezTo>
                    <a:pt x="6592" y="3351"/>
                    <a:pt x="6002" y="3010"/>
                    <a:pt x="6002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71" y="2751"/>
                    <a:pt x="6016" y="2731"/>
                    <a:pt x="6065" y="2731"/>
                  </a:cubicBezTo>
                  <a:close/>
                  <a:moveTo>
                    <a:pt x="5149" y="3971"/>
                  </a:moveTo>
                  <a:lnTo>
                    <a:pt x="5149" y="4018"/>
                  </a:lnTo>
                  <a:cubicBezTo>
                    <a:pt x="5164" y="4008"/>
                    <a:pt x="5178" y="4005"/>
                    <a:pt x="5193" y="4005"/>
                  </a:cubicBezTo>
                  <a:cubicBezTo>
                    <a:pt x="5225" y="4005"/>
                    <a:pt x="5257" y="4023"/>
                    <a:pt x="5289" y="4033"/>
                  </a:cubicBezTo>
                  <a:lnTo>
                    <a:pt x="5320" y="4064"/>
                  </a:lnTo>
                  <a:cubicBezTo>
                    <a:pt x="5366" y="4126"/>
                    <a:pt x="5351" y="4204"/>
                    <a:pt x="5289" y="4266"/>
                  </a:cubicBezTo>
                  <a:cubicBezTo>
                    <a:pt x="5242" y="4297"/>
                    <a:pt x="5196" y="4328"/>
                    <a:pt x="5149" y="4328"/>
                  </a:cubicBezTo>
                  <a:cubicBezTo>
                    <a:pt x="5118" y="4328"/>
                    <a:pt x="5087" y="4328"/>
                    <a:pt x="5072" y="4297"/>
                  </a:cubicBezTo>
                  <a:cubicBezTo>
                    <a:pt x="5010" y="4266"/>
                    <a:pt x="4979" y="4188"/>
                    <a:pt x="4994" y="4111"/>
                  </a:cubicBezTo>
                  <a:cubicBezTo>
                    <a:pt x="5010" y="4033"/>
                    <a:pt x="5072" y="3971"/>
                    <a:pt x="5149" y="3971"/>
                  </a:cubicBezTo>
                  <a:close/>
                  <a:moveTo>
                    <a:pt x="2202" y="3987"/>
                  </a:moveTo>
                  <a:cubicBezTo>
                    <a:pt x="2218" y="3987"/>
                    <a:pt x="2264" y="4018"/>
                    <a:pt x="2296" y="4018"/>
                  </a:cubicBezTo>
                  <a:lnTo>
                    <a:pt x="2327" y="4018"/>
                  </a:lnTo>
                  <a:lnTo>
                    <a:pt x="2342" y="4033"/>
                  </a:lnTo>
                  <a:cubicBezTo>
                    <a:pt x="2389" y="4095"/>
                    <a:pt x="2404" y="4173"/>
                    <a:pt x="2358" y="4251"/>
                  </a:cubicBezTo>
                  <a:cubicBezTo>
                    <a:pt x="2327" y="4297"/>
                    <a:pt x="2264" y="4344"/>
                    <a:pt x="2202" y="4359"/>
                  </a:cubicBezTo>
                  <a:cubicBezTo>
                    <a:pt x="2202" y="4367"/>
                    <a:pt x="2199" y="4371"/>
                    <a:pt x="2195" y="4371"/>
                  </a:cubicBezTo>
                  <a:cubicBezTo>
                    <a:pt x="2191" y="4371"/>
                    <a:pt x="2187" y="4367"/>
                    <a:pt x="2187" y="4359"/>
                  </a:cubicBezTo>
                  <a:cubicBezTo>
                    <a:pt x="2109" y="4359"/>
                    <a:pt x="2047" y="4313"/>
                    <a:pt x="2016" y="4235"/>
                  </a:cubicBezTo>
                  <a:cubicBezTo>
                    <a:pt x="1970" y="4188"/>
                    <a:pt x="1985" y="4126"/>
                    <a:pt x="2032" y="4064"/>
                  </a:cubicBezTo>
                  <a:cubicBezTo>
                    <a:pt x="2063" y="4018"/>
                    <a:pt x="2125" y="3987"/>
                    <a:pt x="2202" y="3987"/>
                  </a:cubicBezTo>
                  <a:close/>
                  <a:moveTo>
                    <a:pt x="8435" y="5357"/>
                  </a:moveTo>
                  <a:cubicBezTo>
                    <a:pt x="8463" y="5357"/>
                    <a:pt x="8486" y="5361"/>
                    <a:pt x="8499" y="5367"/>
                  </a:cubicBezTo>
                  <a:cubicBezTo>
                    <a:pt x="8592" y="5429"/>
                    <a:pt x="8608" y="5476"/>
                    <a:pt x="8561" y="5553"/>
                  </a:cubicBezTo>
                  <a:cubicBezTo>
                    <a:pt x="8530" y="5615"/>
                    <a:pt x="8484" y="5662"/>
                    <a:pt x="8422" y="5662"/>
                  </a:cubicBezTo>
                  <a:lnTo>
                    <a:pt x="8406" y="5662"/>
                  </a:lnTo>
                  <a:cubicBezTo>
                    <a:pt x="8344" y="5646"/>
                    <a:pt x="8313" y="5584"/>
                    <a:pt x="8313" y="5507"/>
                  </a:cubicBezTo>
                  <a:cubicBezTo>
                    <a:pt x="8313" y="5491"/>
                    <a:pt x="8329" y="5460"/>
                    <a:pt x="8329" y="5445"/>
                  </a:cubicBezTo>
                  <a:lnTo>
                    <a:pt x="8313" y="5383"/>
                  </a:lnTo>
                  <a:cubicBezTo>
                    <a:pt x="8350" y="5365"/>
                    <a:pt x="8397" y="5357"/>
                    <a:pt x="8435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89" y="4126"/>
                    <a:pt x="4389" y="4204"/>
                  </a:cubicBezTo>
                  <a:lnTo>
                    <a:pt x="4451" y="4762"/>
                  </a:lnTo>
                  <a:cubicBezTo>
                    <a:pt x="4467" y="4793"/>
                    <a:pt x="4513" y="4809"/>
                    <a:pt x="4529" y="4824"/>
                  </a:cubicBezTo>
                  <a:cubicBezTo>
                    <a:pt x="4746" y="4809"/>
                    <a:pt x="4932" y="4793"/>
                    <a:pt x="5134" y="4762"/>
                  </a:cubicBezTo>
                  <a:cubicBezTo>
                    <a:pt x="5211" y="4762"/>
                    <a:pt x="5289" y="4824"/>
                    <a:pt x="5289" y="4902"/>
                  </a:cubicBezTo>
                  <a:cubicBezTo>
                    <a:pt x="5289" y="4979"/>
                    <a:pt x="5227" y="5057"/>
                    <a:pt x="5149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34" y="5228"/>
                    <a:pt x="5242" y="5290"/>
                  </a:cubicBezTo>
                  <a:cubicBezTo>
                    <a:pt x="5320" y="5336"/>
                    <a:pt x="5351" y="5414"/>
                    <a:pt x="5304" y="5491"/>
                  </a:cubicBezTo>
                  <a:cubicBezTo>
                    <a:pt x="5289" y="5538"/>
                    <a:pt x="5242" y="5569"/>
                    <a:pt x="5196" y="5569"/>
                  </a:cubicBezTo>
                  <a:cubicBezTo>
                    <a:pt x="5149" y="5569"/>
                    <a:pt x="5134" y="5569"/>
                    <a:pt x="5118" y="5538"/>
                  </a:cubicBezTo>
                  <a:cubicBezTo>
                    <a:pt x="4901" y="5429"/>
                    <a:pt x="4699" y="5290"/>
                    <a:pt x="4513" y="5150"/>
                  </a:cubicBezTo>
                  <a:lnTo>
                    <a:pt x="4513" y="5150"/>
                  </a:lnTo>
                  <a:lnTo>
                    <a:pt x="4575" y="5615"/>
                  </a:lnTo>
                  <a:cubicBezTo>
                    <a:pt x="4575" y="5693"/>
                    <a:pt x="4513" y="5770"/>
                    <a:pt x="4436" y="5770"/>
                  </a:cubicBezTo>
                  <a:lnTo>
                    <a:pt x="4420" y="5770"/>
                  </a:lnTo>
                  <a:cubicBezTo>
                    <a:pt x="4358" y="5770"/>
                    <a:pt x="4281" y="5724"/>
                    <a:pt x="4281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6" y="5150"/>
                  </a:cubicBezTo>
                  <a:cubicBezTo>
                    <a:pt x="3459" y="5150"/>
                    <a:pt x="3412" y="5104"/>
                    <a:pt x="3412" y="5026"/>
                  </a:cubicBezTo>
                  <a:cubicBezTo>
                    <a:pt x="3412" y="4948"/>
                    <a:pt x="3459" y="4871"/>
                    <a:pt x="3536" y="4871"/>
                  </a:cubicBezTo>
                  <a:cubicBezTo>
                    <a:pt x="3722" y="4840"/>
                    <a:pt x="3909" y="4840"/>
                    <a:pt x="4110" y="4824"/>
                  </a:cubicBezTo>
                  <a:cubicBezTo>
                    <a:pt x="3893" y="4669"/>
                    <a:pt x="3691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52" y="4095"/>
                    <a:pt x="3591" y="4080"/>
                    <a:pt x="3629" y="4080"/>
                  </a:cubicBezTo>
                  <a:cubicBezTo>
                    <a:pt x="3668" y="4080"/>
                    <a:pt x="3707" y="4095"/>
                    <a:pt x="3738" y="4126"/>
                  </a:cubicBezTo>
                  <a:cubicBezTo>
                    <a:pt x="3877" y="4266"/>
                    <a:pt x="4002" y="4375"/>
                    <a:pt x="4157" y="4499"/>
                  </a:cubicBezTo>
                  <a:lnTo>
                    <a:pt x="4126" y="4219"/>
                  </a:lnTo>
                  <a:cubicBezTo>
                    <a:pt x="4110" y="4142"/>
                    <a:pt x="4157" y="4064"/>
                    <a:pt x="4234" y="4064"/>
                  </a:cubicBezTo>
                  <a:close/>
                  <a:moveTo>
                    <a:pt x="1400" y="6131"/>
                  </a:moveTo>
                  <a:cubicBezTo>
                    <a:pt x="1439" y="6131"/>
                    <a:pt x="1474" y="6140"/>
                    <a:pt x="1505" y="6158"/>
                  </a:cubicBezTo>
                  <a:lnTo>
                    <a:pt x="1520" y="6189"/>
                  </a:lnTo>
                  <a:cubicBezTo>
                    <a:pt x="1567" y="6267"/>
                    <a:pt x="1567" y="6344"/>
                    <a:pt x="1520" y="6422"/>
                  </a:cubicBezTo>
                  <a:cubicBezTo>
                    <a:pt x="1489" y="6499"/>
                    <a:pt x="1427" y="6530"/>
                    <a:pt x="1349" y="6530"/>
                  </a:cubicBezTo>
                  <a:cubicBezTo>
                    <a:pt x="1272" y="6530"/>
                    <a:pt x="1194" y="6468"/>
                    <a:pt x="1179" y="6391"/>
                  </a:cubicBezTo>
                  <a:cubicBezTo>
                    <a:pt x="1163" y="6313"/>
                    <a:pt x="1179" y="6236"/>
                    <a:pt x="1210" y="6189"/>
                  </a:cubicBezTo>
                  <a:cubicBezTo>
                    <a:pt x="1276" y="6152"/>
                    <a:pt x="1341" y="6131"/>
                    <a:pt x="1400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65" y="6515"/>
                    <a:pt x="4327" y="6592"/>
                  </a:cubicBezTo>
                  <a:cubicBezTo>
                    <a:pt x="4374" y="6670"/>
                    <a:pt x="4389" y="6810"/>
                    <a:pt x="4327" y="6903"/>
                  </a:cubicBezTo>
                  <a:lnTo>
                    <a:pt x="4296" y="6918"/>
                  </a:lnTo>
                  <a:lnTo>
                    <a:pt x="4281" y="6918"/>
                  </a:lnTo>
                  <a:cubicBezTo>
                    <a:pt x="4126" y="6903"/>
                    <a:pt x="3986" y="6779"/>
                    <a:pt x="3909" y="6654"/>
                  </a:cubicBezTo>
                  <a:cubicBezTo>
                    <a:pt x="3893" y="6623"/>
                    <a:pt x="3893" y="6608"/>
                    <a:pt x="3893" y="6561"/>
                  </a:cubicBezTo>
                  <a:cubicBezTo>
                    <a:pt x="3893" y="6530"/>
                    <a:pt x="3909" y="6484"/>
                    <a:pt x="3955" y="6484"/>
                  </a:cubicBezTo>
                  <a:cubicBezTo>
                    <a:pt x="3971" y="6468"/>
                    <a:pt x="4033" y="6468"/>
                    <a:pt x="4064" y="6468"/>
                  </a:cubicBezTo>
                  <a:close/>
                  <a:moveTo>
                    <a:pt x="2968" y="6618"/>
                  </a:moveTo>
                  <a:cubicBezTo>
                    <a:pt x="3043" y="6618"/>
                    <a:pt x="3120" y="6638"/>
                    <a:pt x="3180" y="6686"/>
                  </a:cubicBezTo>
                  <a:cubicBezTo>
                    <a:pt x="3273" y="6748"/>
                    <a:pt x="3288" y="6856"/>
                    <a:pt x="3257" y="6949"/>
                  </a:cubicBezTo>
                  <a:lnTo>
                    <a:pt x="3226" y="6996"/>
                  </a:lnTo>
                  <a:lnTo>
                    <a:pt x="3195" y="6996"/>
                  </a:lnTo>
                  <a:cubicBezTo>
                    <a:pt x="3118" y="6996"/>
                    <a:pt x="3024" y="6980"/>
                    <a:pt x="2962" y="6918"/>
                  </a:cubicBezTo>
                  <a:cubicBezTo>
                    <a:pt x="2885" y="6856"/>
                    <a:pt x="2823" y="6763"/>
                    <a:pt x="2869" y="6670"/>
                  </a:cubicBezTo>
                  <a:lnTo>
                    <a:pt x="2869" y="6623"/>
                  </a:lnTo>
                  <a:lnTo>
                    <a:pt x="2900" y="6623"/>
                  </a:lnTo>
                  <a:cubicBezTo>
                    <a:pt x="2922" y="6620"/>
                    <a:pt x="2945" y="6618"/>
                    <a:pt x="2968" y="6618"/>
                  </a:cubicBezTo>
                  <a:close/>
                  <a:moveTo>
                    <a:pt x="9021" y="6073"/>
                  </a:moveTo>
                  <a:cubicBezTo>
                    <a:pt x="9063" y="6073"/>
                    <a:pt x="9102" y="6098"/>
                    <a:pt x="9120" y="6143"/>
                  </a:cubicBezTo>
                  <a:cubicBezTo>
                    <a:pt x="9151" y="6158"/>
                    <a:pt x="9616" y="6934"/>
                    <a:pt x="9818" y="7818"/>
                  </a:cubicBezTo>
                  <a:cubicBezTo>
                    <a:pt x="9849" y="7895"/>
                    <a:pt x="9802" y="7973"/>
                    <a:pt x="9725" y="7988"/>
                  </a:cubicBezTo>
                  <a:lnTo>
                    <a:pt x="9694" y="7988"/>
                  </a:lnTo>
                  <a:cubicBezTo>
                    <a:pt x="9632" y="7988"/>
                    <a:pt x="9570" y="7926"/>
                    <a:pt x="9554" y="7864"/>
                  </a:cubicBezTo>
                  <a:cubicBezTo>
                    <a:pt x="9352" y="7042"/>
                    <a:pt x="8887" y="6282"/>
                    <a:pt x="8887" y="6282"/>
                  </a:cubicBezTo>
                  <a:cubicBezTo>
                    <a:pt x="8856" y="6205"/>
                    <a:pt x="8872" y="6112"/>
                    <a:pt x="8934" y="6112"/>
                  </a:cubicBezTo>
                  <a:cubicBezTo>
                    <a:pt x="8960" y="6086"/>
                    <a:pt x="8991" y="6073"/>
                    <a:pt x="9021" y="6073"/>
                  </a:cubicBezTo>
                  <a:close/>
                  <a:moveTo>
                    <a:pt x="8959" y="8040"/>
                  </a:moveTo>
                  <a:cubicBezTo>
                    <a:pt x="9015" y="8040"/>
                    <a:pt x="9065" y="8064"/>
                    <a:pt x="9104" y="8112"/>
                  </a:cubicBezTo>
                  <a:cubicBezTo>
                    <a:pt x="9151" y="8159"/>
                    <a:pt x="9151" y="8205"/>
                    <a:pt x="9151" y="8252"/>
                  </a:cubicBezTo>
                  <a:cubicBezTo>
                    <a:pt x="9151" y="8299"/>
                    <a:pt x="9120" y="8361"/>
                    <a:pt x="9089" y="8376"/>
                  </a:cubicBezTo>
                  <a:cubicBezTo>
                    <a:pt x="9042" y="8392"/>
                    <a:pt x="9011" y="8407"/>
                    <a:pt x="8965" y="8407"/>
                  </a:cubicBezTo>
                  <a:cubicBezTo>
                    <a:pt x="8918" y="8407"/>
                    <a:pt x="8841" y="8376"/>
                    <a:pt x="8794" y="8330"/>
                  </a:cubicBezTo>
                  <a:cubicBezTo>
                    <a:pt x="8732" y="8283"/>
                    <a:pt x="8716" y="8221"/>
                    <a:pt x="8763" y="8159"/>
                  </a:cubicBezTo>
                  <a:cubicBezTo>
                    <a:pt x="8763" y="8112"/>
                    <a:pt x="8794" y="8081"/>
                    <a:pt x="8856" y="8066"/>
                  </a:cubicBezTo>
                  <a:cubicBezTo>
                    <a:pt x="8891" y="8048"/>
                    <a:pt x="8926" y="8040"/>
                    <a:pt x="8959" y="8040"/>
                  </a:cubicBezTo>
                  <a:close/>
                  <a:moveTo>
                    <a:pt x="9888" y="8327"/>
                  </a:moveTo>
                  <a:cubicBezTo>
                    <a:pt x="9957" y="8327"/>
                    <a:pt x="10018" y="8384"/>
                    <a:pt x="10004" y="8454"/>
                  </a:cubicBezTo>
                  <a:cubicBezTo>
                    <a:pt x="10019" y="8485"/>
                    <a:pt x="10128" y="9353"/>
                    <a:pt x="10112" y="9818"/>
                  </a:cubicBezTo>
                  <a:cubicBezTo>
                    <a:pt x="10112" y="9912"/>
                    <a:pt x="10050" y="9958"/>
                    <a:pt x="9973" y="9958"/>
                  </a:cubicBezTo>
                  <a:cubicBezTo>
                    <a:pt x="9895" y="9958"/>
                    <a:pt x="9849" y="9880"/>
                    <a:pt x="9849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25" y="8407"/>
                    <a:pt x="9787" y="8361"/>
                    <a:pt x="9864" y="8330"/>
                  </a:cubicBezTo>
                  <a:cubicBezTo>
                    <a:pt x="9872" y="8328"/>
                    <a:pt x="9880" y="8327"/>
                    <a:pt x="9888" y="8327"/>
                  </a:cubicBezTo>
                  <a:close/>
                  <a:moveTo>
                    <a:pt x="9151" y="9412"/>
                  </a:moveTo>
                  <a:cubicBezTo>
                    <a:pt x="9227" y="9412"/>
                    <a:pt x="9325" y="9458"/>
                    <a:pt x="9352" y="9539"/>
                  </a:cubicBezTo>
                  <a:cubicBezTo>
                    <a:pt x="9399" y="9617"/>
                    <a:pt x="9399" y="9694"/>
                    <a:pt x="9399" y="9772"/>
                  </a:cubicBezTo>
                  <a:cubicBezTo>
                    <a:pt x="9399" y="9927"/>
                    <a:pt x="9383" y="10098"/>
                    <a:pt x="9321" y="10253"/>
                  </a:cubicBezTo>
                  <a:lnTo>
                    <a:pt x="9306" y="10299"/>
                  </a:lnTo>
                  <a:lnTo>
                    <a:pt x="9259" y="10299"/>
                  </a:lnTo>
                  <a:cubicBezTo>
                    <a:pt x="9151" y="10299"/>
                    <a:pt x="9089" y="10160"/>
                    <a:pt x="9089" y="10020"/>
                  </a:cubicBezTo>
                  <a:cubicBezTo>
                    <a:pt x="9073" y="9849"/>
                    <a:pt x="9089" y="9648"/>
                    <a:pt x="9089" y="9477"/>
                  </a:cubicBezTo>
                  <a:lnTo>
                    <a:pt x="9089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901" y="11618"/>
                  </a:lnTo>
                  <a:cubicBezTo>
                    <a:pt x="4932" y="11602"/>
                    <a:pt x="4955" y="11594"/>
                    <a:pt x="4977" y="11594"/>
                  </a:cubicBezTo>
                  <a:cubicBezTo>
                    <a:pt x="4998" y="11594"/>
                    <a:pt x="5017" y="11602"/>
                    <a:pt x="5041" y="11618"/>
                  </a:cubicBezTo>
                  <a:cubicBezTo>
                    <a:pt x="5134" y="11649"/>
                    <a:pt x="5149" y="11742"/>
                    <a:pt x="5103" y="11881"/>
                  </a:cubicBezTo>
                  <a:lnTo>
                    <a:pt x="5103" y="11897"/>
                  </a:lnTo>
                  <a:lnTo>
                    <a:pt x="5072" y="11897"/>
                  </a:lnTo>
                  <a:cubicBezTo>
                    <a:pt x="5056" y="11928"/>
                    <a:pt x="5010" y="11928"/>
                    <a:pt x="4979" y="11928"/>
                  </a:cubicBezTo>
                  <a:cubicBezTo>
                    <a:pt x="4917" y="11928"/>
                    <a:pt x="4855" y="11897"/>
                    <a:pt x="4808" y="11866"/>
                  </a:cubicBezTo>
                  <a:cubicBezTo>
                    <a:pt x="4731" y="11804"/>
                    <a:pt x="4715" y="11695"/>
                    <a:pt x="4746" y="11618"/>
                  </a:cubicBezTo>
                  <a:lnTo>
                    <a:pt x="4777" y="11556"/>
                  </a:lnTo>
                  <a:close/>
                  <a:moveTo>
                    <a:pt x="10081" y="10470"/>
                  </a:moveTo>
                  <a:cubicBezTo>
                    <a:pt x="10159" y="10470"/>
                    <a:pt x="10236" y="10532"/>
                    <a:pt x="10205" y="10578"/>
                  </a:cubicBezTo>
                  <a:cubicBezTo>
                    <a:pt x="10205" y="10625"/>
                    <a:pt x="10205" y="11587"/>
                    <a:pt x="10112" y="11959"/>
                  </a:cubicBezTo>
                  <a:cubicBezTo>
                    <a:pt x="10097" y="12036"/>
                    <a:pt x="10035" y="12083"/>
                    <a:pt x="9973" y="12083"/>
                  </a:cubicBezTo>
                  <a:lnTo>
                    <a:pt x="9942" y="12083"/>
                  </a:lnTo>
                  <a:cubicBezTo>
                    <a:pt x="9864" y="12052"/>
                    <a:pt x="9818" y="11974"/>
                    <a:pt x="9849" y="11897"/>
                  </a:cubicBezTo>
                  <a:cubicBezTo>
                    <a:pt x="9926" y="11633"/>
                    <a:pt x="9942" y="10873"/>
                    <a:pt x="9942" y="10609"/>
                  </a:cubicBezTo>
                  <a:cubicBezTo>
                    <a:pt x="9942" y="10532"/>
                    <a:pt x="10004" y="10470"/>
                    <a:pt x="10081" y="10470"/>
                  </a:cubicBezTo>
                  <a:close/>
                  <a:moveTo>
                    <a:pt x="8869" y="13236"/>
                  </a:moveTo>
                  <a:cubicBezTo>
                    <a:pt x="8885" y="13236"/>
                    <a:pt x="8902" y="13239"/>
                    <a:pt x="8918" y="13246"/>
                  </a:cubicBezTo>
                  <a:cubicBezTo>
                    <a:pt x="8996" y="13262"/>
                    <a:pt x="9027" y="13339"/>
                    <a:pt x="9011" y="13417"/>
                  </a:cubicBezTo>
                  <a:cubicBezTo>
                    <a:pt x="8841" y="13975"/>
                    <a:pt x="8406" y="14518"/>
                    <a:pt x="8391" y="14533"/>
                  </a:cubicBezTo>
                  <a:cubicBezTo>
                    <a:pt x="8344" y="14580"/>
                    <a:pt x="8313" y="14595"/>
                    <a:pt x="8267" y="14595"/>
                  </a:cubicBezTo>
                  <a:cubicBezTo>
                    <a:pt x="8236" y="14595"/>
                    <a:pt x="8205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92" y="13866"/>
                    <a:pt x="8747" y="13339"/>
                  </a:cubicBezTo>
                  <a:cubicBezTo>
                    <a:pt x="8760" y="13278"/>
                    <a:pt x="8810" y="13236"/>
                    <a:pt x="8869" y="13236"/>
                  </a:cubicBezTo>
                  <a:close/>
                  <a:moveTo>
                    <a:pt x="6855" y="15883"/>
                  </a:moveTo>
                  <a:cubicBezTo>
                    <a:pt x="6948" y="15883"/>
                    <a:pt x="7010" y="15914"/>
                    <a:pt x="7057" y="15991"/>
                  </a:cubicBezTo>
                  <a:cubicBezTo>
                    <a:pt x="7072" y="16053"/>
                    <a:pt x="7072" y="16131"/>
                    <a:pt x="7026" y="16193"/>
                  </a:cubicBezTo>
                  <a:cubicBezTo>
                    <a:pt x="6995" y="16239"/>
                    <a:pt x="6933" y="16286"/>
                    <a:pt x="6855" y="16286"/>
                  </a:cubicBezTo>
                  <a:lnTo>
                    <a:pt x="6793" y="16286"/>
                  </a:lnTo>
                  <a:cubicBezTo>
                    <a:pt x="6747" y="16270"/>
                    <a:pt x="6700" y="16224"/>
                    <a:pt x="6685" y="16193"/>
                  </a:cubicBezTo>
                  <a:cubicBezTo>
                    <a:pt x="6638" y="16146"/>
                    <a:pt x="6638" y="16069"/>
                    <a:pt x="6669" y="15991"/>
                  </a:cubicBezTo>
                  <a:cubicBezTo>
                    <a:pt x="6685" y="15914"/>
                    <a:pt x="6762" y="15883"/>
                    <a:pt x="6855" y="15883"/>
                  </a:cubicBezTo>
                  <a:close/>
                  <a:moveTo>
                    <a:pt x="9121" y="14685"/>
                  </a:moveTo>
                  <a:cubicBezTo>
                    <a:pt x="9131" y="14685"/>
                    <a:pt x="9141" y="14686"/>
                    <a:pt x="9151" y="14688"/>
                  </a:cubicBezTo>
                  <a:cubicBezTo>
                    <a:pt x="9228" y="14719"/>
                    <a:pt x="9259" y="14797"/>
                    <a:pt x="9244" y="14875"/>
                  </a:cubicBezTo>
                  <a:cubicBezTo>
                    <a:pt x="9089" y="15448"/>
                    <a:pt x="8189" y="16581"/>
                    <a:pt x="8158" y="16612"/>
                  </a:cubicBezTo>
                  <a:cubicBezTo>
                    <a:pt x="8112" y="16658"/>
                    <a:pt x="8081" y="16674"/>
                    <a:pt x="8034" y="16674"/>
                  </a:cubicBezTo>
                  <a:cubicBezTo>
                    <a:pt x="8003" y="16674"/>
                    <a:pt x="7957" y="16658"/>
                    <a:pt x="7941" y="16627"/>
                  </a:cubicBezTo>
                  <a:cubicBezTo>
                    <a:pt x="7863" y="16581"/>
                    <a:pt x="7863" y="16503"/>
                    <a:pt x="7941" y="16441"/>
                  </a:cubicBezTo>
                  <a:cubicBezTo>
                    <a:pt x="7941" y="16441"/>
                    <a:pt x="8810" y="15309"/>
                    <a:pt x="8980" y="14797"/>
                  </a:cubicBezTo>
                  <a:cubicBezTo>
                    <a:pt x="8994" y="14729"/>
                    <a:pt x="9054" y="14685"/>
                    <a:pt x="9121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79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91" y="17139"/>
                  </a:cubicBezTo>
                  <a:lnTo>
                    <a:pt x="4544" y="17139"/>
                  </a:lnTo>
                  <a:cubicBezTo>
                    <a:pt x="4498" y="17139"/>
                    <a:pt x="4436" y="17092"/>
                    <a:pt x="4389" y="17046"/>
                  </a:cubicBezTo>
                  <a:cubicBezTo>
                    <a:pt x="4374" y="16999"/>
                    <a:pt x="4374" y="16968"/>
                    <a:pt x="4389" y="16922"/>
                  </a:cubicBezTo>
                  <a:cubicBezTo>
                    <a:pt x="4436" y="16860"/>
                    <a:pt x="4498" y="16844"/>
                    <a:pt x="4544" y="16844"/>
                  </a:cubicBezTo>
                  <a:lnTo>
                    <a:pt x="4591" y="16844"/>
                  </a:lnTo>
                  <a:cubicBezTo>
                    <a:pt x="4653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37" y="17061"/>
                  </a:moveTo>
                  <a:lnTo>
                    <a:pt x="6468" y="17077"/>
                  </a:lnTo>
                  <a:cubicBezTo>
                    <a:pt x="6473" y="17082"/>
                    <a:pt x="6480" y="17084"/>
                    <a:pt x="6488" y="17084"/>
                  </a:cubicBezTo>
                  <a:cubicBezTo>
                    <a:pt x="6504" y="17084"/>
                    <a:pt x="6524" y="17077"/>
                    <a:pt x="6545" y="17077"/>
                  </a:cubicBezTo>
                  <a:cubicBezTo>
                    <a:pt x="6576" y="17069"/>
                    <a:pt x="6607" y="17065"/>
                    <a:pt x="6634" y="17065"/>
                  </a:cubicBezTo>
                  <a:cubicBezTo>
                    <a:pt x="6661" y="17065"/>
                    <a:pt x="6685" y="17069"/>
                    <a:pt x="6700" y="17077"/>
                  </a:cubicBezTo>
                  <a:cubicBezTo>
                    <a:pt x="6747" y="17092"/>
                    <a:pt x="6778" y="17139"/>
                    <a:pt x="6778" y="17201"/>
                  </a:cubicBezTo>
                  <a:cubicBezTo>
                    <a:pt x="6778" y="17248"/>
                    <a:pt x="6762" y="17310"/>
                    <a:pt x="6716" y="17341"/>
                  </a:cubicBezTo>
                  <a:cubicBezTo>
                    <a:pt x="6669" y="17372"/>
                    <a:pt x="6623" y="17387"/>
                    <a:pt x="6561" y="17387"/>
                  </a:cubicBezTo>
                  <a:cubicBezTo>
                    <a:pt x="6530" y="17387"/>
                    <a:pt x="6468" y="17387"/>
                    <a:pt x="6437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75" y="17279"/>
                    <a:pt x="6375" y="17170"/>
                    <a:pt x="6406" y="17092"/>
                  </a:cubicBezTo>
                  <a:lnTo>
                    <a:pt x="6437" y="17061"/>
                  </a:lnTo>
                  <a:close/>
                  <a:moveTo>
                    <a:pt x="7112" y="17617"/>
                  </a:moveTo>
                  <a:cubicBezTo>
                    <a:pt x="7124" y="17617"/>
                    <a:pt x="7137" y="17618"/>
                    <a:pt x="7150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212" y="17775"/>
                    <a:pt x="7228" y="17899"/>
                    <a:pt x="7166" y="17992"/>
                  </a:cubicBezTo>
                  <a:cubicBezTo>
                    <a:pt x="7134" y="18070"/>
                    <a:pt x="7026" y="18132"/>
                    <a:pt x="6948" y="18132"/>
                  </a:cubicBezTo>
                  <a:cubicBezTo>
                    <a:pt x="6917" y="18132"/>
                    <a:pt x="6871" y="18101"/>
                    <a:pt x="6840" y="18085"/>
                  </a:cubicBezTo>
                  <a:lnTo>
                    <a:pt x="6824" y="18070"/>
                  </a:lnTo>
                  <a:cubicBezTo>
                    <a:pt x="6762" y="17976"/>
                    <a:pt x="6762" y="17837"/>
                    <a:pt x="6840" y="17744"/>
                  </a:cubicBezTo>
                  <a:cubicBezTo>
                    <a:pt x="6909" y="17674"/>
                    <a:pt x="7004" y="17617"/>
                    <a:pt x="7112" y="17617"/>
                  </a:cubicBezTo>
                  <a:close/>
                  <a:moveTo>
                    <a:pt x="6448" y="18066"/>
                  </a:moveTo>
                  <a:cubicBezTo>
                    <a:pt x="6477" y="18066"/>
                    <a:pt x="6506" y="18073"/>
                    <a:pt x="6530" y="18085"/>
                  </a:cubicBezTo>
                  <a:cubicBezTo>
                    <a:pt x="6592" y="18132"/>
                    <a:pt x="6607" y="18225"/>
                    <a:pt x="6545" y="18302"/>
                  </a:cubicBezTo>
                  <a:cubicBezTo>
                    <a:pt x="6266" y="18690"/>
                    <a:pt x="5304" y="19357"/>
                    <a:pt x="5273" y="19388"/>
                  </a:cubicBezTo>
                  <a:cubicBezTo>
                    <a:pt x="5258" y="19403"/>
                    <a:pt x="5211" y="19403"/>
                    <a:pt x="5196" y="19403"/>
                  </a:cubicBezTo>
                  <a:cubicBezTo>
                    <a:pt x="5149" y="19403"/>
                    <a:pt x="5103" y="19388"/>
                    <a:pt x="5072" y="19341"/>
                  </a:cubicBezTo>
                  <a:cubicBezTo>
                    <a:pt x="5041" y="19295"/>
                    <a:pt x="5056" y="19186"/>
                    <a:pt x="5118" y="19155"/>
                  </a:cubicBezTo>
                  <a:cubicBezTo>
                    <a:pt x="5118" y="19140"/>
                    <a:pt x="6064" y="18473"/>
                    <a:pt x="6328" y="18132"/>
                  </a:cubicBezTo>
                  <a:cubicBezTo>
                    <a:pt x="6357" y="18084"/>
                    <a:pt x="6402" y="18066"/>
                    <a:pt x="6448" y="18066"/>
                  </a:cubicBezTo>
                  <a:close/>
                  <a:moveTo>
                    <a:pt x="3881" y="18417"/>
                  </a:moveTo>
                  <a:cubicBezTo>
                    <a:pt x="4106" y="18417"/>
                    <a:pt x="4311" y="18523"/>
                    <a:pt x="4420" y="18705"/>
                  </a:cubicBezTo>
                  <a:cubicBezTo>
                    <a:pt x="4436" y="18767"/>
                    <a:pt x="4451" y="18799"/>
                    <a:pt x="4451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412" y="19745"/>
                    <a:pt x="2916" y="19745"/>
                  </a:cubicBezTo>
                  <a:cubicBezTo>
                    <a:pt x="2869" y="19745"/>
                    <a:pt x="2807" y="19729"/>
                    <a:pt x="2745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20" y="19047"/>
                    <a:pt x="2528" y="18969"/>
                  </a:cubicBezTo>
                  <a:cubicBezTo>
                    <a:pt x="2885" y="18752"/>
                    <a:pt x="3273" y="18550"/>
                    <a:pt x="3691" y="18442"/>
                  </a:cubicBezTo>
                  <a:cubicBezTo>
                    <a:pt x="3755" y="18425"/>
                    <a:pt x="3819" y="18417"/>
                    <a:pt x="3881" y="18417"/>
                  </a:cubicBezTo>
                  <a:close/>
                  <a:moveTo>
                    <a:pt x="1849" y="20362"/>
                  </a:moveTo>
                  <a:cubicBezTo>
                    <a:pt x="1907" y="20362"/>
                    <a:pt x="1959" y="20402"/>
                    <a:pt x="1970" y="20458"/>
                  </a:cubicBezTo>
                  <a:cubicBezTo>
                    <a:pt x="1985" y="20536"/>
                    <a:pt x="1954" y="20613"/>
                    <a:pt x="1877" y="20644"/>
                  </a:cubicBezTo>
                  <a:cubicBezTo>
                    <a:pt x="1567" y="20768"/>
                    <a:pt x="869" y="20784"/>
                    <a:pt x="838" y="20784"/>
                  </a:cubicBezTo>
                  <a:cubicBezTo>
                    <a:pt x="760" y="20784"/>
                    <a:pt x="698" y="20722"/>
                    <a:pt x="698" y="20644"/>
                  </a:cubicBezTo>
                  <a:cubicBezTo>
                    <a:pt x="698" y="20567"/>
                    <a:pt x="760" y="20489"/>
                    <a:pt x="838" y="20489"/>
                  </a:cubicBezTo>
                  <a:cubicBezTo>
                    <a:pt x="1008" y="20489"/>
                    <a:pt x="1551" y="20458"/>
                    <a:pt x="1784" y="20380"/>
                  </a:cubicBezTo>
                  <a:cubicBezTo>
                    <a:pt x="1805" y="20368"/>
                    <a:pt x="1828" y="20362"/>
                    <a:pt x="1849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79" y="575"/>
                    <a:pt x="589" y="575"/>
                    <a:pt x="807" y="606"/>
                  </a:cubicBezTo>
                  <a:cubicBezTo>
                    <a:pt x="884" y="621"/>
                    <a:pt x="946" y="699"/>
                    <a:pt x="931" y="776"/>
                  </a:cubicBezTo>
                  <a:cubicBezTo>
                    <a:pt x="931" y="854"/>
                    <a:pt x="853" y="885"/>
                    <a:pt x="791" y="885"/>
                  </a:cubicBezTo>
                  <a:lnTo>
                    <a:pt x="745" y="885"/>
                  </a:lnTo>
                  <a:cubicBezTo>
                    <a:pt x="558" y="854"/>
                    <a:pt x="264" y="854"/>
                    <a:pt x="0" y="854"/>
                  </a:cubicBezTo>
                  <a:lnTo>
                    <a:pt x="0" y="19729"/>
                  </a:lnTo>
                  <a:cubicBezTo>
                    <a:pt x="155" y="19791"/>
                    <a:pt x="248" y="19931"/>
                    <a:pt x="248" y="20086"/>
                  </a:cubicBezTo>
                  <a:cubicBezTo>
                    <a:pt x="248" y="20117"/>
                    <a:pt x="248" y="20163"/>
                    <a:pt x="233" y="20194"/>
                  </a:cubicBezTo>
                  <a:cubicBezTo>
                    <a:pt x="186" y="20303"/>
                    <a:pt x="93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55" y="16550"/>
                    <a:pt x="10655" y="10656"/>
                  </a:cubicBezTo>
                  <a:cubicBezTo>
                    <a:pt x="10655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5"/>
            <p:cNvSpPr/>
            <p:nvPr/>
          </p:nvSpPr>
          <p:spPr>
            <a:xfrm>
              <a:off x="89718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79"/>
                  </a:moveTo>
                  <a:cubicBezTo>
                    <a:pt x="1087" y="279"/>
                    <a:pt x="1676" y="310"/>
                    <a:pt x="2064" y="636"/>
                  </a:cubicBezTo>
                  <a:cubicBezTo>
                    <a:pt x="2157" y="714"/>
                    <a:pt x="2234" y="853"/>
                    <a:pt x="2203" y="915"/>
                  </a:cubicBezTo>
                  <a:cubicBezTo>
                    <a:pt x="2157" y="946"/>
                    <a:pt x="2064" y="962"/>
                    <a:pt x="1986" y="962"/>
                  </a:cubicBezTo>
                  <a:cubicBezTo>
                    <a:pt x="1885" y="972"/>
                    <a:pt x="1783" y="977"/>
                    <a:pt x="1680" y="977"/>
                  </a:cubicBezTo>
                  <a:cubicBezTo>
                    <a:pt x="1328" y="977"/>
                    <a:pt x="970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51" y="279"/>
                    <a:pt x="606" y="279"/>
                  </a:cubicBezTo>
                  <a:close/>
                  <a:moveTo>
                    <a:pt x="606" y="0"/>
                  </a:moveTo>
                  <a:cubicBezTo>
                    <a:pt x="513" y="0"/>
                    <a:pt x="171" y="16"/>
                    <a:pt x="63" y="279"/>
                  </a:cubicBezTo>
                  <a:cubicBezTo>
                    <a:pt x="47" y="310"/>
                    <a:pt x="16" y="357"/>
                    <a:pt x="16" y="403"/>
                  </a:cubicBezTo>
                  <a:cubicBezTo>
                    <a:pt x="1" y="714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53" y="1287"/>
                  </a:cubicBezTo>
                  <a:lnTo>
                    <a:pt x="1986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9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5"/>
            <p:cNvSpPr/>
            <p:nvPr/>
          </p:nvSpPr>
          <p:spPr>
            <a:xfrm>
              <a:off x="92201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613" y="275"/>
                  </a:moveTo>
                  <a:cubicBezTo>
                    <a:pt x="1722" y="275"/>
                    <a:pt x="1815" y="337"/>
                    <a:pt x="1877" y="431"/>
                  </a:cubicBezTo>
                  <a:cubicBezTo>
                    <a:pt x="1893" y="431"/>
                    <a:pt x="1893" y="446"/>
                    <a:pt x="1893" y="446"/>
                  </a:cubicBezTo>
                  <a:cubicBezTo>
                    <a:pt x="1893" y="508"/>
                    <a:pt x="1846" y="570"/>
                    <a:pt x="1738" y="648"/>
                  </a:cubicBezTo>
                  <a:cubicBezTo>
                    <a:pt x="1446" y="842"/>
                    <a:pt x="1056" y="1061"/>
                    <a:pt x="667" y="1061"/>
                  </a:cubicBezTo>
                  <a:cubicBezTo>
                    <a:pt x="620" y="1061"/>
                    <a:pt x="574" y="1058"/>
                    <a:pt x="528" y="1051"/>
                  </a:cubicBezTo>
                  <a:cubicBezTo>
                    <a:pt x="419" y="1035"/>
                    <a:pt x="326" y="973"/>
                    <a:pt x="326" y="942"/>
                  </a:cubicBezTo>
                  <a:cubicBezTo>
                    <a:pt x="326" y="896"/>
                    <a:pt x="373" y="865"/>
                    <a:pt x="450" y="803"/>
                  </a:cubicBezTo>
                  <a:cubicBezTo>
                    <a:pt x="776" y="570"/>
                    <a:pt x="1117" y="415"/>
                    <a:pt x="1505" y="291"/>
                  </a:cubicBezTo>
                  <a:cubicBezTo>
                    <a:pt x="1536" y="275"/>
                    <a:pt x="1567" y="275"/>
                    <a:pt x="1613" y="275"/>
                  </a:cubicBezTo>
                  <a:close/>
                  <a:moveTo>
                    <a:pt x="1615" y="0"/>
                  </a:moveTo>
                  <a:cubicBezTo>
                    <a:pt x="1549" y="0"/>
                    <a:pt x="1480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74" y="1346"/>
                    <a:pt x="636" y="1346"/>
                  </a:cubicBezTo>
                  <a:cubicBezTo>
                    <a:pt x="1102" y="1346"/>
                    <a:pt x="1551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25" y="275"/>
                  </a:cubicBezTo>
                  <a:cubicBezTo>
                    <a:pt x="2030" y="97"/>
                    <a:pt x="1834" y="0"/>
                    <a:pt x="1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5"/>
            <p:cNvSpPr/>
            <p:nvPr/>
          </p:nvSpPr>
          <p:spPr>
            <a:xfrm>
              <a:off x="865788" y="4245800"/>
              <a:ext cx="6225" cy="15525"/>
            </a:xfrm>
            <a:custGeom>
              <a:avLst/>
              <a:gdLst/>
              <a:ahLst/>
              <a:cxnLst/>
              <a:rect l="l" t="t" r="r" b="b"/>
              <a:pathLst>
                <a:path w="249" h="621" extrusionOk="0">
                  <a:moveTo>
                    <a:pt x="1" y="0"/>
                  </a:moveTo>
                  <a:lnTo>
                    <a:pt x="1" y="620"/>
                  </a:lnTo>
                  <a:cubicBezTo>
                    <a:pt x="78" y="620"/>
                    <a:pt x="171" y="574"/>
                    <a:pt x="233" y="465"/>
                  </a:cubicBezTo>
                  <a:cubicBezTo>
                    <a:pt x="249" y="434"/>
                    <a:pt x="249" y="388"/>
                    <a:pt x="249" y="357"/>
                  </a:cubicBezTo>
                  <a:cubicBezTo>
                    <a:pt x="249" y="202"/>
                    <a:pt x="156" y="6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5"/>
            <p:cNvSpPr/>
            <p:nvPr/>
          </p:nvSpPr>
          <p:spPr>
            <a:xfrm>
              <a:off x="949938" y="3854950"/>
              <a:ext cx="48475" cy="42675"/>
            </a:xfrm>
            <a:custGeom>
              <a:avLst/>
              <a:gdLst/>
              <a:ahLst/>
              <a:cxnLst/>
              <a:rect l="l" t="t" r="r" b="b"/>
              <a:pathLst>
                <a:path w="1939" h="1707" extrusionOk="0">
                  <a:moveTo>
                    <a:pt x="838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21" y="280"/>
                    <a:pt x="465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6" y="590"/>
                    <a:pt x="698" y="745"/>
                  </a:cubicBezTo>
                  <a:cubicBezTo>
                    <a:pt x="512" y="776"/>
                    <a:pt x="310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2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08" y="1706"/>
                  </a:cubicBezTo>
                  <a:lnTo>
                    <a:pt x="1039" y="1706"/>
                  </a:lnTo>
                  <a:cubicBezTo>
                    <a:pt x="1117" y="1706"/>
                    <a:pt x="1163" y="1629"/>
                    <a:pt x="1163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84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39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5"/>
            <p:cNvSpPr/>
            <p:nvPr/>
          </p:nvSpPr>
          <p:spPr>
            <a:xfrm>
              <a:off x="865788" y="3766550"/>
              <a:ext cx="23675" cy="8925"/>
            </a:xfrm>
            <a:custGeom>
              <a:avLst/>
              <a:gdLst/>
              <a:ahLst/>
              <a:cxnLst/>
              <a:rect l="l" t="t" r="r" b="b"/>
              <a:pathLst>
                <a:path w="947" h="357" extrusionOk="0">
                  <a:moveTo>
                    <a:pt x="1" y="0"/>
                  </a:moveTo>
                  <a:lnTo>
                    <a:pt x="1" y="295"/>
                  </a:lnTo>
                  <a:cubicBezTo>
                    <a:pt x="249" y="310"/>
                    <a:pt x="543" y="310"/>
                    <a:pt x="761" y="357"/>
                  </a:cubicBezTo>
                  <a:lnTo>
                    <a:pt x="792" y="357"/>
                  </a:lnTo>
                  <a:cubicBezTo>
                    <a:pt x="854" y="357"/>
                    <a:pt x="931" y="310"/>
                    <a:pt x="931" y="233"/>
                  </a:cubicBezTo>
                  <a:cubicBezTo>
                    <a:pt x="947" y="155"/>
                    <a:pt x="885" y="78"/>
                    <a:pt x="807" y="62"/>
                  </a:cubicBezTo>
                  <a:cubicBezTo>
                    <a:pt x="574" y="16"/>
                    <a:pt x="29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5"/>
            <p:cNvSpPr/>
            <p:nvPr/>
          </p:nvSpPr>
          <p:spPr>
            <a:xfrm>
              <a:off x="101351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68" y="621"/>
                    <a:pt x="1148" y="1133"/>
                  </a:cubicBezTo>
                  <a:cubicBezTo>
                    <a:pt x="1164" y="1164"/>
                    <a:pt x="1210" y="1164"/>
                    <a:pt x="1242" y="1164"/>
                  </a:cubicBezTo>
                  <a:cubicBezTo>
                    <a:pt x="1288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5"/>
            <p:cNvSpPr/>
            <p:nvPr/>
          </p:nvSpPr>
          <p:spPr>
            <a:xfrm>
              <a:off x="10864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514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5"/>
            <p:cNvSpPr/>
            <p:nvPr/>
          </p:nvSpPr>
          <p:spPr>
            <a:xfrm>
              <a:off x="1108513" y="3961125"/>
              <a:ext cx="10100" cy="40800"/>
            </a:xfrm>
            <a:custGeom>
              <a:avLst/>
              <a:gdLst/>
              <a:ahLst/>
              <a:cxnLst/>
              <a:rect l="l" t="t" r="r" b="b"/>
              <a:pathLst>
                <a:path w="404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1" y="1632"/>
                    <a:pt x="249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04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5"/>
            <p:cNvSpPr/>
            <p:nvPr/>
          </p:nvSpPr>
          <p:spPr>
            <a:xfrm>
              <a:off x="1110838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64" y="1"/>
                  </a:moveTo>
                  <a:cubicBezTo>
                    <a:pt x="187" y="1"/>
                    <a:pt x="125" y="94"/>
                    <a:pt x="125" y="171"/>
                  </a:cubicBezTo>
                  <a:cubicBezTo>
                    <a:pt x="125" y="435"/>
                    <a:pt x="109" y="1195"/>
                    <a:pt x="32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5"/>
            <p:cNvSpPr/>
            <p:nvPr/>
          </p:nvSpPr>
          <p:spPr>
            <a:xfrm>
              <a:off x="106198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94" y="1973"/>
                    <a:pt x="140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34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5"/>
            <p:cNvSpPr/>
            <p:nvPr/>
          </p:nvSpPr>
          <p:spPr>
            <a:xfrm>
              <a:off x="99141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2" y="0"/>
                  </a:moveTo>
                  <a:cubicBezTo>
                    <a:pt x="1361" y="0"/>
                    <a:pt x="1316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1" y="1214"/>
                    <a:pt x="32" y="1276"/>
                  </a:cubicBezTo>
                  <a:cubicBezTo>
                    <a:pt x="63" y="1322"/>
                    <a:pt x="109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64" y="1291"/>
                    <a:pt x="1226" y="609"/>
                    <a:pt x="1505" y="221"/>
                  </a:cubicBezTo>
                  <a:cubicBezTo>
                    <a:pt x="1552" y="175"/>
                    <a:pt x="1552" y="66"/>
                    <a:pt x="1474" y="35"/>
                  </a:cubicBezTo>
                  <a:cubicBezTo>
                    <a:pt x="1456" y="10"/>
                    <a:pt x="1429" y="0"/>
                    <a:pt x="14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5"/>
            <p:cNvSpPr/>
            <p:nvPr/>
          </p:nvSpPr>
          <p:spPr>
            <a:xfrm>
              <a:off x="1068588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0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3" y="1368"/>
                    <a:pt x="109" y="1368"/>
                    <a:pt x="140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5"/>
            <p:cNvSpPr/>
            <p:nvPr/>
          </p:nvSpPr>
          <p:spPr>
            <a:xfrm>
              <a:off x="88286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5"/>
            <p:cNvSpPr/>
            <p:nvPr/>
          </p:nvSpPr>
          <p:spPr>
            <a:xfrm>
              <a:off x="962713" y="391427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72" y="0"/>
                  </a:moveTo>
                  <a:cubicBezTo>
                    <a:pt x="141" y="0"/>
                    <a:pt x="79" y="0"/>
                    <a:pt x="63" y="16"/>
                  </a:cubicBezTo>
                  <a:cubicBezTo>
                    <a:pt x="17" y="16"/>
                    <a:pt x="1" y="62"/>
                    <a:pt x="1" y="93"/>
                  </a:cubicBezTo>
                  <a:cubicBezTo>
                    <a:pt x="1" y="140"/>
                    <a:pt x="17" y="155"/>
                    <a:pt x="32" y="171"/>
                  </a:cubicBezTo>
                  <a:cubicBezTo>
                    <a:pt x="94" y="311"/>
                    <a:pt x="234" y="435"/>
                    <a:pt x="389" y="450"/>
                  </a:cubicBezTo>
                  <a:lnTo>
                    <a:pt x="404" y="450"/>
                  </a:lnTo>
                  <a:lnTo>
                    <a:pt x="435" y="435"/>
                  </a:lnTo>
                  <a:cubicBezTo>
                    <a:pt x="497" y="342"/>
                    <a:pt x="482" y="202"/>
                    <a:pt x="435" y="124"/>
                  </a:cubicBezTo>
                  <a:cubicBezTo>
                    <a:pt x="373" y="47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5"/>
            <p:cNvSpPr/>
            <p:nvPr/>
          </p:nvSpPr>
          <p:spPr>
            <a:xfrm>
              <a:off x="93636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0" y="1"/>
                  </a:moveTo>
                  <a:cubicBezTo>
                    <a:pt x="107" y="1"/>
                    <a:pt x="84" y="3"/>
                    <a:pt x="62" y="6"/>
                  </a:cubicBezTo>
                  <a:lnTo>
                    <a:pt x="31" y="6"/>
                  </a:lnTo>
                  <a:lnTo>
                    <a:pt x="31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186" y="348"/>
                    <a:pt x="280" y="363"/>
                    <a:pt x="357" y="379"/>
                  </a:cubicBezTo>
                  <a:lnTo>
                    <a:pt x="388" y="379"/>
                  </a:lnTo>
                  <a:lnTo>
                    <a:pt x="419" y="348"/>
                  </a:lnTo>
                  <a:cubicBezTo>
                    <a:pt x="450" y="239"/>
                    <a:pt x="435" y="131"/>
                    <a:pt x="342" y="69"/>
                  </a:cubicBezTo>
                  <a:cubicBezTo>
                    <a:pt x="282" y="21"/>
                    <a:pt x="20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5"/>
            <p:cNvSpPr/>
            <p:nvPr/>
          </p:nvSpPr>
          <p:spPr>
            <a:xfrm>
              <a:off x="109223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87" y="0"/>
                  </a:moveTo>
                  <a:cubicBezTo>
                    <a:pt x="74" y="0"/>
                    <a:pt x="61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79" y="127"/>
                  </a:cubicBezTo>
                  <a:cubicBezTo>
                    <a:pt x="252" y="46"/>
                    <a:pt x="178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5"/>
            <p:cNvSpPr/>
            <p:nvPr/>
          </p:nvSpPr>
          <p:spPr>
            <a:xfrm>
              <a:off x="97513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79" y="125"/>
                    <a:pt x="217" y="125"/>
                  </a:cubicBezTo>
                  <a:lnTo>
                    <a:pt x="186" y="125"/>
                  </a:lnTo>
                  <a:cubicBezTo>
                    <a:pt x="124" y="125"/>
                    <a:pt x="62" y="156"/>
                    <a:pt x="31" y="202"/>
                  </a:cubicBezTo>
                  <a:cubicBezTo>
                    <a:pt x="0" y="249"/>
                    <a:pt x="0" y="280"/>
                    <a:pt x="31" y="326"/>
                  </a:cubicBezTo>
                  <a:cubicBezTo>
                    <a:pt x="62" y="388"/>
                    <a:pt x="124" y="419"/>
                    <a:pt x="186" y="419"/>
                  </a:cubicBezTo>
                  <a:lnTo>
                    <a:pt x="217" y="419"/>
                  </a:lnTo>
                  <a:cubicBezTo>
                    <a:pt x="310" y="419"/>
                    <a:pt x="419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5"/>
            <p:cNvSpPr/>
            <p:nvPr/>
          </p:nvSpPr>
          <p:spPr>
            <a:xfrm>
              <a:off x="108368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10" y="353"/>
                    <a:pt x="156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20" y="260"/>
                    <a:pt x="420" y="213"/>
                  </a:cubicBezTo>
                  <a:cubicBezTo>
                    <a:pt x="420" y="166"/>
                    <a:pt x="420" y="120"/>
                    <a:pt x="373" y="73"/>
                  </a:cubicBezTo>
                  <a:cubicBezTo>
                    <a:pt x="334" y="25"/>
                    <a:pt x="284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5"/>
            <p:cNvSpPr/>
            <p:nvPr/>
          </p:nvSpPr>
          <p:spPr>
            <a:xfrm>
              <a:off x="89448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6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47" y="353"/>
                    <a:pt x="124" y="400"/>
                    <a:pt x="202" y="400"/>
                  </a:cubicBezTo>
                  <a:cubicBezTo>
                    <a:pt x="279" y="400"/>
                    <a:pt x="342" y="369"/>
                    <a:pt x="388" y="291"/>
                  </a:cubicBezTo>
                  <a:cubicBezTo>
                    <a:pt x="419" y="214"/>
                    <a:pt x="419" y="136"/>
                    <a:pt x="388" y="59"/>
                  </a:cubicBezTo>
                  <a:lnTo>
                    <a:pt x="357" y="28"/>
                  </a:lnTo>
                  <a:cubicBezTo>
                    <a:pt x="326" y="9"/>
                    <a:pt x="291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5"/>
            <p:cNvSpPr/>
            <p:nvPr/>
          </p:nvSpPr>
          <p:spPr>
            <a:xfrm>
              <a:off x="10344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72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5"/>
            <p:cNvSpPr/>
            <p:nvPr/>
          </p:nvSpPr>
          <p:spPr>
            <a:xfrm>
              <a:off x="874313" y="3794075"/>
              <a:ext cx="11675" cy="10500"/>
            </a:xfrm>
            <a:custGeom>
              <a:avLst/>
              <a:gdLst/>
              <a:ahLst/>
              <a:cxnLst/>
              <a:rect l="l" t="t" r="r" b="b"/>
              <a:pathLst>
                <a:path w="467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4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66" y="218"/>
                    <a:pt x="451" y="156"/>
                  </a:cubicBezTo>
                  <a:cubicBezTo>
                    <a:pt x="435" y="109"/>
                    <a:pt x="389" y="47"/>
                    <a:pt x="342" y="31"/>
                  </a:cubicBezTo>
                  <a:cubicBezTo>
                    <a:pt x="295" y="0"/>
                    <a:pt x="264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5"/>
            <p:cNvSpPr/>
            <p:nvPr/>
          </p:nvSpPr>
          <p:spPr>
            <a:xfrm>
              <a:off x="1072063" y="3885875"/>
              <a:ext cx="8550" cy="8250"/>
            </a:xfrm>
            <a:custGeom>
              <a:avLst/>
              <a:gdLst/>
              <a:ahLst/>
              <a:cxnLst/>
              <a:rect l="l" t="t" r="r" b="b"/>
              <a:pathLst>
                <a:path w="342" h="330" extrusionOk="0">
                  <a:moveTo>
                    <a:pt x="117" y="0"/>
                  </a:moveTo>
                  <a:cubicBezTo>
                    <a:pt x="78" y="0"/>
                    <a:pt x="39" y="12"/>
                    <a:pt x="1" y="35"/>
                  </a:cubicBezTo>
                  <a:lnTo>
                    <a:pt x="32" y="97"/>
                  </a:lnTo>
                  <a:cubicBezTo>
                    <a:pt x="63" y="128"/>
                    <a:pt x="47" y="159"/>
                    <a:pt x="47" y="175"/>
                  </a:cubicBezTo>
                  <a:cubicBezTo>
                    <a:pt x="47" y="252"/>
                    <a:pt x="78" y="314"/>
                    <a:pt x="140" y="330"/>
                  </a:cubicBezTo>
                  <a:lnTo>
                    <a:pt x="156" y="330"/>
                  </a:lnTo>
                  <a:cubicBezTo>
                    <a:pt x="218" y="330"/>
                    <a:pt x="264" y="283"/>
                    <a:pt x="295" y="237"/>
                  </a:cubicBezTo>
                  <a:cubicBezTo>
                    <a:pt x="342" y="159"/>
                    <a:pt x="326" y="97"/>
                    <a:pt x="233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5"/>
            <p:cNvSpPr/>
            <p:nvPr/>
          </p:nvSpPr>
          <p:spPr>
            <a:xfrm>
              <a:off x="103136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31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09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19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5"/>
            <p:cNvSpPr/>
            <p:nvPr/>
          </p:nvSpPr>
          <p:spPr>
            <a:xfrm>
              <a:off x="98366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25" y="341"/>
                    <a:pt x="187" y="357"/>
                    <a:pt x="249" y="357"/>
                  </a:cubicBezTo>
                  <a:cubicBezTo>
                    <a:pt x="263" y="371"/>
                    <a:pt x="280" y="378"/>
                    <a:pt x="297" y="378"/>
                  </a:cubicBezTo>
                  <a:cubicBezTo>
                    <a:pt x="318" y="378"/>
                    <a:pt x="340" y="367"/>
                    <a:pt x="357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25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5"/>
            <p:cNvSpPr/>
            <p:nvPr/>
          </p:nvSpPr>
          <p:spPr>
            <a:xfrm>
              <a:off x="102476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63" y="0"/>
                  </a:moveTo>
                  <a:lnTo>
                    <a:pt x="32" y="31"/>
                  </a:lnTo>
                  <a:cubicBezTo>
                    <a:pt x="1" y="109"/>
                    <a:pt x="1" y="218"/>
                    <a:pt x="32" y="295"/>
                  </a:cubicBezTo>
                  <a:lnTo>
                    <a:pt x="32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95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30" y="23"/>
                    <a:pt x="114" y="23"/>
                  </a:cubicBezTo>
                  <a:cubicBezTo>
                    <a:pt x="106" y="23"/>
                    <a:pt x="99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5"/>
            <p:cNvSpPr/>
            <p:nvPr/>
          </p:nvSpPr>
          <p:spPr>
            <a:xfrm>
              <a:off x="98443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9" y="0"/>
                  </a:moveTo>
                  <a:cubicBezTo>
                    <a:pt x="187" y="0"/>
                    <a:pt x="150" y="6"/>
                    <a:pt x="109" y="16"/>
                  </a:cubicBezTo>
                  <a:lnTo>
                    <a:pt x="78" y="16"/>
                  </a:lnTo>
                  <a:lnTo>
                    <a:pt x="63" y="47"/>
                  </a:lnTo>
                  <a:cubicBezTo>
                    <a:pt x="1" y="124"/>
                    <a:pt x="1" y="249"/>
                    <a:pt x="47" y="373"/>
                  </a:cubicBezTo>
                  <a:cubicBezTo>
                    <a:pt x="78" y="388"/>
                    <a:pt x="125" y="404"/>
                    <a:pt x="156" y="404"/>
                  </a:cubicBezTo>
                  <a:cubicBezTo>
                    <a:pt x="233" y="404"/>
                    <a:pt x="295" y="373"/>
                    <a:pt x="357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5"/>
            <p:cNvSpPr/>
            <p:nvPr/>
          </p:nvSpPr>
          <p:spPr>
            <a:xfrm>
              <a:off x="953813" y="3839400"/>
              <a:ext cx="10100" cy="9750"/>
            </a:xfrm>
            <a:custGeom>
              <a:avLst/>
              <a:gdLst/>
              <a:ahLst/>
              <a:cxnLst/>
              <a:rect l="l" t="t" r="r" b="b"/>
              <a:pathLst>
                <a:path w="404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31" y="126"/>
                    <a:pt x="0" y="188"/>
                    <a:pt x="0" y="250"/>
                  </a:cubicBezTo>
                  <a:cubicBezTo>
                    <a:pt x="0" y="281"/>
                    <a:pt x="31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404" y="188"/>
                    <a:pt x="404" y="80"/>
                  </a:cubicBezTo>
                  <a:lnTo>
                    <a:pt x="404" y="49"/>
                  </a:lnTo>
                  <a:lnTo>
                    <a:pt x="373" y="33"/>
                  </a:lnTo>
                  <a:cubicBezTo>
                    <a:pt x="340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5"/>
            <p:cNvSpPr/>
            <p:nvPr/>
          </p:nvSpPr>
          <p:spPr>
            <a:xfrm>
              <a:off x="98948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5"/>
            <p:cNvSpPr/>
            <p:nvPr/>
          </p:nvSpPr>
          <p:spPr>
            <a:xfrm>
              <a:off x="91463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5"/>
            <p:cNvSpPr/>
            <p:nvPr/>
          </p:nvSpPr>
          <p:spPr>
            <a:xfrm>
              <a:off x="598638" y="3752575"/>
              <a:ext cx="266800" cy="533175"/>
            </a:xfrm>
            <a:custGeom>
              <a:avLst/>
              <a:gdLst/>
              <a:ahLst/>
              <a:cxnLst/>
              <a:rect l="l" t="t" r="r" b="b"/>
              <a:pathLst>
                <a:path w="10672" h="21327" extrusionOk="0">
                  <a:moveTo>
                    <a:pt x="10671" y="1"/>
                  </a:moveTo>
                  <a:cubicBezTo>
                    <a:pt x="4777" y="1"/>
                    <a:pt x="0" y="4762"/>
                    <a:pt x="0" y="10656"/>
                  </a:cubicBezTo>
                  <a:cubicBezTo>
                    <a:pt x="0" y="4762"/>
                    <a:pt x="4793" y="1"/>
                    <a:pt x="10671" y="1"/>
                  </a:cubicBezTo>
                  <a:close/>
                  <a:moveTo>
                    <a:pt x="0" y="10661"/>
                  </a:moveTo>
                  <a:lnTo>
                    <a:pt x="0" y="10661"/>
                  </a:lnTo>
                  <a:cubicBezTo>
                    <a:pt x="3" y="16552"/>
                    <a:pt x="4779" y="21327"/>
                    <a:pt x="10671" y="21327"/>
                  </a:cubicBezTo>
                  <a:cubicBezTo>
                    <a:pt x="4795" y="21327"/>
                    <a:pt x="3" y="16552"/>
                    <a:pt x="0" y="106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5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5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5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5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5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5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5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5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5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5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5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5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5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5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5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5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5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5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5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5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5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5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5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5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5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5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5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5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5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5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5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5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5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5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5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5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5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5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5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5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5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5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5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5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5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5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5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5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5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5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5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5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5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5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5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5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5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5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5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5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5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5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5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5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5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5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5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5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5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5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5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5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5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5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5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5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5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5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4" name="Google Shape;6764;p25"/>
          <p:cNvGrpSpPr/>
          <p:nvPr/>
        </p:nvGrpSpPr>
        <p:grpSpPr>
          <a:xfrm>
            <a:off x="3841894" y="4070625"/>
            <a:ext cx="533150" cy="533175"/>
            <a:chOff x="1658338" y="3752200"/>
            <a:chExt cx="533150" cy="533175"/>
          </a:xfrm>
        </p:grpSpPr>
        <p:sp>
          <p:nvSpPr>
            <p:cNvPr id="6765" name="Google Shape;6765;p25"/>
            <p:cNvSpPr/>
            <p:nvPr/>
          </p:nvSpPr>
          <p:spPr>
            <a:xfrm>
              <a:off x="1989063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2" y="0"/>
                    <a:pt x="1211" y="0"/>
                    <a:pt x="1195" y="16"/>
                  </a:cubicBezTo>
                  <a:cubicBezTo>
                    <a:pt x="807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109" y="760"/>
                    <a:pt x="202" y="776"/>
                  </a:cubicBezTo>
                  <a:cubicBezTo>
                    <a:pt x="250" y="783"/>
                    <a:pt x="298" y="786"/>
                    <a:pt x="345" y="786"/>
                  </a:cubicBezTo>
                  <a:cubicBezTo>
                    <a:pt x="743" y="786"/>
                    <a:pt x="1123" y="567"/>
                    <a:pt x="1428" y="373"/>
                  </a:cubicBezTo>
                  <a:cubicBezTo>
                    <a:pt x="1536" y="295"/>
                    <a:pt x="1598" y="233"/>
                    <a:pt x="1583" y="171"/>
                  </a:cubicBezTo>
                  <a:cubicBezTo>
                    <a:pt x="1583" y="171"/>
                    <a:pt x="1583" y="156"/>
                    <a:pt x="1567" y="156"/>
                  </a:cubicBezTo>
                  <a:cubicBezTo>
                    <a:pt x="1521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5"/>
            <p:cNvSpPr/>
            <p:nvPr/>
          </p:nvSpPr>
          <p:spPr>
            <a:xfrm>
              <a:off x="196386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25" y="0"/>
                    <a:pt x="32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25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93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5"/>
            <p:cNvSpPr/>
            <p:nvPr/>
          </p:nvSpPr>
          <p:spPr>
            <a:xfrm>
              <a:off x="1738213" y="3778575"/>
              <a:ext cx="451725" cy="480800"/>
            </a:xfrm>
            <a:custGeom>
              <a:avLst/>
              <a:gdLst/>
              <a:ahLst/>
              <a:cxnLst/>
              <a:rect l="l" t="t" r="r" b="b"/>
              <a:pathLst>
                <a:path w="18069" h="19232" extrusionOk="0">
                  <a:moveTo>
                    <a:pt x="8019" y="605"/>
                  </a:moveTo>
                  <a:cubicBezTo>
                    <a:pt x="8065" y="605"/>
                    <a:pt x="8096" y="605"/>
                    <a:pt x="8143" y="620"/>
                  </a:cubicBezTo>
                  <a:cubicBezTo>
                    <a:pt x="8205" y="651"/>
                    <a:pt x="8236" y="698"/>
                    <a:pt x="8251" y="760"/>
                  </a:cubicBezTo>
                  <a:cubicBezTo>
                    <a:pt x="8282" y="822"/>
                    <a:pt x="8251" y="900"/>
                    <a:pt x="8220" y="931"/>
                  </a:cubicBezTo>
                  <a:cubicBezTo>
                    <a:pt x="8174" y="993"/>
                    <a:pt x="8127" y="1008"/>
                    <a:pt x="8065" y="1008"/>
                  </a:cubicBezTo>
                  <a:cubicBezTo>
                    <a:pt x="7988" y="1008"/>
                    <a:pt x="7926" y="993"/>
                    <a:pt x="7895" y="962"/>
                  </a:cubicBezTo>
                  <a:cubicBezTo>
                    <a:pt x="7817" y="884"/>
                    <a:pt x="7817" y="729"/>
                    <a:pt x="7895" y="620"/>
                  </a:cubicBezTo>
                  <a:lnTo>
                    <a:pt x="7910" y="605"/>
                  </a:lnTo>
                  <a:close/>
                  <a:moveTo>
                    <a:pt x="6618" y="1055"/>
                  </a:moveTo>
                  <a:cubicBezTo>
                    <a:pt x="6678" y="1055"/>
                    <a:pt x="6746" y="1079"/>
                    <a:pt x="6778" y="1132"/>
                  </a:cubicBezTo>
                  <a:cubicBezTo>
                    <a:pt x="6824" y="1163"/>
                    <a:pt x="6824" y="1210"/>
                    <a:pt x="6824" y="1272"/>
                  </a:cubicBezTo>
                  <a:cubicBezTo>
                    <a:pt x="6809" y="1365"/>
                    <a:pt x="6700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68" y="1148"/>
                    <a:pt x="6514" y="1117"/>
                    <a:pt x="6545" y="1070"/>
                  </a:cubicBezTo>
                  <a:cubicBezTo>
                    <a:pt x="6565" y="1060"/>
                    <a:pt x="6591" y="1055"/>
                    <a:pt x="6618" y="1055"/>
                  </a:cubicBezTo>
                  <a:close/>
                  <a:moveTo>
                    <a:pt x="9446" y="202"/>
                  </a:moveTo>
                  <a:cubicBezTo>
                    <a:pt x="9864" y="202"/>
                    <a:pt x="10500" y="233"/>
                    <a:pt x="10965" y="620"/>
                  </a:cubicBezTo>
                  <a:cubicBezTo>
                    <a:pt x="11167" y="807"/>
                    <a:pt x="11307" y="1070"/>
                    <a:pt x="11152" y="1287"/>
                  </a:cubicBezTo>
                  <a:cubicBezTo>
                    <a:pt x="11043" y="1442"/>
                    <a:pt x="10872" y="1473"/>
                    <a:pt x="10717" y="1473"/>
                  </a:cubicBezTo>
                  <a:lnTo>
                    <a:pt x="10485" y="1473"/>
                  </a:lnTo>
                  <a:cubicBezTo>
                    <a:pt x="10081" y="1473"/>
                    <a:pt x="9678" y="1427"/>
                    <a:pt x="9259" y="1303"/>
                  </a:cubicBezTo>
                  <a:cubicBezTo>
                    <a:pt x="8934" y="1210"/>
                    <a:pt x="8717" y="931"/>
                    <a:pt x="8748" y="620"/>
                  </a:cubicBezTo>
                  <a:cubicBezTo>
                    <a:pt x="8748" y="589"/>
                    <a:pt x="8763" y="527"/>
                    <a:pt x="8779" y="465"/>
                  </a:cubicBezTo>
                  <a:cubicBezTo>
                    <a:pt x="8903" y="202"/>
                    <a:pt x="9228" y="202"/>
                    <a:pt x="9337" y="202"/>
                  </a:cubicBezTo>
                  <a:close/>
                  <a:moveTo>
                    <a:pt x="12450" y="2233"/>
                  </a:moveTo>
                  <a:cubicBezTo>
                    <a:pt x="12518" y="2233"/>
                    <a:pt x="12563" y="2254"/>
                    <a:pt x="12594" y="2295"/>
                  </a:cubicBezTo>
                  <a:cubicBezTo>
                    <a:pt x="12625" y="2326"/>
                    <a:pt x="12640" y="2373"/>
                    <a:pt x="12640" y="2404"/>
                  </a:cubicBezTo>
                  <a:cubicBezTo>
                    <a:pt x="12640" y="2466"/>
                    <a:pt x="12625" y="2528"/>
                    <a:pt x="12578" y="2559"/>
                  </a:cubicBezTo>
                  <a:cubicBezTo>
                    <a:pt x="12516" y="2606"/>
                    <a:pt x="12470" y="2637"/>
                    <a:pt x="12392" y="2637"/>
                  </a:cubicBezTo>
                  <a:cubicBezTo>
                    <a:pt x="12346" y="2637"/>
                    <a:pt x="12315" y="2621"/>
                    <a:pt x="12268" y="2606"/>
                  </a:cubicBezTo>
                  <a:lnTo>
                    <a:pt x="12253" y="2590"/>
                  </a:lnTo>
                  <a:cubicBezTo>
                    <a:pt x="12206" y="2482"/>
                    <a:pt x="12206" y="2357"/>
                    <a:pt x="12284" y="2280"/>
                  </a:cubicBezTo>
                  <a:lnTo>
                    <a:pt x="12315" y="2249"/>
                  </a:lnTo>
                  <a:lnTo>
                    <a:pt x="12330" y="2249"/>
                  </a:lnTo>
                  <a:cubicBezTo>
                    <a:pt x="12377" y="2239"/>
                    <a:pt x="12416" y="2233"/>
                    <a:pt x="12450" y="2233"/>
                  </a:cubicBezTo>
                  <a:close/>
                  <a:moveTo>
                    <a:pt x="11248" y="2434"/>
                  </a:moveTo>
                  <a:cubicBezTo>
                    <a:pt x="11289" y="2434"/>
                    <a:pt x="11326" y="2444"/>
                    <a:pt x="11353" y="2466"/>
                  </a:cubicBezTo>
                  <a:lnTo>
                    <a:pt x="11384" y="2513"/>
                  </a:lnTo>
                  <a:cubicBezTo>
                    <a:pt x="11384" y="2621"/>
                    <a:pt x="11338" y="2714"/>
                    <a:pt x="11276" y="2792"/>
                  </a:cubicBezTo>
                  <a:lnTo>
                    <a:pt x="11260" y="2823"/>
                  </a:lnTo>
                  <a:lnTo>
                    <a:pt x="11152" y="2823"/>
                  </a:lnTo>
                  <a:cubicBezTo>
                    <a:pt x="11105" y="2823"/>
                    <a:pt x="11074" y="2792"/>
                    <a:pt x="11043" y="2776"/>
                  </a:cubicBezTo>
                  <a:cubicBezTo>
                    <a:pt x="11012" y="2761"/>
                    <a:pt x="10996" y="2714"/>
                    <a:pt x="10996" y="2683"/>
                  </a:cubicBezTo>
                  <a:cubicBezTo>
                    <a:pt x="10996" y="2621"/>
                    <a:pt x="11012" y="2559"/>
                    <a:pt x="11043" y="2528"/>
                  </a:cubicBezTo>
                  <a:cubicBezTo>
                    <a:pt x="11093" y="2468"/>
                    <a:pt x="11175" y="2434"/>
                    <a:pt x="11248" y="2434"/>
                  </a:cubicBezTo>
                  <a:close/>
                  <a:moveTo>
                    <a:pt x="13511" y="1691"/>
                  </a:moveTo>
                  <a:cubicBezTo>
                    <a:pt x="13535" y="1691"/>
                    <a:pt x="13561" y="1696"/>
                    <a:pt x="13587" y="1706"/>
                  </a:cubicBezTo>
                  <a:cubicBezTo>
                    <a:pt x="13633" y="1706"/>
                    <a:pt x="14207" y="2078"/>
                    <a:pt x="14719" y="2606"/>
                  </a:cubicBezTo>
                  <a:cubicBezTo>
                    <a:pt x="14781" y="2668"/>
                    <a:pt x="14781" y="2761"/>
                    <a:pt x="14719" y="2823"/>
                  </a:cubicBezTo>
                  <a:cubicBezTo>
                    <a:pt x="14703" y="2838"/>
                    <a:pt x="14657" y="2854"/>
                    <a:pt x="14610" y="2854"/>
                  </a:cubicBezTo>
                  <a:cubicBezTo>
                    <a:pt x="14579" y="2854"/>
                    <a:pt x="14533" y="2854"/>
                    <a:pt x="14517" y="2823"/>
                  </a:cubicBezTo>
                  <a:cubicBezTo>
                    <a:pt x="14036" y="2311"/>
                    <a:pt x="13447" y="1970"/>
                    <a:pt x="13447" y="1970"/>
                  </a:cubicBezTo>
                  <a:cubicBezTo>
                    <a:pt x="13400" y="1908"/>
                    <a:pt x="13369" y="1830"/>
                    <a:pt x="13400" y="1753"/>
                  </a:cubicBezTo>
                  <a:cubicBezTo>
                    <a:pt x="13421" y="1711"/>
                    <a:pt x="13462" y="1691"/>
                    <a:pt x="13511" y="1691"/>
                  </a:cubicBezTo>
                  <a:close/>
                  <a:moveTo>
                    <a:pt x="12594" y="2931"/>
                  </a:moveTo>
                  <a:lnTo>
                    <a:pt x="12594" y="2978"/>
                  </a:lnTo>
                  <a:cubicBezTo>
                    <a:pt x="12608" y="2968"/>
                    <a:pt x="12624" y="2965"/>
                    <a:pt x="12640" y="2965"/>
                  </a:cubicBezTo>
                  <a:cubicBezTo>
                    <a:pt x="12676" y="2965"/>
                    <a:pt x="12712" y="2983"/>
                    <a:pt x="12734" y="2993"/>
                  </a:cubicBezTo>
                  <a:lnTo>
                    <a:pt x="12780" y="3024"/>
                  </a:lnTo>
                  <a:cubicBezTo>
                    <a:pt x="12811" y="3086"/>
                    <a:pt x="12796" y="3164"/>
                    <a:pt x="12734" y="3226"/>
                  </a:cubicBezTo>
                  <a:cubicBezTo>
                    <a:pt x="12703" y="3257"/>
                    <a:pt x="12640" y="3288"/>
                    <a:pt x="12594" y="3288"/>
                  </a:cubicBezTo>
                  <a:cubicBezTo>
                    <a:pt x="12563" y="3288"/>
                    <a:pt x="12547" y="3288"/>
                    <a:pt x="12516" y="3257"/>
                  </a:cubicBezTo>
                  <a:cubicBezTo>
                    <a:pt x="12470" y="3226"/>
                    <a:pt x="12423" y="3148"/>
                    <a:pt x="12439" y="3071"/>
                  </a:cubicBezTo>
                  <a:cubicBezTo>
                    <a:pt x="12470" y="2993"/>
                    <a:pt x="12516" y="2931"/>
                    <a:pt x="12594" y="2931"/>
                  </a:cubicBezTo>
                  <a:close/>
                  <a:moveTo>
                    <a:pt x="9678" y="2947"/>
                  </a:moveTo>
                  <a:cubicBezTo>
                    <a:pt x="9694" y="2947"/>
                    <a:pt x="9740" y="2978"/>
                    <a:pt x="9771" y="2978"/>
                  </a:cubicBezTo>
                  <a:lnTo>
                    <a:pt x="9787" y="2978"/>
                  </a:lnTo>
                  <a:lnTo>
                    <a:pt x="9818" y="2993"/>
                  </a:lnTo>
                  <a:cubicBezTo>
                    <a:pt x="9849" y="3055"/>
                    <a:pt x="9864" y="3133"/>
                    <a:pt x="9833" y="3211"/>
                  </a:cubicBezTo>
                  <a:cubicBezTo>
                    <a:pt x="9787" y="3257"/>
                    <a:pt x="9725" y="3304"/>
                    <a:pt x="9678" y="3319"/>
                  </a:cubicBezTo>
                  <a:cubicBezTo>
                    <a:pt x="9663" y="3327"/>
                    <a:pt x="9655" y="3331"/>
                    <a:pt x="9653" y="3331"/>
                  </a:cubicBezTo>
                  <a:cubicBezTo>
                    <a:pt x="9651" y="3331"/>
                    <a:pt x="9655" y="3327"/>
                    <a:pt x="9663" y="3319"/>
                  </a:cubicBezTo>
                  <a:cubicBezTo>
                    <a:pt x="9585" y="3319"/>
                    <a:pt x="9523" y="3273"/>
                    <a:pt x="9477" y="3195"/>
                  </a:cubicBezTo>
                  <a:cubicBezTo>
                    <a:pt x="9446" y="3148"/>
                    <a:pt x="9461" y="3086"/>
                    <a:pt x="9508" y="3024"/>
                  </a:cubicBezTo>
                  <a:cubicBezTo>
                    <a:pt x="9539" y="2978"/>
                    <a:pt x="9601" y="2947"/>
                    <a:pt x="9678" y="2947"/>
                  </a:cubicBezTo>
                  <a:close/>
                  <a:moveTo>
                    <a:pt x="5767" y="2929"/>
                  </a:moveTo>
                  <a:cubicBezTo>
                    <a:pt x="5844" y="2929"/>
                    <a:pt x="5895" y="2986"/>
                    <a:pt x="5909" y="3055"/>
                  </a:cubicBezTo>
                  <a:cubicBezTo>
                    <a:pt x="5925" y="3117"/>
                    <a:pt x="5878" y="3195"/>
                    <a:pt x="5801" y="3226"/>
                  </a:cubicBezTo>
                  <a:cubicBezTo>
                    <a:pt x="5568" y="3257"/>
                    <a:pt x="5134" y="3459"/>
                    <a:pt x="4994" y="3536"/>
                  </a:cubicBezTo>
                  <a:cubicBezTo>
                    <a:pt x="4979" y="3552"/>
                    <a:pt x="4963" y="3552"/>
                    <a:pt x="4948" y="3552"/>
                  </a:cubicBezTo>
                  <a:cubicBezTo>
                    <a:pt x="4886" y="3552"/>
                    <a:pt x="4824" y="3536"/>
                    <a:pt x="4808" y="3474"/>
                  </a:cubicBezTo>
                  <a:cubicBezTo>
                    <a:pt x="4762" y="3397"/>
                    <a:pt x="4793" y="3319"/>
                    <a:pt x="4870" y="3257"/>
                  </a:cubicBezTo>
                  <a:cubicBezTo>
                    <a:pt x="4886" y="3257"/>
                    <a:pt x="5413" y="2993"/>
                    <a:pt x="5739" y="2931"/>
                  </a:cubicBezTo>
                  <a:cubicBezTo>
                    <a:pt x="5748" y="2930"/>
                    <a:pt x="5758" y="2929"/>
                    <a:pt x="5767" y="2929"/>
                  </a:cubicBezTo>
                  <a:close/>
                  <a:moveTo>
                    <a:pt x="6282" y="3412"/>
                  </a:moveTo>
                  <a:cubicBezTo>
                    <a:pt x="6359" y="3412"/>
                    <a:pt x="6437" y="3474"/>
                    <a:pt x="6452" y="3552"/>
                  </a:cubicBezTo>
                  <a:cubicBezTo>
                    <a:pt x="6468" y="3645"/>
                    <a:pt x="6421" y="3707"/>
                    <a:pt x="6344" y="3722"/>
                  </a:cubicBezTo>
                  <a:cubicBezTo>
                    <a:pt x="6157" y="3769"/>
                    <a:pt x="5987" y="3800"/>
                    <a:pt x="5832" y="3862"/>
                  </a:cubicBezTo>
                  <a:lnTo>
                    <a:pt x="5770" y="3862"/>
                  </a:lnTo>
                  <a:cubicBezTo>
                    <a:pt x="5723" y="3862"/>
                    <a:pt x="5661" y="3831"/>
                    <a:pt x="5646" y="3769"/>
                  </a:cubicBezTo>
                  <a:cubicBezTo>
                    <a:pt x="5599" y="3691"/>
                    <a:pt x="5646" y="3598"/>
                    <a:pt x="5723" y="3567"/>
                  </a:cubicBezTo>
                  <a:cubicBezTo>
                    <a:pt x="5894" y="3490"/>
                    <a:pt x="6080" y="3459"/>
                    <a:pt x="6282" y="3412"/>
                  </a:cubicBezTo>
                  <a:close/>
                  <a:moveTo>
                    <a:pt x="15960" y="4312"/>
                  </a:moveTo>
                  <a:cubicBezTo>
                    <a:pt x="16037" y="4358"/>
                    <a:pt x="16053" y="4420"/>
                    <a:pt x="16006" y="4498"/>
                  </a:cubicBezTo>
                  <a:cubicBezTo>
                    <a:pt x="15975" y="4560"/>
                    <a:pt x="15944" y="4606"/>
                    <a:pt x="15882" y="4606"/>
                  </a:cubicBezTo>
                  <a:lnTo>
                    <a:pt x="15866" y="4606"/>
                  </a:lnTo>
                  <a:cubicBezTo>
                    <a:pt x="15804" y="4575"/>
                    <a:pt x="15758" y="4529"/>
                    <a:pt x="15758" y="4451"/>
                  </a:cubicBezTo>
                  <a:cubicBezTo>
                    <a:pt x="15758" y="4420"/>
                    <a:pt x="15773" y="4405"/>
                    <a:pt x="15773" y="4389"/>
                  </a:cubicBezTo>
                  <a:lnTo>
                    <a:pt x="15758" y="4343"/>
                  </a:lnTo>
                  <a:cubicBezTo>
                    <a:pt x="15835" y="4312"/>
                    <a:pt x="15913" y="4312"/>
                    <a:pt x="15960" y="4312"/>
                  </a:cubicBezTo>
                  <a:close/>
                  <a:moveTo>
                    <a:pt x="11694" y="3024"/>
                  </a:moveTo>
                  <a:cubicBezTo>
                    <a:pt x="11772" y="3024"/>
                    <a:pt x="11849" y="3086"/>
                    <a:pt x="11849" y="3164"/>
                  </a:cubicBezTo>
                  <a:lnTo>
                    <a:pt x="11896" y="3722"/>
                  </a:lnTo>
                  <a:cubicBezTo>
                    <a:pt x="11927" y="3753"/>
                    <a:pt x="11958" y="3769"/>
                    <a:pt x="11974" y="3784"/>
                  </a:cubicBezTo>
                  <a:cubicBezTo>
                    <a:pt x="12191" y="3769"/>
                    <a:pt x="12392" y="3753"/>
                    <a:pt x="12578" y="3722"/>
                  </a:cubicBezTo>
                  <a:cubicBezTo>
                    <a:pt x="12656" y="3722"/>
                    <a:pt x="12734" y="3784"/>
                    <a:pt x="12734" y="3862"/>
                  </a:cubicBezTo>
                  <a:cubicBezTo>
                    <a:pt x="12734" y="3939"/>
                    <a:pt x="12671" y="4017"/>
                    <a:pt x="12594" y="4017"/>
                  </a:cubicBezTo>
                  <a:cubicBezTo>
                    <a:pt x="12516" y="4017"/>
                    <a:pt x="12439" y="4033"/>
                    <a:pt x="12361" y="4033"/>
                  </a:cubicBezTo>
                  <a:cubicBezTo>
                    <a:pt x="12470" y="4110"/>
                    <a:pt x="12578" y="4188"/>
                    <a:pt x="12703" y="4250"/>
                  </a:cubicBezTo>
                  <a:cubicBezTo>
                    <a:pt x="12780" y="4296"/>
                    <a:pt x="12796" y="4374"/>
                    <a:pt x="12749" y="4451"/>
                  </a:cubicBezTo>
                  <a:cubicBezTo>
                    <a:pt x="12734" y="4498"/>
                    <a:pt x="12703" y="4529"/>
                    <a:pt x="12640" y="4529"/>
                  </a:cubicBezTo>
                  <a:cubicBezTo>
                    <a:pt x="12594" y="4529"/>
                    <a:pt x="12578" y="4529"/>
                    <a:pt x="12563" y="4498"/>
                  </a:cubicBezTo>
                  <a:cubicBezTo>
                    <a:pt x="12346" y="4389"/>
                    <a:pt x="12160" y="4250"/>
                    <a:pt x="11958" y="4110"/>
                  </a:cubicBezTo>
                  <a:lnTo>
                    <a:pt x="11958" y="4110"/>
                  </a:lnTo>
                  <a:lnTo>
                    <a:pt x="12020" y="4575"/>
                  </a:lnTo>
                  <a:cubicBezTo>
                    <a:pt x="12020" y="4653"/>
                    <a:pt x="11958" y="4730"/>
                    <a:pt x="11881" y="4730"/>
                  </a:cubicBezTo>
                  <a:lnTo>
                    <a:pt x="11865" y="4730"/>
                  </a:lnTo>
                  <a:cubicBezTo>
                    <a:pt x="11803" y="4730"/>
                    <a:pt x="11725" y="4684"/>
                    <a:pt x="11725" y="4606"/>
                  </a:cubicBezTo>
                  <a:lnTo>
                    <a:pt x="11663" y="4079"/>
                  </a:lnTo>
                  <a:cubicBezTo>
                    <a:pt x="11431" y="4095"/>
                    <a:pt x="11229" y="4110"/>
                    <a:pt x="10996" y="4110"/>
                  </a:cubicBezTo>
                  <a:cubicBezTo>
                    <a:pt x="10919" y="4110"/>
                    <a:pt x="10857" y="4064"/>
                    <a:pt x="10857" y="3986"/>
                  </a:cubicBezTo>
                  <a:cubicBezTo>
                    <a:pt x="10857" y="3908"/>
                    <a:pt x="10919" y="3831"/>
                    <a:pt x="10996" y="3831"/>
                  </a:cubicBezTo>
                  <a:cubicBezTo>
                    <a:pt x="11167" y="3800"/>
                    <a:pt x="11353" y="3800"/>
                    <a:pt x="11555" y="3784"/>
                  </a:cubicBezTo>
                  <a:cubicBezTo>
                    <a:pt x="11338" y="3629"/>
                    <a:pt x="11152" y="3474"/>
                    <a:pt x="10965" y="3304"/>
                  </a:cubicBezTo>
                  <a:cubicBezTo>
                    <a:pt x="10919" y="3242"/>
                    <a:pt x="10919" y="3148"/>
                    <a:pt x="10965" y="3086"/>
                  </a:cubicBezTo>
                  <a:cubicBezTo>
                    <a:pt x="10996" y="3055"/>
                    <a:pt x="11035" y="3040"/>
                    <a:pt x="11074" y="3040"/>
                  </a:cubicBezTo>
                  <a:cubicBezTo>
                    <a:pt x="11113" y="3040"/>
                    <a:pt x="11152" y="3055"/>
                    <a:pt x="11183" y="3086"/>
                  </a:cubicBezTo>
                  <a:cubicBezTo>
                    <a:pt x="11322" y="3226"/>
                    <a:pt x="11462" y="3335"/>
                    <a:pt x="11617" y="3459"/>
                  </a:cubicBezTo>
                  <a:lnTo>
                    <a:pt x="11570" y="3179"/>
                  </a:lnTo>
                  <a:cubicBezTo>
                    <a:pt x="11570" y="3102"/>
                    <a:pt x="11617" y="3024"/>
                    <a:pt x="11694" y="3024"/>
                  </a:cubicBezTo>
                  <a:close/>
                  <a:moveTo>
                    <a:pt x="1948" y="4768"/>
                  </a:moveTo>
                  <a:cubicBezTo>
                    <a:pt x="1983" y="4768"/>
                    <a:pt x="2017" y="4775"/>
                    <a:pt x="2047" y="4792"/>
                  </a:cubicBezTo>
                  <a:cubicBezTo>
                    <a:pt x="2109" y="4839"/>
                    <a:pt x="2156" y="4886"/>
                    <a:pt x="2172" y="4948"/>
                  </a:cubicBezTo>
                  <a:cubicBezTo>
                    <a:pt x="2187" y="5025"/>
                    <a:pt x="2172" y="5103"/>
                    <a:pt x="2125" y="5118"/>
                  </a:cubicBezTo>
                  <a:cubicBezTo>
                    <a:pt x="2078" y="5180"/>
                    <a:pt x="2001" y="5227"/>
                    <a:pt x="1923" y="5227"/>
                  </a:cubicBezTo>
                  <a:cubicBezTo>
                    <a:pt x="1861" y="5227"/>
                    <a:pt x="1799" y="5196"/>
                    <a:pt x="1768" y="5180"/>
                  </a:cubicBezTo>
                  <a:cubicBezTo>
                    <a:pt x="1706" y="5149"/>
                    <a:pt x="1660" y="5072"/>
                    <a:pt x="1660" y="5010"/>
                  </a:cubicBezTo>
                  <a:cubicBezTo>
                    <a:pt x="1660" y="4963"/>
                    <a:pt x="1660" y="4932"/>
                    <a:pt x="1706" y="4886"/>
                  </a:cubicBezTo>
                  <a:cubicBezTo>
                    <a:pt x="1762" y="4818"/>
                    <a:pt x="1858" y="4768"/>
                    <a:pt x="1948" y="4768"/>
                  </a:cubicBezTo>
                  <a:close/>
                  <a:moveTo>
                    <a:pt x="8865" y="5098"/>
                  </a:moveTo>
                  <a:cubicBezTo>
                    <a:pt x="8908" y="5098"/>
                    <a:pt x="8948" y="5105"/>
                    <a:pt x="8980" y="5118"/>
                  </a:cubicBezTo>
                  <a:lnTo>
                    <a:pt x="8996" y="5118"/>
                  </a:lnTo>
                  <a:lnTo>
                    <a:pt x="8996" y="5149"/>
                  </a:lnTo>
                  <a:cubicBezTo>
                    <a:pt x="9027" y="5227"/>
                    <a:pt x="9027" y="5304"/>
                    <a:pt x="8996" y="5382"/>
                  </a:cubicBezTo>
                  <a:cubicBezTo>
                    <a:pt x="8949" y="5459"/>
                    <a:pt x="8903" y="5490"/>
                    <a:pt x="8825" y="5490"/>
                  </a:cubicBezTo>
                  <a:cubicBezTo>
                    <a:pt x="8748" y="5490"/>
                    <a:pt x="8670" y="5428"/>
                    <a:pt x="8639" y="5351"/>
                  </a:cubicBezTo>
                  <a:cubicBezTo>
                    <a:pt x="8608" y="5273"/>
                    <a:pt x="8623" y="5196"/>
                    <a:pt x="8686" y="5149"/>
                  </a:cubicBezTo>
                  <a:cubicBezTo>
                    <a:pt x="8740" y="5113"/>
                    <a:pt x="8805" y="5098"/>
                    <a:pt x="8865" y="5098"/>
                  </a:cubicBezTo>
                  <a:close/>
                  <a:moveTo>
                    <a:pt x="11539" y="5428"/>
                  </a:moveTo>
                  <a:cubicBezTo>
                    <a:pt x="11632" y="5428"/>
                    <a:pt x="11725" y="5475"/>
                    <a:pt x="11787" y="5552"/>
                  </a:cubicBezTo>
                  <a:cubicBezTo>
                    <a:pt x="11849" y="5630"/>
                    <a:pt x="11865" y="5770"/>
                    <a:pt x="11787" y="5863"/>
                  </a:cubicBezTo>
                  <a:lnTo>
                    <a:pt x="11772" y="5878"/>
                  </a:lnTo>
                  <a:lnTo>
                    <a:pt x="11741" y="5878"/>
                  </a:lnTo>
                  <a:cubicBezTo>
                    <a:pt x="11586" y="5863"/>
                    <a:pt x="11462" y="5739"/>
                    <a:pt x="11384" y="5614"/>
                  </a:cubicBezTo>
                  <a:cubicBezTo>
                    <a:pt x="11338" y="5583"/>
                    <a:pt x="11338" y="5568"/>
                    <a:pt x="11353" y="5521"/>
                  </a:cubicBezTo>
                  <a:cubicBezTo>
                    <a:pt x="11353" y="5490"/>
                    <a:pt x="11384" y="5444"/>
                    <a:pt x="11415" y="5444"/>
                  </a:cubicBezTo>
                  <a:cubicBezTo>
                    <a:pt x="11431" y="5428"/>
                    <a:pt x="11493" y="5428"/>
                    <a:pt x="11539" y="5428"/>
                  </a:cubicBezTo>
                  <a:close/>
                  <a:moveTo>
                    <a:pt x="10419" y="5578"/>
                  </a:moveTo>
                  <a:cubicBezTo>
                    <a:pt x="10497" y="5578"/>
                    <a:pt x="10565" y="5598"/>
                    <a:pt x="10624" y="5646"/>
                  </a:cubicBezTo>
                  <a:cubicBezTo>
                    <a:pt x="10717" y="5708"/>
                    <a:pt x="10733" y="5816"/>
                    <a:pt x="10702" y="5909"/>
                  </a:cubicBezTo>
                  <a:lnTo>
                    <a:pt x="10686" y="5956"/>
                  </a:lnTo>
                  <a:lnTo>
                    <a:pt x="10640" y="5956"/>
                  </a:lnTo>
                  <a:cubicBezTo>
                    <a:pt x="10562" y="5956"/>
                    <a:pt x="10469" y="5940"/>
                    <a:pt x="10407" y="5878"/>
                  </a:cubicBezTo>
                  <a:cubicBezTo>
                    <a:pt x="10345" y="5816"/>
                    <a:pt x="10299" y="5723"/>
                    <a:pt x="10314" y="5630"/>
                  </a:cubicBezTo>
                  <a:lnTo>
                    <a:pt x="10314" y="5583"/>
                  </a:lnTo>
                  <a:lnTo>
                    <a:pt x="10345" y="5583"/>
                  </a:lnTo>
                  <a:cubicBezTo>
                    <a:pt x="10371" y="5580"/>
                    <a:pt x="10395" y="5578"/>
                    <a:pt x="10419" y="5578"/>
                  </a:cubicBezTo>
                  <a:close/>
                  <a:moveTo>
                    <a:pt x="3974" y="5695"/>
                  </a:moveTo>
                  <a:cubicBezTo>
                    <a:pt x="4029" y="5695"/>
                    <a:pt x="4083" y="5708"/>
                    <a:pt x="4126" y="5739"/>
                  </a:cubicBezTo>
                  <a:lnTo>
                    <a:pt x="4141" y="5770"/>
                  </a:lnTo>
                  <a:lnTo>
                    <a:pt x="4141" y="5785"/>
                  </a:lnTo>
                  <a:cubicBezTo>
                    <a:pt x="4172" y="5894"/>
                    <a:pt x="4110" y="6018"/>
                    <a:pt x="3986" y="6095"/>
                  </a:cubicBezTo>
                  <a:cubicBezTo>
                    <a:pt x="3909" y="6157"/>
                    <a:pt x="3800" y="6173"/>
                    <a:pt x="3707" y="6188"/>
                  </a:cubicBezTo>
                  <a:lnTo>
                    <a:pt x="3660" y="6188"/>
                  </a:lnTo>
                  <a:lnTo>
                    <a:pt x="3645" y="6157"/>
                  </a:lnTo>
                  <a:cubicBezTo>
                    <a:pt x="3614" y="6033"/>
                    <a:pt x="3645" y="5878"/>
                    <a:pt x="3738" y="5785"/>
                  </a:cubicBezTo>
                  <a:cubicBezTo>
                    <a:pt x="3795" y="5728"/>
                    <a:pt x="3886" y="5695"/>
                    <a:pt x="3974" y="5695"/>
                  </a:cubicBezTo>
                  <a:close/>
                  <a:moveTo>
                    <a:pt x="16467" y="5033"/>
                  </a:moveTo>
                  <a:cubicBezTo>
                    <a:pt x="16510" y="5033"/>
                    <a:pt x="16553" y="5058"/>
                    <a:pt x="16580" y="5103"/>
                  </a:cubicBezTo>
                  <a:cubicBezTo>
                    <a:pt x="16595" y="5118"/>
                    <a:pt x="17061" y="5894"/>
                    <a:pt x="17278" y="6778"/>
                  </a:cubicBezTo>
                  <a:cubicBezTo>
                    <a:pt x="17293" y="6855"/>
                    <a:pt x="17247" y="6933"/>
                    <a:pt x="17169" y="6948"/>
                  </a:cubicBezTo>
                  <a:lnTo>
                    <a:pt x="17138" y="6948"/>
                  </a:lnTo>
                  <a:cubicBezTo>
                    <a:pt x="17076" y="6948"/>
                    <a:pt x="17030" y="6886"/>
                    <a:pt x="16999" y="6824"/>
                  </a:cubicBezTo>
                  <a:cubicBezTo>
                    <a:pt x="16813" y="6002"/>
                    <a:pt x="16347" y="5242"/>
                    <a:pt x="16347" y="5242"/>
                  </a:cubicBezTo>
                  <a:cubicBezTo>
                    <a:pt x="16301" y="5165"/>
                    <a:pt x="16316" y="5072"/>
                    <a:pt x="16378" y="5072"/>
                  </a:cubicBezTo>
                  <a:cubicBezTo>
                    <a:pt x="16404" y="5046"/>
                    <a:pt x="16435" y="5033"/>
                    <a:pt x="16467" y="5033"/>
                  </a:cubicBezTo>
                  <a:close/>
                  <a:moveTo>
                    <a:pt x="16416" y="7000"/>
                  </a:moveTo>
                  <a:cubicBezTo>
                    <a:pt x="16475" y="7000"/>
                    <a:pt x="16526" y="7024"/>
                    <a:pt x="16564" y="7072"/>
                  </a:cubicBezTo>
                  <a:cubicBezTo>
                    <a:pt x="16595" y="7119"/>
                    <a:pt x="16595" y="7165"/>
                    <a:pt x="16595" y="7212"/>
                  </a:cubicBezTo>
                  <a:cubicBezTo>
                    <a:pt x="16595" y="7259"/>
                    <a:pt x="16580" y="7321"/>
                    <a:pt x="16533" y="7336"/>
                  </a:cubicBezTo>
                  <a:cubicBezTo>
                    <a:pt x="16502" y="7352"/>
                    <a:pt x="16456" y="7367"/>
                    <a:pt x="16425" y="7367"/>
                  </a:cubicBezTo>
                  <a:cubicBezTo>
                    <a:pt x="16363" y="7367"/>
                    <a:pt x="16285" y="7336"/>
                    <a:pt x="16254" y="7290"/>
                  </a:cubicBezTo>
                  <a:cubicBezTo>
                    <a:pt x="16208" y="7243"/>
                    <a:pt x="16192" y="7181"/>
                    <a:pt x="16208" y="7119"/>
                  </a:cubicBezTo>
                  <a:cubicBezTo>
                    <a:pt x="16208" y="7072"/>
                    <a:pt x="16254" y="7041"/>
                    <a:pt x="16301" y="7026"/>
                  </a:cubicBezTo>
                  <a:cubicBezTo>
                    <a:pt x="16341" y="7008"/>
                    <a:pt x="16380" y="7000"/>
                    <a:pt x="16416" y="7000"/>
                  </a:cubicBezTo>
                  <a:close/>
                  <a:moveTo>
                    <a:pt x="17341" y="7287"/>
                  </a:moveTo>
                  <a:cubicBezTo>
                    <a:pt x="17426" y="7287"/>
                    <a:pt x="17462" y="7344"/>
                    <a:pt x="17448" y="7414"/>
                  </a:cubicBezTo>
                  <a:cubicBezTo>
                    <a:pt x="17464" y="7445"/>
                    <a:pt x="17588" y="8313"/>
                    <a:pt x="17557" y="8778"/>
                  </a:cubicBezTo>
                  <a:cubicBezTo>
                    <a:pt x="17557" y="8872"/>
                    <a:pt x="17510" y="8918"/>
                    <a:pt x="17433" y="8918"/>
                  </a:cubicBezTo>
                  <a:cubicBezTo>
                    <a:pt x="17355" y="8918"/>
                    <a:pt x="17293" y="8840"/>
                    <a:pt x="17293" y="8763"/>
                  </a:cubicBezTo>
                  <a:cubicBezTo>
                    <a:pt x="17324" y="8329"/>
                    <a:pt x="17200" y="7445"/>
                    <a:pt x="17200" y="7445"/>
                  </a:cubicBezTo>
                  <a:cubicBezTo>
                    <a:pt x="17185" y="7367"/>
                    <a:pt x="17231" y="7321"/>
                    <a:pt x="17309" y="7290"/>
                  </a:cubicBezTo>
                  <a:cubicBezTo>
                    <a:pt x="17320" y="7288"/>
                    <a:pt x="17331" y="7287"/>
                    <a:pt x="17341" y="7287"/>
                  </a:cubicBezTo>
                  <a:close/>
                  <a:moveTo>
                    <a:pt x="16627" y="8372"/>
                  </a:moveTo>
                  <a:cubicBezTo>
                    <a:pt x="16703" y="8372"/>
                    <a:pt x="16801" y="8418"/>
                    <a:pt x="16828" y="8499"/>
                  </a:cubicBezTo>
                  <a:cubicBezTo>
                    <a:pt x="16859" y="8577"/>
                    <a:pt x="16859" y="8654"/>
                    <a:pt x="16859" y="8732"/>
                  </a:cubicBezTo>
                  <a:cubicBezTo>
                    <a:pt x="16844" y="8903"/>
                    <a:pt x="16844" y="9058"/>
                    <a:pt x="16797" y="9213"/>
                  </a:cubicBezTo>
                  <a:lnTo>
                    <a:pt x="16766" y="9259"/>
                  </a:lnTo>
                  <a:lnTo>
                    <a:pt x="16735" y="9259"/>
                  </a:lnTo>
                  <a:cubicBezTo>
                    <a:pt x="16611" y="9259"/>
                    <a:pt x="16564" y="9120"/>
                    <a:pt x="16564" y="8980"/>
                  </a:cubicBezTo>
                  <a:cubicBezTo>
                    <a:pt x="16533" y="8809"/>
                    <a:pt x="16564" y="8608"/>
                    <a:pt x="16564" y="8437"/>
                  </a:cubicBezTo>
                  <a:lnTo>
                    <a:pt x="16564" y="8406"/>
                  </a:lnTo>
                  <a:lnTo>
                    <a:pt x="16595" y="8375"/>
                  </a:lnTo>
                  <a:cubicBezTo>
                    <a:pt x="16605" y="8373"/>
                    <a:pt x="16616" y="8372"/>
                    <a:pt x="16627" y="8372"/>
                  </a:cubicBezTo>
                  <a:close/>
                  <a:moveTo>
                    <a:pt x="3366" y="10050"/>
                  </a:moveTo>
                  <a:lnTo>
                    <a:pt x="3598" y="10097"/>
                  </a:lnTo>
                  <a:cubicBezTo>
                    <a:pt x="3676" y="10128"/>
                    <a:pt x="3722" y="10190"/>
                    <a:pt x="3722" y="10236"/>
                  </a:cubicBezTo>
                  <a:cubicBezTo>
                    <a:pt x="3738" y="10314"/>
                    <a:pt x="3722" y="10391"/>
                    <a:pt x="3660" y="10453"/>
                  </a:cubicBezTo>
                  <a:lnTo>
                    <a:pt x="3645" y="10485"/>
                  </a:lnTo>
                  <a:lnTo>
                    <a:pt x="3412" y="10422"/>
                  </a:lnTo>
                  <a:cubicBezTo>
                    <a:pt x="3366" y="10391"/>
                    <a:pt x="3335" y="10376"/>
                    <a:pt x="3288" y="10345"/>
                  </a:cubicBezTo>
                  <a:cubicBezTo>
                    <a:pt x="3273" y="10298"/>
                    <a:pt x="3242" y="10205"/>
                    <a:pt x="3350" y="10066"/>
                  </a:cubicBezTo>
                  <a:lnTo>
                    <a:pt x="3366" y="10050"/>
                  </a:lnTo>
                  <a:close/>
                  <a:moveTo>
                    <a:pt x="12237" y="10516"/>
                  </a:moveTo>
                  <a:lnTo>
                    <a:pt x="12284" y="10578"/>
                  </a:lnTo>
                  <a:lnTo>
                    <a:pt x="12346" y="10578"/>
                  </a:lnTo>
                  <a:cubicBezTo>
                    <a:pt x="12377" y="10562"/>
                    <a:pt x="12400" y="10554"/>
                    <a:pt x="12421" y="10554"/>
                  </a:cubicBezTo>
                  <a:cubicBezTo>
                    <a:pt x="12443" y="10554"/>
                    <a:pt x="12462" y="10562"/>
                    <a:pt x="12485" y="10578"/>
                  </a:cubicBezTo>
                  <a:cubicBezTo>
                    <a:pt x="12578" y="10609"/>
                    <a:pt x="12594" y="10702"/>
                    <a:pt x="12547" y="10841"/>
                  </a:cubicBezTo>
                  <a:lnTo>
                    <a:pt x="12547" y="10857"/>
                  </a:lnTo>
                  <a:lnTo>
                    <a:pt x="12516" y="10857"/>
                  </a:lnTo>
                  <a:cubicBezTo>
                    <a:pt x="12501" y="10888"/>
                    <a:pt x="12470" y="10888"/>
                    <a:pt x="12423" y="10888"/>
                  </a:cubicBezTo>
                  <a:cubicBezTo>
                    <a:pt x="12377" y="10888"/>
                    <a:pt x="12315" y="10857"/>
                    <a:pt x="12253" y="10826"/>
                  </a:cubicBezTo>
                  <a:cubicBezTo>
                    <a:pt x="12175" y="10764"/>
                    <a:pt x="12160" y="10655"/>
                    <a:pt x="12191" y="10578"/>
                  </a:cubicBezTo>
                  <a:lnTo>
                    <a:pt x="12237" y="10516"/>
                  </a:lnTo>
                  <a:close/>
                  <a:moveTo>
                    <a:pt x="17526" y="9430"/>
                  </a:moveTo>
                  <a:cubicBezTo>
                    <a:pt x="17604" y="9430"/>
                    <a:pt x="17681" y="9492"/>
                    <a:pt x="17666" y="9569"/>
                  </a:cubicBezTo>
                  <a:cubicBezTo>
                    <a:pt x="17666" y="9600"/>
                    <a:pt x="17666" y="10578"/>
                    <a:pt x="17557" y="10934"/>
                  </a:cubicBezTo>
                  <a:cubicBezTo>
                    <a:pt x="17542" y="10996"/>
                    <a:pt x="17495" y="11043"/>
                    <a:pt x="17433" y="11043"/>
                  </a:cubicBezTo>
                  <a:lnTo>
                    <a:pt x="17386" y="11043"/>
                  </a:lnTo>
                  <a:cubicBezTo>
                    <a:pt x="17309" y="11012"/>
                    <a:pt x="17278" y="10934"/>
                    <a:pt x="17293" y="10857"/>
                  </a:cubicBezTo>
                  <a:cubicBezTo>
                    <a:pt x="17371" y="10593"/>
                    <a:pt x="17386" y="9833"/>
                    <a:pt x="17386" y="9569"/>
                  </a:cubicBezTo>
                  <a:cubicBezTo>
                    <a:pt x="17386" y="9492"/>
                    <a:pt x="17448" y="9430"/>
                    <a:pt x="17526" y="9430"/>
                  </a:cubicBezTo>
                  <a:close/>
                  <a:moveTo>
                    <a:pt x="16314" y="12196"/>
                  </a:moveTo>
                  <a:cubicBezTo>
                    <a:pt x="16330" y="12196"/>
                    <a:pt x="16346" y="12199"/>
                    <a:pt x="16363" y="12206"/>
                  </a:cubicBezTo>
                  <a:cubicBezTo>
                    <a:pt x="16440" y="12222"/>
                    <a:pt x="16471" y="12299"/>
                    <a:pt x="16456" y="12377"/>
                  </a:cubicBezTo>
                  <a:cubicBezTo>
                    <a:pt x="16285" y="12935"/>
                    <a:pt x="15851" y="13478"/>
                    <a:pt x="15835" y="13493"/>
                  </a:cubicBezTo>
                  <a:cubicBezTo>
                    <a:pt x="15804" y="13540"/>
                    <a:pt x="15758" y="13555"/>
                    <a:pt x="15727" y="13555"/>
                  </a:cubicBezTo>
                  <a:cubicBezTo>
                    <a:pt x="15680" y="13555"/>
                    <a:pt x="15649" y="13540"/>
                    <a:pt x="15618" y="13524"/>
                  </a:cubicBezTo>
                  <a:cubicBezTo>
                    <a:pt x="15572" y="13462"/>
                    <a:pt x="15572" y="13385"/>
                    <a:pt x="15618" y="13323"/>
                  </a:cubicBezTo>
                  <a:cubicBezTo>
                    <a:pt x="15618" y="13323"/>
                    <a:pt x="16037" y="12826"/>
                    <a:pt x="16192" y="12299"/>
                  </a:cubicBezTo>
                  <a:cubicBezTo>
                    <a:pt x="16204" y="12238"/>
                    <a:pt x="16255" y="12196"/>
                    <a:pt x="16314" y="12196"/>
                  </a:cubicBezTo>
                  <a:close/>
                  <a:moveTo>
                    <a:pt x="14316" y="14843"/>
                  </a:moveTo>
                  <a:cubicBezTo>
                    <a:pt x="14409" y="14843"/>
                    <a:pt x="14471" y="14874"/>
                    <a:pt x="14502" y="14951"/>
                  </a:cubicBezTo>
                  <a:cubicBezTo>
                    <a:pt x="14517" y="15013"/>
                    <a:pt x="14517" y="15091"/>
                    <a:pt x="14486" y="15153"/>
                  </a:cubicBezTo>
                  <a:cubicBezTo>
                    <a:pt x="14440" y="15199"/>
                    <a:pt x="14393" y="15246"/>
                    <a:pt x="14316" y="15246"/>
                  </a:cubicBezTo>
                  <a:lnTo>
                    <a:pt x="14253" y="15246"/>
                  </a:lnTo>
                  <a:cubicBezTo>
                    <a:pt x="14191" y="15230"/>
                    <a:pt x="14145" y="15184"/>
                    <a:pt x="14129" y="15153"/>
                  </a:cubicBezTo>
                  <a:cubicBezTo>
                    <a:pt x="14098" y="15106"/>
                    <a:pt x="14098" y="15029"/>
                    <a:pt x="14114" y="14951"/>
                  </a:cubicBezTo>
                  <a:cubicBezTo>
                    <a:pt x="14129" y="14874"/>
                    <a:pt x="14207" y="14843"/>
                    <a:pt x="14316" y="14843"/>
                  </a:cubicBezTo>
                  <a:close/>
                  <a:moveTo>
                    <a:pt x="16566" y="13645"/>
                  </a:moveTo>
                  <a:cubicBezTo>
                    <a:pt x="16575" y="13645"/>
                    <a:pt x="16585" y="13646"/>
                    <a:pt x="16595" y="13648"/>
                  </a:cubicBezTo>
                  <a:cubicBezTo>
                    <a:pt x="16673" y="13679"/>
                    <a:pt x="16704" y="13757"/>
                    <a:pt x="16688" y="13835"/>
                  </a:cubicBezTo>
                  <a:cubicBezTo>
                    <a:pt x="16533" y="14408"/>
                    <a:pt x="15649" y="15541"/>
                    <a:pt x="15603" y="15572"/>
                  </a:cubicBezTo>
                  <a:cubicBezTo>
                    <a:pt x="15572" y="15618"/>
                    <a:pt x="15525" y="15634"/>
                    <a:pt x="15494" y="15634"/>
                  </a:cubicBezTo>
                  <a:cubicBezTo>
                    <a:pt x="15448" y="15634"/>
                    <a:pt x="15417" y="15618"/>
                    <a:pt x="15386" y="15587"/>
                  </a:cubicBezTo>
                  <a:cubicBezTo>
                    <a:pt x="15339" y="15541"/>
                    <a:pt x="15308" y="15463"/>
                    <a:pt x="15386" y="15401"/>
                  </a:cubicBezTo>
                  <a:cubicBezTo>
                    <a:pt x="15386" y="15401"/>
                    <a:pt x="16270" y="14269"/>
                    <a:pt x="16425" y="13757"/>
                  </a:cubicBezTo>
                  <a:cubicBezTo>
                    <a:pt x="16438" y="13689"/>
                    <a:pt x="16499" y="13645"/>
                    <a:pt x="16566" y="13645"/>
                  </a:cubicBezTo>
                  <a:close/>
                  <a:moveTo>
                    <a:pt x="12377" y="15665"/>
                  </a:moveTo>
                  <a:lnTo>
                    <a:pt x="12392" y="15711"/>
                  </a:lnTo>
                  <a:cubicBezTo>
                    <a:pt x="12423" y="15820"/>
                    <a:pt x="12408" y="15944"/>
                    <a:pt x="12299" y="16006"/>
                  </a:cubicBezTo>
                  <a:cubicBezTo>
                    <a:pt x="12237" y="16052"/>
                    <a:pt x="12144" y="16099"/>
                    <a:pt x="12036" y="16099"/>
                  </a:cubicBezTo>
                  <a:lnTo>
                    <a:pt x="12005" y="16099"/>
                  </a:lnTo>
                  <a:cubicBezTo>
                    <a:pt x="11943" y="16099"/>
                    <a:pt x="11881" y="16052"/>
                    <a:pt x="11849" y="16006"/>
                  </a:cubicBezTo>
                  <a:cubicBezTo>
                    <a:pt x="11834" y="15959"/>
                    <a:pt x="11834" y="15928"/>
                    <a:pt x="11849" y="15882"/>
                  </a:cubicBezTo>
                  <a:cubicBezTo>
                    <a:pt x="11881" y="15820"/>
                    <a:pt x="11943" y="15804"/>
                    <a:pt x="12005" y="15804"/>
                  </a:cubicBezTo>
                  <a:lnTo>
                    <a:pt x="12036" y="15804"/>
                  </a:lnTo>
                  <a:cubicBezTo>
                    <a:pt x="12098" y="15804"/>
                    <a:pt x="12144" y="15742"/>
                    <a:pt x="12144" y="15711"/>
                  </a:cubicBezTo>
                  <a:lnTo>
                    <a:pt x="12144" y="15665"/>
                  </a:lnTo>
                  <a:close/>
                  <a:moveTo>
                    <a:pt x="13881" y="16021"/>
                  </a:moveTo>
                  <a:lnTo>
                    <a:pt x="13912" y="16037"/>
                  </a:lnTo>
                  <a:cubicBezTo>
                    <a:pt x="13923" y="16042"/>
                    <a:pt x="13931" y="16044"/>
                    <a:pt x="13939" y="16044"/>
                  </a:cubicBezTo>
                  <a:cubicBezTo>
                    <a:pt x="13955" y="16044"/>
                    <a:pt x="13969" y="16037"/>
                    <a:pt x="13990" y="16037"/>
                  </a:cubicBezTo>
                  <a:cubicBezTo>
                    <a:pt x="14021" y="16029"/>
                    <a:pt x="14052" y="16025"/>
                    <a:pt x="14079" y="16025"/>
                  </a:cubicBezTo>
                  <a:cubicBezTo>
                    <a:pt x="14106" y="16025"/>
                    <a:pt x="14129" y="16029"/>
                    <a:pt x="14145" y="16037"/>
                  </a:cubicBezTo>
                  <a:cubicBezTo>
                    <a:pt x="14191" y="16052"/>
                    <a:pt x="14222" y="16099"/>
                    <a:pt x="14222" y="16161"/>
                  </a:cubicBezTo>
                  <a:cubicBezTo>
                    <a:pt x="14253" y="16208"/>
                    <a:pt x="14207" y="16270"/>
                    <a:pt x="14176" y="16301"/>
                  </a:cubicBezTo>
                  <a:cubicBezTo>
                    <a:pt x="14114" y="16332"/>
                    <a:pt x="14067" y="16347"/>
                    <a:pt x="14021" y="16347"/>
                  </a:cubicBezTo>
                  <a:cubicBezTo>
                    <a:pt x="13974" y="16347"/>
                    <a:pt x="13912" y="16347"/>
                    <a:pt x="13881" y="16332"/>
                  </a:cubicBezTo>
                  <a:lnTo>
                    <a:pt x="13866" y="16332"/>
                  </a:lnTo>
                  <a:lnTo>
                    <a:pt x="13866" y="16301"/>
                  </a:lnTo>
                  <a:cubicBezTo>
                    <a:pt x="13819" y="16239"/>
                    <a:pt x="13819" y="16130"/>
                    <a:pt x="13866" y="16052"/>
                  </a:cubicBezTo>
                  <a:lnTo>
                    <a:pt x="13881" y="16021"/>
                  </a:lnTo>
                  <a:close/>
                  <a:moveTo>
                    <a:pt x="4301" y="16387"/>
                  </a:moveTo>
                  <a:cubicBezTo>
                    <a:pt x="4324" y="16387"/>
                    <a:pt x="4349" y="16394"/>
                    <a:pt x="4374" y="16409"/>
                  </a:cubicBezTo>
                  <a:cubicBezTo>
                    <a:pt x="4374" y="16409"/>
                    <a:pt x="4839" y="16642"/>
                    <a:pt x="5056" y="16781"/>
                  </a:cubicBezTo>
                  <a:cubicBezTo>
                    <a:pt x="5134" y="16812"/>
                    <a:pt x="5180" y="16890"/>
                    <a:pt x="5134" y="16968"/>
                  </a:cubicBezTo>
                  <a:cubicBezTo>
                    <a:pt x="5103" y="17014"/>
                    <a:pt x="5056" y="17045"/>
                    <a:pt x="4994" y="17045"/>
                  </a:cubicBezTo>
                  <a:cubicBezTo>
                    <a:pt x="4979" y="17045"/>
                    <a:pt x="4963" y="17030"/>
                    <a:pt x="4948" y="17030"/>
                  </a:cubicBezTo>
                  <a:cubicBezTo>
                    <a:pt x="4715" y="16905"/>
                    <a:pt x="4265" y="16673"/>
                    <a:pt x="4250" y="16657"/>
                  </a:cubicBezTo>
                  <a:cubicBezTo>
                    <a:pt x="4172" y="16626"/>
                    <a:pt x="4141" y="16549"/>
                    <a:pt x="4188" y="16471"/>
                  </a:cubicBezTo>
                  <a:cubicBezTo>
                    <a:pt x="4209" y="16419"/>
                    <a:pt x="4251" y="16387"/>
                    <a:pt x="4301" y="16387"/>
                  </a:cubicBezTo>
                  <a:close/>
                  <a:moveTo>
                    <a:pt x="14576" y="16577"/>
                  </a:moveTo>
                  <a:cubicBezTo>
                    <a:pt x="14588" y="16577"/>
                    <a:pt x="14599" y="16578"/>
                    <a:pt x="14610" y="16580"/>
                  </a:cubicBezTo>
                  <a:lnTo>
                    <a:pt x="14657" y="16580"/>
                  </a:lnTo>
                  <a:lnTo>
                    <a:pt x="14657" y="16626"/>
                  </a:lnTo>
                  <a:cubicBezTo>
                    <a:pt x="14657" y="16719"/>
                    <a:pt x="14672" y="16859"/>
                    <a:pt x="14641" y="16952"/>
                  </a:cubicBezTo>
                  <a:cubicBezTo>
                    <a:pt x="14595" y="17030"/>
                    <a:pt x="14502" y="17092"/>
                    <a:pt x="14424" y="17092"/>
                  </a:cubicBezTo>
                  <a:cubicBezTo>
                    <a:pt x="14393" y="17092"/>
                    <a:pt x="14347" y="17061"/>
                    <a:pt x="14316" y="17045"/>
                  </a:cubicBezTo>
                  <a:lnTo>
                    <a:pt x="14284" y="17030"/>
                  </a:lnTo>
                  <a:cubicBezTo>
                    <a:pt x="14222" y="16936"/>
                    <a:pt x="14222" y="16797"/>
                    <a:pt x="14316" y="16704"/>
                  </a:cubicBezTo>
                  <a:cubicBezTo>
                    <a:pt x="14385" y="16634"/>
                    <a:pt x="14479" y="16577"/>
                    <a:pt x="14576" y="16577"/>
                  </a:cubicBezTo>
                  <a:close/>
                  <a:moveTo>
                    <a:pt x="13868" y="17013"/>
                  </a:moveTo>
                  <a:cubicBezTo>
                    <a:pt x="13899" y="17013"/>
                    <a:pt x="13932" y="17025"/>
                    <a:pt x="13959" y="17045"/>
                  </a:cubicBezTo>
                  <a:cubicBezTo>
                    <a:pt x="14036" y="17076"/>
                    <a:pt x="14036" y="17185"/>
                    <a:pt x="14005" y="17231"/>
                  </a:cubicBezTo>
                  <a:cubicBezTo>
                    <a:pt x="13711" y="17619"/>
                    <a:pt x="12765" y="18301"/>
                    <a:pt x="12718" y="18317"/>
                  </a:cubicBezTo>
                  <a:cubicBezTo>
                    <a:pt x="12703" y="18348"/>
                    <a:pt x="12656" y="18348"/>
                    <a:pt x="12640" y="18348"/>
                  </a:cubicBezTo>
                  <a:cubicBezTo>
                    <a:pt x="12609" y="18348"/>
                    <a:pt x="12547" y="18332"/>
                    <a:pt x="12532" y="18286"/>
                  </a:cubicBezTo>
                  <a:cubicBezTo>
                    <a:pt x="12485" y="18224"/>
                    <a:pt x="12501" y="18131"/>
                    <a:pt x="12563" y="18100"/>
                  </a:cubicBezTo>
                  <a:cubicBezTo>
                    <a:pt x="12563" y="18100"/>
                    <a:pt x="13509" y="17433"/>
                    <a:pt x="13773" y="17076"/>
                  </a:cubicBezTo>
                  <a:cubicBezTo>
                    <a:pt x="13790" y="17032"/>
                    <a:pt x="13827" y="17013"/>
                    <a:pt x="13868" y="17013"/>
                  </a:cubicBezTo>
                  <a:close/>
                  <a:moveTo>
                    <a:pt x="11339" y="17392"/>
                  </a:moveTo>
                  <a:cubicBezTo>
                    <a:pt x="11560" y="17392"/>
                    <a:pt x="11756" y="17499"/>
                    <a:pt x="11865" y="17681"/>
                  </a:cubicBezTo>
                  <a:cubicBezTo>
                    <a:pt x="11881" y="17727"/>
                    <a:pt x="11896" y="17759"/>
                    <a:pt x="11896" y="17805"/>
                  </a:cubicBezTo>
                  <a:cubicBezTo>
                    <a:pt x="11927" y="17976"/>
                    <a:pt x="11818" y="18131"/>
                    <a:pt x="11617" y="18270"/>
                  </a:cubicBezTo>
                  <a:cubicBezTo>
                    <a:pt x="11291" y="18487"/>
                    <a:pt x="10857" y="18736"/>
                    <a:pt x="10376" y="18736"/>
                  </a:cubicBezTo>
                  <a:cubicBezTo>
                    <a:pt x="10314" y="18736"/>
                    <a:pt x="10252" y="18705"/>
                    <a:pt x="10205" y="18705"/>
                  </a:cubicBezTo>
                  <a:cubicBezTo>
                    <a:pt x="9973" y="18689"/>
                    <a:pt x="9740" y="18534"/>
                    <a:pt x="9756" y="18301"/>
                  </a:cubicBezTo>
                  <a:cubicBezTo>
                    <a:pt x="9756" y="18146"/>
                    <a:pt x="9864" y="18038"/>
                    <a:pt x="9988" y="17960"/>
                  </a:cubicBezTo>
                  <a:cubicBezTo>
                    <a:pt x="10330" y="17727"/>
                    <a:pt x="10717" y="17526"/>
                    <a:pt x="11152" y="17417"/>
                  </a:cubicBezTo>
                  <a:cubicBezTo>
                    <a:pt x="11215" y="17401"/>
                    <a:pt x="11278" y="17392"/>
                    <a:pt x="11339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29"/>
                    <a:pt x="3831" y="1939"/>
                  </a:cubicBezTo>
                  <a:cubicBezTo>
                    <a:pt x="3878" y="1970"/>
                    <a:pt x="3940" y="1970"/>
                    <a:pt x="3971" y="1970"/>
                  </a:cubicBezTo>
                  <a:cubicBezTo>
                    <a:pt x="4188" y="1985"/>
                    <a:pt x="4374" y="2140"/>
                    <a:pt x="4327" y="2326"/>
                  </a:cubicBezTo>
                  <a:cubicBezTo>
                    <a:pt x="4327" y="2513"/>
                    <a:pt x="4172" y="2606"/>
                    <a:pt x="4110" y="2637"/>
                  </a:cubicBezTo>
                  <a:cubicBezTo>
                    <a:pt x="3816" y="2838"/>
                    <a:pt x="3490" y="2993"/>
                    <a:pt x="3133" y="3071"/>
                  </a:cubicBezTo>
                  <a:cubicBezTo>
                    <a:pt x="3102" y="3086"/>
                    <a:pt x="3040" y="3086"/>
                    <a:pt x="3009" y="3086"/>
                  </a:cubicBezTo>
                  <a:cubicBezTo>
                    <a:pt x="2885" y="3086"/>
                    <a:pt x="2776" y="3055"/>
                    <a:pt x="2683" y="2978"/>
                  </a:cubicBezTo>
                  <a:cubicBezTo>
                    <a:pt x="1024" y="4699"/>
                    <a:pt x="0" y="7041"/>
                    <a:pt x="0" y="9616"/>
                  </a:cubicBezTo>
                  <a:cubicBezTo>
                    <a:pt x="0" y="13757"/>
                    <a:pt x="2621" y="17278"/>
                    <a:pt x="6282" y="18643"/>
                  </a:cubicBezTo>
                  <a:lnTo>
                    <a:pt x="6328" y="18643"/>
                  </a:lnTo>
                  <a:cubicBezTo>
                    <a:pt x="6450" y="18630"/>
                    <a:pt x="6583" y="18622"/>
                    <a:pt x="6718" y="18622"/>
                  </a:cubicBezTo>
                  <a:cubicBezTo>
                    <a:pt x="6910" y="18622"/>
                    <a:pt x="7108" y="18637"/>
                    <a:pt x="7290" y="18674"/>
                  </a:cubicBezTo>
                  <a:cubicBezTo>
                    <a:pt x="7522" y="18720"/>
                    <a:pt x="7677" y="18875"/>
                    <a:pt x="7693" y="19046"/>
                  </a:cubicBezTo>
                  <a:cubicBezTo>
                    <a:pt x="8313" y="19185"/>
                    <a:pt x="8949" y="19232"/>
                    <a:pt x="9616" y="19232"/>
                  </a:cubicBezTo>
                  <a:cubicBezTo>
                    <a:pt x="10950" y="19232"/>
                    <a:pt x="12222" y="18953"/>
                    <a:pt x="13385" y="18456"/>
                  </a:cubicBezTo>
                  <a:cubicBezTo>
                    <a:pt x="16208" y="16549"/>
                    <a:pt x="18069" y="13307"/>
                    <a:pt x="18069" y="9616"/>
                  </a:cubicBezTo>
                  <a:cubicBezTo>
                    <a:pt x="18069" y="5940"/>
                    <a:pt x="16208" y="2699"/>
                    <a:pt x="13385" y="776"/>
                  </a:cubicBez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5"/>
            <p:cNvSpPr/>
            <p:nvPr/>
          </p:nvSpPr>
          <p:spPr>
            <a:xfrm>
              <a:off x="1811488" y="3834000"/>
              <a:ext cx="29100" cy="14200"/>
            </a:xfrm>
            <a:custGeom>
              <a:avLst/>
              <a:gdLst/>
              <a:ahLst/>
              <a:cxnLst/>
              <a:rect l="l" t="t" r="r" b="b"/>
              <a:pathLst>
                <a:path w="1164" h="568" extrusionOk="0">
                  <a:moveTo>
                    <a:pt x="885" y="1"/>
                  </a:moveTo>
                  <a:cubicBezTo>
                    <a:pt x="760" y="1"/>
                    <a:pt x="621" y="32"/>
                    <a:pt x="481" y="78"/>
                  </a:cubicBezTo>
                  <a:cubicBezTo>
                    <a:pt x="311" y="218"/>
                    <a:pt x="156" y="373"/>
                    <a:pt x="0" y="513"/>
                  </a:cubicBezTo>
                  <a:cubicBezTo>
                    <a:pt x="21" y="554"/>
                    <a:pt x="56" y="568"/>
                    <a:pt x="99" y="568"/>
                  </a:cubicBezTo>
                  <a:cubicBezTo>
                    <a:pt x="121" y="568"/>
                    <a:pt x="145" y="564"/>
                    <a:pt x="171" y="559"/>
                  </a:cubicBezTo>
                  <a:cubicBezTo>
                    <a:pt x="481" y="482"/>
                    <a:pt x="791" y="342"/>
                    <a:pt x="1055" y="172"/>
                  </a:cubicBezTo>
                  <a:cubicBezTo>
                    <a:pt x="1133" y="109"/>
                    <a:pt x="1164" y="94"/>
                    <a:pt x="1164" y="94"/>
                  </a:cubicBezTo>
                  <a:cubicBezTo>
                    <a:pt x="1164" y="78"/>
                    <a:pt x="1102" y="32"/>
                    <a:pt x="1024" y="16"/>
                  </a:cubicBezTo>
                  <a:cubicBezTo>
                    <a:pt x="978" y="16"/>
                    <a:pt x="931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5"/>
            <p:cNvSpPr/>
            <p:nvPr/>
          </p:nvSpPr>
          <p:spPr>
            <a:xfrm>
              <a:off x="1956113" y="3784000"/>
              <a:ext cx="64775" cy="32200"/>
            </a:xfrm>
            <a:custGeom>
              <a:avLst/>
              <a:gdLst/>
              <a:ahLst/>
              <a:cxnLst/>
              <a:rect l="l" t="t" r="r" b="b"/>
              <a:pathLst>
                <a:path w="2591" h="1288" extrusionOk="0">
                  <a:moveTo>
                    <a:pt x="698" y="279"/>
                  </a:moveTo>
                  <a:cubicBezTo>
                    <a:pt x="1086" y="279"/>
                    <a:pt x="1676" y="310"/>
                    <a:pt x="2063" y="636"/>
                  </a:cubicBezTo>
                  <a:cubicBezTo>
                    <a:pt x="2156" y="714"/>
                    <a:pt x="2234" y="853"/>
                    <a:pt x="2203" y="915"/>
                  </a:cubicBezTo>
                  <a:cubicBezTo>
                    <a:pt x="2156" y="946"/>
                    <a:pt x="2063" y="962"/>
                    <a:pt x="1986" y="962"/>
                  </a:cubicBezTo>
                  <a:cubicBezTo>
                    <a:pt x="1881" y="972"/>
                    <a:pt x="1777" y="977"/>
                    <a:pt x="1674" y="977"/>
                  </a:cubicBezTo>
                  <a:cubicBezTo>
                    <a:pt x="1318" y="977"/>
                    <a:pt x="969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35" y="279"/>
                    <a:pt x="605" y="279"/>
                  </a:cubicBezTo>
                  <a:close/>
                  <a:moveTo>
                    <a:pt x="621" y="0"/>
                  </a:moveTo>
                  <a:cubicBezTo>
                    <a:pt x="512" y="0"/>
                    <a:pt x="187" y="16"/>
                    <a:pt x="63" y="279"/>
                  </a:cubicBezTo>
                  <a:cubicBezTo>
                    <a:pt x="47" y="310"/>
                    <a:pt x="32" y="357"/>
                    <a:pt x="32" y="403"/>
                  </a:cubicBezTo>
                  <a:cubicBezTo>
                    <a:pt x="1" y="714"/>
                    <a:pt x="218" y="1008"/>
                    <a:pt x="543" y="1101"/>
                  </a:cubicBezTo>
                  <a:cubicBezTo>
                    <a:pt x="931" y="1225"/>
                    <a:pt x="1365" y="1287"/>
                    <a:pt x="1769" y="1287"/>
                  </a:cubicBezTo>
                  <a:lnTo>
                    <a:pt x="2001" y="1287"/>
                  </a:lnTo>
                  <a:cubicBezTo>
                    <a:pt x="2141" y="1256"/>
                    <a:pt x="2327" y="1241"/>
                    <a:pt x="2436" y="1086"/>
                  </a:cubicBezTo>
                  <a:cubicBezTo>
                    <a:pt x="2591" y="869"/>
                    <a:pt x="2451" y="605"/>
                    <a:pt x="2249" y="434"/>
                  </a:cubicBezTo>
                  <a:cubicBezTo>
                    <a:pt x="1784" y="47"/>
                    <a:pt x="1164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5"/>
            <p:cNvSpPr/>
            <p:nvPr/>
          </p:nvSpPr>
          <p:spPr>
            <a:xfrm>
              <a:off x="1804888" y="3827025"/>
              <a:ext cx="41900" cy="29100"/>
            </a:xfrm>
            <a:custGeom>
              <a:avLst/>
              <a:gdLst/>
              <a:ahLst/>
              <a:cxnLst/>
              <a:rect l="l" t="t" r="r" b="b"/>
              <a:pathLst>
                <a:path w="1676" h="1164" extrusionOk="0">
                  <a:moveTo>
                    <a:pt x="1133" y="1"/>
                  </a:moveTo>
                  <a:cubicBezTo>
                    <a:pt x="978" y="125"/>
                    <a:pt x="823" y="233"/>
                    <a:pt x="683" y="373"/>
                  </a:cubicBezTo>
                  <a:cubicBezTo>
                    <a:pt x="854" y="342"/>
                    <a:pt x="993" y="295"/>
                    <a:pt x="1133" y="295"/>
                  </a:cubicBezTo>
                  <a:cubicBezTo>
                    <a:pt x="1164" y="295"/>
                    <a:pt x="1226" y="295"/>
                    <a:pt x="1273" y="311"/>
                  </a:cubicBezTo>
                  <a:cubicBezTo>
                    <a:pt x="1366" y="342"/>
                    <a:pt x="1397" y="373"/>
                    <a:pt x="1397" y="388"/>
                  </a:cubicBezTo>
                  <a:cubicBezTo>
                    <a:pt x="1397" y="388"/>
                    <a:pt x="1397" y="435"/>
                    <a:pt x="1304" y="466"/>
                  </a:cubicBezTo>
                  <a:cubicBezTo>
                    <a:pt x="1040" y="652"/>
                    <a:pt x="745" y="776"/>
                    <a:pt x="420" y="854"/>
                  </a:cubicBezTo>
                  <a:cubicBezTo>
                    <a:pt x="396" y="863"/>
                    <a:pt x="373" y="867"/>
                    <a:pt x="351" y="867"/>
                  </a:cubicBezTo>
                  <a:cubicBezTo>
                    <a:pt x="304" y="867"/>
                    <a:pt x="261" y="849"/>
                    <a:pt x="218" y="838"/>
                  </a:cubicBezTo>
                  <a:lnTo>
                    <a:pt x="1" y="1055"/>
                  </a:lnTo>
                  <a:cubicBezTo>
                    <a:pt x="109" y="1133"/>
                    <a:pt x="218" y="1164"/>
                    <a:pt x="342" y="1164"/>
                  </a:cubicBezTo>
                  <a:cubicBezTo>
                    <a:pt x="373" y="1164"/>
                    <a:pt x="435" y="1164"/>
                    <a:pt x="466" y="1148"/>
                  </a:cubicBezTo>
                  <a:cubicBezTo>
                    <a:pt x="823" y="1071"/>
                    <a:pt x="1149" y="916"/>
                    <a:pt x="1443" y="730"/>
                  </a:cubicBezTo>
                  <a:cubicBezTo>
                    <a:pt x="1505" y="683"/>
                    <a:pt x="1660" y="590"/>
                    <a:pt x="1660" y="404"/>
                  </a:cubicBezTo>
                  <a:cubicBezTo>
                    <a:pt x="1676" y="202"/>
                    <a:pt x="1474" y="63"/>
                    <a:pt x="1273" y="16"/>
                  </a:cubicBezTo>
                  <a:cubicBezTo>
                    <a:pt x="1226" y="16"/>
                    <a:pt x="1164" y="16"/>
                    <a:pt x="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5"/>
            <p:cNvSpPr/>
            <p:nvPr/>
          </p:nvSpPr>
          <p:spPr>
            <a:xfrm>
              <a:off x="19809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613" y="282"/>
                  </a:moveTo>
                  <a:cubicBezTo>
                    <a:pt x="1722" y="282"/>
                    <a:pt x="1830" y="344"/>
                    <a:pt x="1877" y="438"/>
                  </a:cubicBezTo>
                  <a:cubicBezTo>
                    <a:pt x="1908" y="438"/>
                    <a:pt x="1908" y="453"/>
                    <a:pt x="1908" y="453"/>
                  </a:cubicBezTo>
                  <a:cubicBezTo>
                    <a:pt x="1908" y="515"/>
                    <a:pt x="1846" y="577"/>
                    <a:pt x="1753" y="655"/>
                  </a:cubicBezTo>
                  <a:cubicBezTo>
                    <a:pt x="1448" y="849"/>
                    <a:pt x="1068" y="1068"/>
                    <a:pt x="670" y="1068"/>
                  </a:cubicBezTo>
                  <a:cubicBezTo>
                    <a:pt x="623" y="1068"/>
                    <a:pt x="575" y="1065"/>
                    <a:pt x="527" y="1058"/>
                  </a:cubicBezTo>
                  <a:cubicBezTo>
                    <a:pt x="434" y="1042"/>
                    <a:pt x="326" y="980"/>
                    <a:pt x="326" y="949"/>
                  </a:cubicBezTo>
                  <a:cubicBezTo>
                    <a:pt x="326" y="903"/>
                    <a:pt x="372" y="872"/>
                    <a:pt x="450" y="810"/>
                  </a:cubicBezTo>
                  <a:cubicBezTo>
                    <a:pt x="776" y="577"/>
                    <a:pt x="1132" y="422"/>
                    <a:pt x="1520" y="298"/>
                  </a:cubicBezTo>
                  <a:cubicBezTo>
                    <a:pt x="1536" y="282"/>
                    <a:pt x="1567" y="282"/>
                    <a:pt x="1613" y="282"/>
                  </a:cubicBezTo>
                  <a:close/>
                  <a:moveTo>
                    <a:pt x="1590" y="0"/>
                  </a:moveTo>
                  <a:cubicBezTo>
                    <a:pt x="1531" y="0"/>
                    <a:pt x="1471" y="6"/>
                    <a:pt x="1412" y="19"/>
                  </a:cubicBezTo>
                  <a:cubicBezTo>
                    <a:pt x="993" y="127"/>
                    <a:pt x="605" y="298"/>
                    <a:pt x="248" y="562"/>
                  </a:cubicBezTo>
                  <a:cubicBezTo>
                    <a:pt x="155" y="639"/>
                    <a:pt x="16" y="732"/>
                    <a:pt x="16" y="903"/>
                  </a:cubicBezTo>
                  <a:cubicBezTo>
                    <a:pt x="0" y="1135"/>
                    <a:pt x="233" y="1291"/>
                    <a:pt x="465" y="1306"/>
                  </a:cubicBezTo>
                  <a:cubicBezTo>
                    <a:pt x="527" y="1337"/>
                    <a:pt x="590" y="1337"/>
                    <a:pt x="636" y="1337"/>
                  </a:cubicBezTo>
                  <a:cubicBezTo>
                    <a:pt x="1101" y="1337"/>
                    <a:pt x="1551" y="1073"/>
                    <a:pt x="1877" y="872"/>
                  </a:cubicBezTo>
                  <a:cubicBezTo>
                    <a:pt x="2094" y="732"/>
                    <a:pt x="2187" y="577"/>
                    <a:pt x="2172" y="407"/>
                  </a:cubicBezTo>
                  <a:cubicBezTo>
                    <a:pt x="2172" y="360"/>
                    <a:pt x="2156" y="329"/>
                    <a:pt x="2140" y="282"/>
                  </a:cubicBezTo>
                  <a:cubicBezTo>
                    <a:pt x="2041" y="97"/>
                    <a:pt x="1824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5"/>
            <p:cNvSpPr/>
            <p:nvPr/>
          </p:nvSpPr>
          <p:spPr>
            <a:xfrm>
              <a:off x="1895638" y="4243625"/>
              <a:ext cx="35300" cy="10725"/>
            </a:xfrm>
            <a:custGeom>
              <a:avLst/>
              <a:gdLst/>
              <a:ahLst/>
              <a:cxnLst/>
              <a:rect l="l" t="t" r="r" b="b"/>
              <a:pathLst>
                <a:path w="1412" h="429" extrusionOk="0">
                  <a:moveTo>
                    <a:pt x="365" y="1"/>
                  </a:moveTo>
                  <a:cubicBezTo>
                    <a:pt x="257" y="1"/>
                    <a:pt x="150" y="4"/>
                    <a:pt x="47" y="10"/>
                  </a:cubicBezTo>
                  <a:lnTo>
                    <a:pt x="0" y="10"/>
                  </a:lnTo>
                  <a:cubicBezTo>
                    <a:pt x="465" y="196"/>
                    <a:pt x="931" y="320"/>
                    <a:pt x="1411" y="428"/>
                  </a:cubicBezTo>
                  <a:cubicBezTo>
                    <a:pt x="1396" y="242"/>
                    <a:pt x="1241" y="87"/>
                    <a:pt x="1008" y="56"/>
                  </a:cubicBezTo>
                  <a:cubicBezTo>
                    <a:pt x="801" y="15"/>
                    <a:pt x="581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5"/>
            <p:cNvSpPr/>
            <p:nvPr/>
          </p:nvSpPr>
          <p:spPr>
            <a:xfrm>
              <a:off x="200961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30" y="419"/>
                  </a:lnTo>
                  <a:cubicBezTo>
                    <a:pt x="606" y="280"/>
                    <a:pt x="466" y="171"/>
                    <a:pt x="327" y="47"/>
                  </a:cubicBezTo>
                  <a:cubicBezTo>
                    <a:pt x="296" y="24"/>
                    <a:pt x="257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63" y="109"/>
                    <a:pt x="63" y="202"/>
                    <a:pt x="109" y="264"/>
                  </a:cubicBezTo>
                  <a:cubicBezTo>
                    <a:pt x="296" y="435"/>
                    <a:pt x="482" y="590"/>
                    <a:pt x="699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75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5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4" y="1210"/>
                    <a:pt x="1490" y="1350"/>
                    <a:pt x="1707" y="1474"/>
                  </a:cubicBezTo>
                  <a:cubicBezTo>
                    <a:pt x="1722" y="1489"/>
                    <a:pt x="1738" y="1489"/>
                    <a:pt x="1784" y="1489"/>
                  </a:cubicBezTo>
                  <a:cubicBezTo>
                    <a:pt x="1847" y="1489"/>
                    <a:pt x="1878" y="1474"/>
                    <a:pt x="1893" y="1412"/>
                  </a:cubicBezTo>
                  <a:cubicBezTo>
                    <a:pt x="1940" y="1334"/>
                    <a:pt x="1924" y="1257"/>
                    <a:pt x="1847" y="1210"/>
                  </a:cubicBezTo>
                  <a:cubicBezTo>
                    <a:pt x="1722" y="1164"/>
                    <a:pt x="1614" y="1086"/>
                    <a:pt x="1505" y="1009"/>
                  </a:cubicBezTo>
                  <a:cubicBezTo>
                    <a:pt x="1583" y="1009"/>
                    <a:pt x="1660" y="978"/>
                    <a:pt x="1738" y="978"/>
                  </a:cubicBezTo>
                  <a:cubicBezTo>
                    <a:pt x="1815" y="978"/>
                    <a:pt x="1878" y="900"/>
                    <a:pt x="1878" y="822"/>
                  </a:cubicBezTo>
                  <a:cubicBezTo>
                    <a:pt x="1878" y="745"/>
                    <a:pt x="1800" y="698"/>
                    <a:pt x="1722" y="698"/>
                  </a:cubicBezTo>
                  <a:cubicBezTo>
                    <a:pt x="1536" y="714"/>
                    <a:pt x="1335" y="729"/>
                    <a:pt x="1118" y="745"/>
                  </a:cubicBezTo>
                  <a:cubicBezTo>
                    <a:pt x="1102" y="729"/>
                    <a:pt x="1071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5"/>
            <p:cNvSpPr/>
            <p:nvPr/>
          </p:nvSpPr>
          <p:spPr>
            <a:xfrm>
              <a:off x="20724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42" y="1"/>
                  </a:moveTo>
                  <a:cubicBezTo>
                    <a:pt x="93" y="1"/>
                    <a:pt x="52" y="21"/>
                    <a:pt x="31" y="63"/>
                  </a:cubicBezTo>
                  <a:cubicBezTo>
                    <a:pt x="0" y="140"/>
                    <a:pt x="31" y="218"/>
                    <a:pt x="78" y="280"/>
                  </a:cubicBezTo>
                  <a:cubicBezTo>
                    <a:pt x="78" y="280"/>
                    <a:pt x="667" y="621"/>
                    <a:pt x="1148" y="1133"/>
                  </a:cubicBezTo>
                  <a:cubicBezTo>
                    <a:pt x="1164" y="1164"/>
                    <a:pt x="1210" y="1164"/>
                    <a:pt x="1241" y="1164"/>
                  </a:cubicBezTo>
                  <a:cubicBezTo>
                    <a:pt x="1288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38" y="388"/>
                    <a:pt x="264" y="16"/>
                    <a:pt x="218" y="16"/>
                  </a:cubicBezTo>
                  <a:cubicBezTo>
                    <a:pt x="192" y="6"/>
                    <a:pt x="166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5"/>
            <p:cNvSpPr/>
            <p:nvPr/>
          </p:nvSpPr>
          <p:spPr>
            <a:xfrm>
              <a:off x="21457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47" y="70"/>
                    <a:pt x="1" y="163"/>
                    <a:pt x="63" y="225"/>
                  </a:cubicBezTo>
                  <a:cubicBezTo>
                    <a:pt x="63" y="225"/>
                    <a:pt x="63" y="225"/>
                    <a:pt x="62" y="225"/>
                  </a:cubicBezTo>
                  <a:cubicBezTo>
                    <a:pt x="57" y="225"/>
                    <a:pt x="515" y="977"/>
                    <a:pt x="730" y="1791"/>
                  </a:cubicBezTo>
                  <a:cubicBezTo>
                    <a:pt x="745" y="1853"/>
                    <a:pt x="807" y="1915"/>
                    <a:pt x="854" y="1915"/>
                  </a:cubicBezTo>
                  <a:lnTo>
                    <a:pt x="900" y="1915"/>
                  </a:lnTo>
                  <a:cubicBezTo>
                    <a:pt x="978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5"/>
            <p:cNvSpPr/>
            <p:nvPr/>
          </p:nvSpPr>
          <p:spPr>
            <a:xfrm>
              <a:off x="2168213" y="3961125"/>
              <a:ext cx="9725" cy="40800"/>
            </a:xfrm>
            <a:custGeom>
              <a:avLst/>
              <a:gdLst/>
              <a:ahLst/>
              <a:cxnLst/>
              <a:rect l="l" t="t" r="r" b="b"/>
              <a:pathLst>
                <a:path w="389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31" y="19"/>
                    <a:pt x="0" y="96"/>
                    <a:pt x="0" y="174"/>
                  </a:cubicBezTo>
                  <a:cubicBezTo>
                    <a:pt x="0" y="174"/>
                    <a:pt x="124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57" y="1585"/>
                    <a:pt x="357" y="1507"/>
                  </a:cubicBezTo>
                  <a:cubicBezTo>
                    <a:pt x="388" y="1042"/>
                    <a:pt x="264" y="158"/>
                    <a:pt x="248" y="127"/>
                  </a:cubicBezTo>
                  <a:cubicBezTo>
                    <a:pt x="235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5"/>
            <p:cNvSpPr/>
            <p:nvPr/>
          </p:nvSpPr>
          <p:spPr>
            <a:xfrm>
              <a:off x="217013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09" y="63"/>
                    <a:pt x="109" y="140"/>
                  </a:cubicBezTo>
                  <a:cubicBezTo>
                    <a:pt x="109" y="404"/>
                    <a:pt x="94" y="1164"/>
                    <a:pt x="16" y="1428"/>
                  </a:cubicBezTo>
                  <a:cubicBezTo>
                    <a:pt x="1" y="1505"/>
                    <a:pt x="32" y="1583"/>
                    <a:pt x="109" y="1614"/>
                  </a:cubicBezTo>
                  <a:lnTo>
                    <a:pt x="156" y="1614"/>
                  </a:lnTo>
                  <a:cubicBezTo>
                    <a:pt x="202" y="1614"/>
                    <a:pt x="265" y="1567"/>
                    <a:pt x="280" y="1505"/>
                  </a:cubicBezTo>
                  <a:cubicBezTo>
                    <a:pt x="389" y="1149"/>
                    <a:pt x="389" y="171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5"/>
            <p:cNvSpPr/>
            <p:nvPr/>
          </p:nvSpPr>
          <p:spPr>
            <a:xfrm>
              <a:off x="21209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109" y="1973"/>
                    <a:pt x="140" y="1989"/>
                    <a:pt x="171" y="1989"/>
                  </a:cubicBezTo>
                  <a:cubicBezTo>
                    <a:pt x="202" y="1989"/>
                    <a:pt x="248" y="1973"/>
                    <a:pt x="279" y="1927"/>
                  </a:cubicBezTo>
                  <a:cubicBezTo>
                    <a:pt x="310" y="1896"/>
                    <a:pt x="1210" y="763"/>
                    <a:pt x="1365" y="190"/>
                  </a:cubicBezTo>
                  <a:cubicBezTo>
                    <a:pt x="1380" y="112"/>
                    <a:pt x="1349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5"/>
            <p:cNvSpPr/>
            <p:nvPr/>
          </p:nvSpPr>
          <p:spPr>
            <a:xfrm>
              <a:off x="2050338" y="4203900"/>
              <a:ext cx="38800" cy="33375"/>
            </a:xfrm>
            <a:custGeom>
              <a:avLst/>
              <a:gdLst/>
              <a:ahLst/>
              <a:cxnLst/>
              <a:rect l="l" t="t" r="r" b="b"/>
              <a:pathLst>
                <a:path w="1552" h="1335" extrusionOk="0">
                  <a:moveTo>
                    <a:pt x="1381" y="0"/>
                  </a:moveTo>
                  <a:cubicBezTo>
                    <a:pt x="1339" y="0"/>
                    <a:pt x="1298" y="19"/>
                    <a:pt x="1272" y="63"/>
                  </a:cubicBezTo>
                  <a:cubicBezTo>
                    <a:pt x="1009" y="420"/>
                    <a:pt x="62" y="1087"/>
                    <a:pt x="62" y="1102"/>
                  </a:cubicBezTo>
                  <a:cubicBezTo>
                    <a:pt x="0" y="1118"/>
                    <a:pt x="0" y="1211"/>
                    <a:pt x="31" y="1273"/>
                  </a:cubicBezTo>
                  <a:cubicBezTo>
                    <a:pt x="62" y="1319"/>
                    <a:pt x="109" y="1335"/>
                    <a:pt x="155" y="1335"/>
                  </a:cubicBezTo>
                  <a:cubicBezTo>
                    <a:pt x="171" y="1335"/>
                    <a:pt x="218" y="1335"/>
                    <a:pt x="233" y="1304"/>
                  </a:cubicBezTo>
                  <a:cubicBezTo>
                    <a:pt x="264" y="1288"/>
                    <a:pt x="1226" y="606"/>
                    <a:pt x="1505" y="218"/>
                  </a:cubicBezTo>
                  <a:cubicBezTo>
                    <a:pt x="1551" y="172"/>
                    <a:pt x="1551" y="63"/>
                    <a:pt x="1474" y="32"/>
                  </a:cubicBezTo>
                  <a:cubicBezTo>
                    <a:pt x="1447" y="12"/>
                    <a:pt x="1414" y="0"/>
                    <a:pt x="1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5"/>
            <p:cNvSpPr/>
            <p:nvPr/>
          </p:nvSpPr>
          <p:spPr>
            <a:xfrm>
              <a:off x="2127488" y="4082875"/>
              <a:ext cx="22525" cy="34200"/>
            </a:xfrm>
            <a:custGeom>
              <a:avLst/>
              <a:gdLst/>
              <a:ahLst/>
              <a:cxnLst/>
              <a:rect l="l" t="t" r="r" b="b"/>
              <a:pathLst>
                <a:path w="901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47" y="1135"/>
                    <a:pt x="47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4" y="1306"/>
                  </a:cubicBezTo>
                  <a:cubicBezTo>
                    <a:pt x="280" y="1290"/>
                    <a:pt x="714" y="748"/>
                    <a:pt x="885" y="189"/>
                  </a:cubicBezTo>
                  <a:cubicBezTo>
                    <a:pt x="900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5"/>
            <p:cNvSpPr/>
            <p:nvPr/>
          </p:nvSpPr>
          <p:spPr>
            <a:xfrm>
              <a:off x="1841738" y="4188225"/>
              <a:ext cx="26000" cy="16100"/>
            </a:xfrm>
            <a:custGeom>
              <a:avLst/>
              <a:gdLst/>
              <a:ahLst/>
              <a:cxnLst/>
              <a:rect l="l" t="t" r="r" b="b"/>
              <a:pathLst>
                <a:path w="1040" h="644" extrusionOk="0">
                  <a:moveTo>
                    <a:pt x="154" y="0"/>
                  </a:moveTo>
                  <a:cubicBezTo>
                    <a:pt x="107" y="0"/>
                    <a:pt x="67" y="24"/>
                    <a:pt x="47" y="54"/>
                  </a:cubicBezTo>
                  <a:cubicBezTo>
                    <a:pt x="0" y="132"/>
                    <a:pt x="31" y="209"/>
                    <a:pt x="109" y="256"/>
                  </a:cubicBezTo>
                  <a:cubicBezTo>
                    <a:pt x="124" y="271"/>
                    <a:pt x="574" y="504"/>
                    <a:pt x="807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62" y="597"/>
                    <a:pt x="993" y="566"/>
                  </a:cubicBezTo>
                  <a:cubicBezTo>
                    <a:pt x="1039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06" y="7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5"/>
            <p:cNvSpPr/>
            <p:nvPr/>
          </p:nvSpPr>
          <p:spPr>
            <a:xfrm>
              <a:off x="18568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5" y="1"/>
                  </a:moveTo>
                  <a:cubicBezTo>
                    <a:pt x="996" y="1"/>
                    <a:pt x="987" y="2"/>
                    <a:pt x="977" y="3"/>
                  </a:cubicBezTo>
                  <a:cubicBezTo>
                    <a:pt x="636" y="65"/>
                    <a:pt x="124" y="329"/>
                    <a:pt x="93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40" y="624"/>
                    <a:pt x="171" y="624"/>
                  </a:cubicBezTo>
                  <a:cubicBezTo>
                    <a:pt x="202" y="624"/>
                    <a:pt x="217" y="624"/>
                    <a:pt x="233" y="608"/>
                  </a:cubicBezTo>
                  <a:cubicBezTo>
                    <a:pt x="372" y="531"/>
                    <a:pt x="807" y="329"/>
                    <a:pt x="1024" y="298"/>
                  </a:cubicBezTo>
                  <a:cubicBezTo>
                    <a:pt x="1101" y="267"/>
                    <a:pt x="1163" y="189"/>
                    <a:pt x="1148" y="127"/>
                  </a:cubicBezTo>
                  <a:cubicBezTo>
                    <a:pt x="1134" y="58"/>
                    <a:pt x="1083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5"/>
            <p:cNvSpPr/>
            <p:nvPr/>
          </p:nvSpPr>
          <p:spPr>
            <a:xfrm>
              <a:off x="1878188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0" y="1"/>
                    <a:pt x="697" y="4"/>
                    <a:pt x="683" y="9"/>
                  </a:cubicBezTo>
                  <a:cubicBezTo>
                    <a:pt x="481" y="40"/>
                    <a:pt x="295" y="71"/>
                    <a:pt x="124" y="149"/>
                  </a:cubicBezTo>
                  <a:cubicBezTo>
                    <a:pt x="47" y="164"/>
                    <a:pt x="0" y="257"/>
                    <a:pt x="47" y="335"/>
                  </a:cubicBezTo>
                  <a:cubicBezTo>
                    <a:pt x="62" y="397"/>
                    <a:pt x="124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8" y="335"/>
                    <a:pt x="745" y="288"/>
                  </a:cubicBezTo>
                  <a:cubicBezTo>
                    <a:pt x="822" y="273"/>
                    <a:pt x="869" y="211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5"/>
            <p:cNvSpPr/>
            <p:nvPr/>
          </p:nvSpPr>
          <p:spPr>
            <a:xfrm>
              <a:off x="2024738" y="3916900"/>
              <a:ext cx="7000" cy="6325"/>
            </a:xfrm>
            <a:custGeom>
              <a:avLst/>
              <a:gdLst/>
              <a:ahLst/>
              <a:cxnLst/>
              <a:rect l="l" t="t" r="r" b="b"/>
              <a:pathLst>
                <a:path w="280" h="253" extrusionOk="0">
                  <a:moveTo>
                    <a:pt x="70" y="1"/>
                  </a:moveTo>
                  <a:cubicBezTo>
                    <a:pt x="46" y="1"/>
                    <a:pt x="22" y="7"/>
                    <a:pt x="1" y="19"/>
                  </a:cubicBezTo>
                  <a:cubicBezTo>
                    <a:pt x="47" y="128"/>
                    <a:pt x="156" y="206"/>
                    <a:pt x="264" y="252"/>
                  </a:cubicBezTo>
                  <a:cubicBezTo>
                    <a:pt x="280" y="206"/>
                    <a:pt x="264" y="128"/>
                    <a:pt x="249" y="97"/>
                  </a:cubicBezTo>
                  <a:cubicBezTo>
                    <a:pt x="204" y="41"/>
                    <a:pt x="13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5"/>
            <p:cNvSpPr/>
            <p:nvPr/>
          </p:nvSpPr>
          <p:spPr>
            <a:xfrm>
              <a:off x="202163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94" y="106"/>
                  </a:moveTo>
                  <a:cubicBezTo>
                    <a:pt x="259" y="106"/>
                    <a:pt x="328" y="146"/>
                    <a:pt x="373" y="202"/>
                  </a:cubicBezTo>
                  <a:cubicBezTo>
                    <a:pt x="388" y="233"/>
                    <a:pt x="404" y="311"/>
                    <a:pt x="388" y="357"/>
                  </a:cubicBezTo>
                  <a:cubicBezTo>
                    <a:pt x="280" y="311"/>
                    <a:pt x="171" y="233"/>
                    <a:pt x="125" y="124"/>
                  </a:cubicBezTo>
                  <a:cubicBezTo>
                    <a:pt x="146" y="112"/>
                    <a:pt x="170" y="106"/>
                    <a:pt x="194" y="106"/>
                  </a:cubicBezTo>
                  <a:close/>
                  <a:moveTo>
                    <a:pt x="171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47" y="186"/>
                  </a:cubicBezTo>
                  <a:cubicBezTo>
                    <a:pt x="94" y="311"/>
                    <a:pt x="249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28" y="357"/>
                    <a:pt x="497" y="202"/>
                    <a:pt x="435" y="124"/>
                  </a:cubicBezTo>
                  <a:cubicBezTo>
                    <a:pt x="373" y="47"/>
                    <a:pt x="28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5"/>
            <p:cNvSpPr/>
            <p:nvPr/>
          </p:nvSpPr>
          <p:spPr>
            <a:xfrm>
              <a:off x="1998388" y="3920875"/>
              <a:ext cx="5450" cy="3900"/>
            </a:xfrm>
            <a:custGeom>
              <a:avLst/>
              <a:gdLst/>
              <a:ahLst/>
              <a:cxnLst/>
              <a:rect l="l" t="t" r="r" b="b"/>
              <a:pathLst>
                <a:path w="218" h="156" extrusionOk="0">
                  <a:moveTo>
                    <a:pt x="0" y="0"/>
                  </a:moveTo>
                  <a:cubicBezTo>
                    <a:pt x="0" y="31"/>
                    <a:pt x="47" y="78"/>
                    <a:pt x="62" y="93"/>
                  </a:cubicBezTo>
                  <a:cubicBezTo>
                    <a:pt x="93" y="124"/>
                    <a:pt x="155" y="155"/>
                    <a:pt x="217" y="155"/>
                  </a:cubicBezTo>
                  <a:cubicBezTo>
                    <a:pt x="217" y="109"/>
                    <a:pt x="202" y="47"/>
                    <a:pt x="155" y="31"/>
                  </a:cubicBezTo>
                  <a:cubicBezTo>
                    <a:pt x="124" y="0"/>
                    <a:pt x="62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5"/>
            <p:cNvSpPr/>
            <p:nvPr/>
          </p:nvSpPr>
          <p:spPr>
            <a:xfrm>
              <a:off x="1994888" y="3918000"/>
              <a:ext cx="11650" cy="9475"/>
            </a:xfrm>
            <a:custGeom>
              <a:avLst/>
              <a:gdLst/>
              <a:ahLst/>
              <a:cxnLst/>
              <a:rect l="l" t="t" r="r" b="b"/>
              <a:pathLst>
                <a:path w="466" h="379" extrusionOk="0">
                  <a:moveTo>
                    <a:pt x="140" y="115"/>
                  </a:moveTo>
                  <a:cubicBezTo>
                    <a:pt x="202" y="115"/>
                    <a:pt x="264" y="131"/>
                    <a:pt x="280" y="146"/>
                  </a:cubicBezTo>
                  <a:cubicBezTo>
                    <a:pt x="311" y="162"/>
                    <a:pt x="342" y="224"/>
                    <a:pt x="342" y="255"/>
                  </a:cubicBezTo>
                  <a:cubicBezTo>
                    <a:pt x="280" y="239"/>
                    <a:pt x="233" y="224"/>
                    <a:pt x="202" y="208"/>
                  </a:cubicBezTo>
                  <a:cubicBezTo>
                    <a:pt x="187" y="193"/>
                    <a:pt x="140" y="146"/>
                    <a:pt x="140" y="115"/>
                  </a:cubicBezTo>
                  <a:close/>
                  <a:moveTo>
                    <a:pt x="152" y="1"/>
                  </a:moveTo>
                  <a:cubicBezTo>
                    <a:pt x="128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18" y="348"/>
                    <a:pt x="295" y="363"/>
                    <a:pt x="373" y="379"/>
                  </a:cubicBezTo>
                  <a:lnTo>
                    <a:pt x="419" y="379"/>
                  </a:lnTo>
                  <a:lnTo>
                    <a:pt x="435" y="332"/>
                  </a:lnTo>
                  <a:cubicBezTo>
                    <a:pt x="466" y="255"/>
                    <a:pt x="435" y="146"/>
                    <a:pt x="357" y="69"/>
                  </a:cubicBezTo>
                  <a:cubicBezTo>
                    <a:pt x="298" y="21"/>
                    <a:pt x="230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5"/>
            <p:cNvSpPr/>
            <p:nvPr/>
          </p:nvSpPr>
          <p:spPr>
            <a:xfrm>
              <a:off x="2154638" y="3990650"/>
              <a:ext cx="2350" cy="16700"/>
            </a:xfrm>
            <a:custGeom>
              <a:avLst/>
              <a:gdLst/>
              <a:ahLst/>
              <a:cxnLst/>
              <a:rect l="l" t="t" r="r" b="b"/>
              <a:pathLst>
                <a:path w="94" h="668" extrusionOk="0">
                  <a:moveTo>
                    <a:pt x="0" y="1"/>
                  </a:moveTo>
                  <a:lnTo>
                    <a:pt x="0" y="497"/>
                  </a:lnTo>
                  <a:cubicBezTo>
                    <a:pt x="0" y="559"/>
                    <a:pt x="16" y="637"/>
                    <a:pt x="62" y="668"/>
                  </a:cubicBezTo>
                  <a:cubicBezTo>
                    <a:pt x="78" y="544"/>
                    <a:pt x="94" y="389"/>
                    <a:pt x="94" y="249"/>
                  </a:cubicBezTo>
                  <a:cubicBezTo>
                    <a:pt x="94" y="171"/>
                    <a:pt x="94" y="109"/>
                    <a:pt x="78" y="47"/>
                  </a:cubicBezTo>
                  <a:cubicBezTo>
                    <a:pt x="62" y="16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5"/>
            <p:cNvSpPr/>
            <p:nvPr/>
          </p:nvSpPr>
          <p:spPr>
            <a:xfrm>
              <a:off x="2151913" y="3987875"/>
              <a:ext cx="7800" cy="22200"/>
            </a:xfrm>
            <a:custGeom>
              <a:avLst/>
              <a:gdLst/>
              <a:ahLst/>
              <a:cxnLst/>
              <a:rect l="l" t="t" r="r" b="b"/>
              <a:pathLst>
                <a:path w="312" h="888" extrusionOk="0">
                  <a:moveTo>
                    <a:pt x="125" y="112"/>
                  </a:moveTo>
                  <a:cubicBezTo>
                    <a:pt x="140" y="112"/>
                    <a:pt x="187" y="127"/>
                    <a:pt x="203" y="158"/>
                  </a:cubicBezTo>
                  <a:cubicBezTo>
                    <a:pt x="218" y="220"/>
                    <a:pt x="218" y="282"/>
                    <a:pt x="218" y="360"/>
                  </a:cubicBezTo>
                  <a:cubicBezTo>
                    <a:pt x="218" y="515"/>
                    <a:pt x="203" y="639"/>
                    <a:pt x="171" y="779"/>
                  </a:cubicBezTo>
                  <a:cubicBezTo>
                    <a:pt x="125" y="748"/>
                    <a:pt x="109" y="670"/>
                    <a:pt x="109" y="608"/>
                  </a:cubicBezTo>
                  <a:cubicBezTo>
                    <a:pt x="109" y="437"/>
                    <a:pt x="109" y="282"/>
                    <a:pt x="125" y="112"/>
                  </a:cubicBezTo>
                  <a:close/>
                  <a:moveTo>
                    <a:pt x="78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" y="34"/>
                  </a:lnTo>
                  <a:lnTo>
                    <a:pt x="1" y="65"/>
                  </a:lnTo>
                  <a:lnTo>
                    <a:pt x="1" y="608"/>
                  </a:lnTo>
                  <a:cubicBezTo>
                    <a:pt x="1" y="748"/>
                    <a:pt x="63" y="887"/>
                    <a:pt x="187" y="887"/>
                  </a:cubicBezTo>
                  <a:lnTo>
                    <a:pt x="218" y="887"/>
                  </a:lnTo>
                  <a:lnTo>
                    <a:pt x="234" y="841"/>
                  </a:lnTo>
                  <a:cubicBezTo>
                    <a:pt x="296" y="686"/>
                    <a:pt x="311" y="515"/>
                    <a:pt x="311" y="360"/>
                  </a:cubicBezTo>
                  <a:cubicBezTo>
                    <a:pt x="311" y="282"/>
                    <a:pt x="311" y="205"/>
                    <a:pt x="280" y="127"/>
                  </a:cubicBezTo>
                  <a:cubicBezTo>
                    <a:pt x="239" y="46"/>
                    <a:pt x="152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5"/>
            <p:cNvSpPr/>
            <p:nvPr/>
          </p:nvSpPr>
          <p:spPr>
            <a:xfrm>
              <a:off x="1830863" y="3923975"/>
              <a:ext cx="8575" cy="7000"/>
            </a:xfrm>
            <a:custGeom>
              <a:avLst/>
              <a:gdLst/>
              <a:ahLst/>
              <a:cxnLst/>
              <a:rect l="l" t="t" r="r" b="b"/>
              <a:pathLst>
                <a:path w="343" h="280" extrusionOk="0">
                  <a:moveTo>
                    <a:pt x="249" y="0"/>
                  </a:moveTo>
                  <a:cubicBezTo>
                    <a:pt x="187" y="0"/>
                    <a:pt x="125" y="31"/>
                    <a:pt x="94" y="62"/>
                  </a:cubicBezTo>
                  <a:cubicBezTo>
                    <a:pt x="32" y="124"/>
                    <a:pt x="1" y="202"/>
                    <a:pt x="16" y="279"/>
                  </a:cubicBezTo>
                  <a:cubicBezTo>
                    <a:pt x="94" y="264"/>
                    <a:pt x="172" y="233"/>
                    <a:pt x="234" y="202"/>
                  </a:cubicBezTo>
                  <a:cubicBezTo>
                    <a:pt x="280" y="155"/>
                    <a:pt x="342" y="78"/>
                    <a:pt x="342" y="31"/>
                  </a:cubicBezTo>
                  <a:cubicBezTo>
                    <a:pt x="327" y="0"/>
                    <a:pt x="280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5"/>
            <p:cNvSpPr/>
            <p:nvPr/>
          </p:nvSpPr>
          <p:spPr>
            <a:xfrm>
              <a:off x="1828538" y="3921275"/>
              <a:ext cx="14000" cy="12025"/>
            </a:xfrm>
            <a:custGeom>
              <a:avLst/>
              <a:gdLst/>
              <a:ahLst/>
              <a:cxnLst/>
              <a:rect l="l" t="t" r="r" b="b"/>
              <a:pathLst>
                <a:path w="560" h="481" extrusionOk="0">
                  <a:moveTo>
                    <a:pt x="342" y="108"/>
                  </a:moveTo>
                  <a:cubicBezTo>
                    <a:pt x="373" y="108"/>
                    <a:pt x="420" y="108"/>
                    <a:pt x="435" y="139"/>
                  </a:cubicBezTo>
                  <a:cubicBezTo>
                    <a:pt x="435" y="217"/>
                    <a:pt x="404" y="263"/>
                    <a:pt x="342" y="310"/>
                  </a:cubicBezTo>
                  <a:cubicBezTo>
                    <a:pt x="265" y="341"/>
                    <a:pt x="203" y="372"/>
                    <a:pt x="109" y="387"/>
                  </a:cubicBezTo>
                  <a:cubicBezTo>
                    <a:pt x="94" y="310"/>
                    <a:pt x="125" y="232"/>
                    <a:pt x="187" y="170"/>
                  </a:cubicBezTo>
                  <a:cubicBezTo>
                    <a:pt x="218" y="139"/>
                    <a:pt x="280" y="108"/>
                    <a:pt x="342" y="108"/>
                  </a:cubicBezTo>
                  <a:close/>
                  <a:moveTo>
                    <a:pt x="374" y="0"/>
                  </a:moveTo>
                  <a:cubicBezTo>
                    <a:pt x="292" y="0"/>
                    <a:pt x="211" y="23"/>
                    <a:pt x="156" y="77"/>
                  </a:cubicBezTo>
                  <a:cubicBezTo>
                    <a:pt x="32" y="155"/>
                    <a:pt x="1" y="310"/>
                    <a:pt x="47" y="449"/>
                  </a:cubicBezTo>
                  <a:lnTo>
                    <a:pt x="78" y="480"/>
                  </a:lnTo>
                  <a:lnTo>
                    <a:pt x="109" y="480"/>
                  </a:lnTo>
                  <a:cubicBezTo>
                    <a:pt x="203" y="465"/>
                    <a:pt x="296" y="449"/>
                    <a:pt x="404" y="387"/>
                  </a:cubicBezTo>
                  <a:cubicBezTo>
                    <a:pt x="497" y="310"/>
                    <a:pt x="559" y="186"/>
                    <a:pt x="528" y="77"/>
                  </a:cubicBezTo>
                  <a:lnTo>
                    <a:pt x="559" y="62"/>
                  </a:lnTo>
                  <a:lnTo>
                    <a:pt x="544" y="31"/>
                  </a:lnTo>
                  <a:cubicBezTo>
                    <a:pt x="492" y="11"/>
                    <a:pt x="433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5"/>
            <p:cNvSpPr/>
            <p:nvPr/>
          </p:nvSpPr>
          <p:spPr>
            <a:xfrm>
              <a:off x="1782788" y="3900325"/>
              <a:ext cx="7775" cy="5825"/>
            </a:xfrm>
            <a:custGeom>
              <a:avLst/>
              <a:gdLst/>
              <a:ahLst/>
              <a:cxnLst/>
              <a:rect l="l" t="t" r="r" b="b"/>
              <a:pathLst>
                <a:path w="311" h="233" extrusionOk="0">
                  <a:moveTo>
                    <a:pt x="171" y="0"/>
                  </a:moveTo>
                  <a:cubicBezTo>
                    <a:pt x="109" y="0"/>
                    <a:pt x="63" y="47"/>
                    <a:pt x="16" y="78"/>
                  </a:cubicBezTo>
                  <a:cubicBezTo>
                    <a:pt x="1" y="93"/>
                    <a:pt x="1" y="124"/>
                    <a:pt x="1" y="140"/>
                  </a:cubicBezTo>
                  <a:cubicBezTo>
                    <a:pt x="1" y="171"/>
                    <a:pt x="16" y="186"/>
                    <a:pt x="63" y="217"/>
                  </a:cubicBezTo>
                  <a:cubicBezTo>
                    <a:pt x="78" y="233"/>
                    <a:pt x="109" y="233"/>
                    <a:pt x="156" y="233"/>
                  </a:cubicBezTo>
                  <a:cubicBezTo>
                    <a:pt x="218" y="233"/>
                    <a:pt x="249" y="217"/>
                    <a:pt x="264" y="171"/>
                  </a:cubicBezTo>
                  <a:cubicBezTo>
                    <a:pt x="295" y="140"/>
                    <a:pt x="311" y="93"/>
                    <a:pt x="295" y="62"/>
                  </a:cubicBezTo>
                  <a:cubicBezTo>
                    <a:pt x="264" y="62"/>
                    <a:pt x="249" y="47"/>
                    <a:pt x="233" y="16"/>
                  </a:cubicBezTo>
                  <a:cubicBezTo>
                    <a:pt x="218" y="16"/>
                    <a:pt x="18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5"/>
            <p:cNvSpPr/>
            <p:nvPr/>
          </p:nvSpPr>
          <p:spPr>
            <a:xfrm>
              <a:off x="1779688" y="3898250"/>
              <a:ext cx="13225" cy="11400"/>
            </a:xfrm>
            <a:custGeom>
              <a:avLst/>
              <a:gdLst/>
              <a:ahLst/>
              <a:cxnLst/>
              <a:rect l="l" t="t" r="r" b="b"/>
              <a:pathLst>
                <a:path w="529" h="456" extrusionOk="0">
                  <a:moveTo>
                    <a:pt x="295" y="83"/>
                  </a:moveTo>
                  <a:cubicBezTo>
                    <a:pt x="311" y="83"/>
                    <a:pt x="342" y="99"/>
                    <a:pt x="357" y="99"/>
                  </a:cubicBezTo>
                  <a:cubicBezTo>
                    <a:pt x="388" y="99"/>
                    <a:pt x="419" y="145"/>
                    <a:pt x="419" y="176"/>
                  </a:cubicBezTo>
                  <a:cubicBezTo>
                    <a:pt x="419" y="214"/>
                    <a:pt x="419" y="262"/>
                    <a:pt x="403" y="262"/>
                  </a:cubicBezTo>
                  <a:cubicBezTo>
                    <a:pt x="399" y="262"/>
                    <a:pt x="394" y="259"/>
                    <a:pt x="388" y="254"/>
                  </a:cubicBezTo>
                  <a:cubicBezTo>
                    <a:pt x="373" y="300"/>
                    <a:pt x="342" y="316"/>
                    <a:pt x="280" y="316"/>
                  </a:cubicBezTo>
                  <a:cubicBezTo>
                    <a:pt x="233" y="316"/>
                    <a:pt x="202" y="316"/>
                    <a:pt x="187" y="300"/>
                  </a:cubicBezTo>
                  <a:cubicBezTo>
                    <a:pt x="140" y="269"/>
                    <a:pt x="125" y="254"/>
                    <a:pt x="125" y="223"/>
                  </a:cubicBezTo>
                  <a:cubicBezTo>
                    <a:pt x="125" y="207"/>
                    <a:pt x="125" y="176"/>
                    <a:pt x="140" y="161"/>
                  </a:cubicBezTo>
                  <a:cubicBezTo>
                    <a:pt x="187" y="130"/>
                    <a:pt x="233" y="83"/>
                    <a:pt x="295" y="83"/>
                  </a:cubicBezTo>
                  <a:close/>
                  <a:moveTo>
                    <a:pt x="285" y="0"/>
                  </a:moveTo>
                  <a:cubicBezTo>
                    <a:pt x="196" y="0"/>
                    <a:pt x="102" y="42"/>
                    <a:pt x="47" y="130"/>
                  </a:cubicBezTo>
                  <a:cubicBezTo>
                    <a:pt x="32" y="161"/>
                    <a:pt x="1" y="207"/>
                    <a:pt x="1" y="238"/>
                  </a:cubicBezTo>
                  <a:cubicBezTo>
                    <a:pt x="1" y="300"/>
                    <a:pt x="47" y="378"/>
                    <a:pt x="109" y="409"/>
                  </a:cubicBezTo>
                  <a:cubicBezTo>
                    <a:pt x="156" y="440"/>
                    <a:pt x="202" y="455"/>
                    <a:pt x="264" y="455"/>
                  </a:cubicBezTo>
                  <a:cubicBezTo>
                    <a:pt x="357" y="455"/>
                    <a:pt x="435" y="409"/>
                    <a:pt x="466" y="362"/>
                  </a:cubicBezTo>
                  <a:cubicBezTo>
                    <a:pt x="513" y="316"/>
                    <a:pt x="528" y="238"/>
                    <a:pt x="513" y="161"/>
                  </a:cubicBezTo>
                  <a:cubicBezTo>
                    <a:pt x="497" y="99"/>
                    <a:pt x="450" y="52"/>
                    <a:pt x="388" y="21"/>
                  </a:cubicBezTo>
                  <a:cubicBezTo>
                    <a:pt x="357" y="7"/>
                    <a:pt x="321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5"/>
            <p:cNvSpPr/>
            <p:nvPr/>
          </p:nvSpPr>
          <p:spPr>
            <a:xfrm>
              <a:off x="2036763" y="4172900"/>
              <a:ext cx="9325" cy="6225"/>
            </a:xfrm>
            <a:custGeom>
              <a:avLst/>
              <a:gdLst/>
              <a:ahLst/>
              <a:cxnLst/>
              <a:rect l="l" t="t" r="r" b="b"/>
              <a:pathLst>
                <a:path w="373" h="249" extrusionOk="0">
                  <a:moveTo>
                    <a:pt x="342" y="0"/>
                  </a:moveTo>
                  <a:lnTo>
                    <a:pt x="295" y="16"/>
                  </a:lnTo>
                  <a:cubicBezTo>
                    <a:pt x="264" y="93"/>
                    <a:pt x="218" y="124"/>
                    <a:pt x="140" y="155"/>
                  </a:cubicBezTo>
                  <a:cubicBezTo>
                    <a:pt x="109" y="155"/>
                    <a:pt x="94" y="155"/>
                    <a:pt x="78" y="171"/>
                  </a:cubicBezTo>
                  <a:cubicBezTo>
                    <a:pt x="32" y="171"/>
                    <a:pt x="1" y="186"/>
                    <a:pt x="1" y="186"/>
                  </a:cubicBezTo>
                  <a:lnTo>
                    <a:pt x="1" y="202"/>
                  </a:lnTo>
                  <a:cubicBezTo>
                    <a:pt x="16" y="233"/>
                    <a:pt x="63" y="248"/>
                    <a:pt x="78" y="248"/>
                  </a:cubicBezTo>
                  <a:cubicBezTo>
                    <a:pt x="156" y="248"/>
                    <a:pt x="233" y="233"/>
                    <a:pt x="295" y="171"/>
                  </a:cubicBezTo>
                  <a:cubicBezTo>
                    <a:pt x="326" y="124"/>
                    <a:pt x="373" y="47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5"/>
            <p:cNvSpPr/>
            <p:nvPr/>
          </p:nvSpPr>
          <p:spPr>
            <a:xfrm>
              <a:off x="2034438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466" y="94"/>
                  </a:moveTo>
                  <a:cubicBezTo>
                    <a:pt x="481" y="156"/>
                    <a:pt x="435" y="218"/>
                    <a:pt x="404" y="264"/>
                  </a:cubicBezTo>
                  <a:cubicBezTo>
                    <a:pt x="353" y="303"/>
                    <a:pt x="281" y="330"/>
                    <a:pt x="213" y="330"/>
                  </a:cubicBezTo>
                  <a:cubicBezTo>
                    <a:pt x="199" y="330"/>
                    <a:pt x="185" y="329"/>
                    <a:pt x="171" y="326"/>
                  </a:cubicBezTo>
                  <a:cubicBezTo>
                    <a:pt x="156" y="326"/>
                    <a:pt x="109" y="311"/>
                    <a:pt x="94" y="280"/>
                  </a:cubicBezTo>
                  <a:lnTo>
                    <a:pt x="94" y="264"/>
                  </a:lnTo>
                  <a:cubicBezTo>
                    <a:pt x="94" y="264"/>
                    <a:pt x="125" y="249"/>
                    <a:pt x="171" y="249"/>
                  </a:cubicBezTo>
                  <a:cubicBezTo>
                    <a:pt x="187" y="233"/>
                    <a:pt x="202" y="233"/>
                    <a:pt x="233" y="233"/>
                  </a:cubicBezTo>
                  <a:cubicBezTo>
                    <a:pt x="311" y="202"/>
                    <a:pt x="357" y="171"/>
                    <a:pt x="388" y="94"/>
                  </a:cubicBezTo>
                  <a:close/>
                  <a:moveTo>
                    <a:pt x="311" y="1"/>
                  </a:moveTo>
                  <a:lnTo>
                    <a:pt x="311" y="32"/>
                  </a:lnTo>
                  <a:cubicBezTo>
                    <a:pt x="280" y="78"/>
                    <a:pt x="249" y="109"/>
                    <a:pt x="202" y="125"/>
                  </a:cubicBezTo>
                  <a:lnTo>
                    <a:pt x="171" y="125"/>
                  </a:lnTo>
                  <a:cubicBezTo>
                    <a:pt x="109" y="125"/>
                    <a:pt x="47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32" y="388"/>
                    <a:pt x="109" y="419"/>
                    <a:pt x="171" y="419"/>
                  </a:cubicBezTo>
                  <a:lnTo>
                    <a:pt x="202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5"/>
            <p:cNvSpPr/>
            <p:nvPr/>
          </p:nvSpPr>
          <p:spPr>
            <a:xfrm>
              <a:off x="2145713" y="3956150"/>
              <a:ext cx="4300" cy="4325"/>
            </a:xfrm>
            <a:custGeom>
              <a:avLst/>
              <a:gdLst/>
              <a:ahLst/>
              <a:cxnLst/>
              <a:rect l="l" t="t" r="r" b="b"/>
              <a:pathLst>
                <a:path w="172" h="173" extrusionOk="0">
                  <a:moveTo>
                    <a:pt x="47" y="0"/>
                  </a:moveTo>
                  <a:cubicBezTo>
                    <a:pt x="16" y="16"/>
                    <a:pt x="1" y="31"/>
                    <a:pt x="1" y="62"/>
                  </a:cubicBezTo>
                  <a:cubicBezTo>
                    <a:pt x="1" y="78"/>
                    <a:pt x="1" y="109"/>
                    <a:pt x="16" y="140"/>
                  </a:cubicBezTo>
                  <a:cubicBezTo>
                    <a:pt x="45" y="159"/>
                    <a:pt x="80" y="172"/>
                    <a:pt x="109" y="172"/>
                  </a:cubicBezTo>
                  <a:cubicBezTo>
                    <a:pt x="128" y="172"/>
                    <a:pt x="144" y="167"/>
                    <a:pt x="156" y="156"/>
                  </a:cubicBezTo>
                  <a:cubicBezTo>
                    <a:pt x="171" y="140"/>
                    <a:pt x="171" y="140"/>
                    <a:pt x="171" y="93"/>
                  </a:cubicBezTo>
                  <a:cubicBezTo>
                    <a:pt x="171" y="78"/>
                    <a:pt x="171" y="62"/>
                    <a:pt x="156" y="31"/>
                  </a:cubicBezTo>
                  <a:cubicBezTo>
                    <a:pt x="140" y="16"/>
                    <a:pt x="94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5"/>
            <p:cNvSpPr/>
            <p:nvPr/>
          </p:nvSpPr>
          <p:spPr>
            <a:xfrm>
              <a:off x="2143013" y="3953725"/>
              <a:ext cx="10100" cy="9050"/>
            </a:xfrm>
            <a:custGeom>
              <a:avLst/>
              <a:gdLst/>
              <a:ahLst/>
              <a:cxnLst/>
              <a:rect l="l" t="t" r="r" b="b"/>
              <a:pathLst>
                <a:path w="404" h="362" extrusionOk="0">
                  <a:moveTo>
                    <a:pt x="186" y="97"/>
                  </a:moveTo>
                  <a:cubicBezTo>
                    <a:pt x="233" y="97"/>
                    <a:pt x="264" y="113"/>
                    <a:pt x="264" y="113"/>
                  </a:cubicBezTo>
                  <a:cubicBezTo>
                    <a:pt x="279" y="128"/>
                    <a:pt x="279" y="159"/>
                    <a:pt x="279" y="175"/>
                  </a:cubicBezTo>
                  <a:cubicBezTo>
                    <a:pt x="279" y="206"/>
                    <a:pt x="279" y="206"/>
                    <a:pt x="264" y="237"/>
                  </a:cubicBezTo>
                  <a:cubicBezTo>
                    <a:pt x="253" y="248"/>
                    <a:pt x="238" y="253"/>
                    <a:pt x="222" y="253"/>
                  </a:cubicBezTo>
                  <a:cubicBezTo>
                    <a:pt x="193" y="253"/>
                    <a:pt x="160" y="236"/>
                    <a:pt x="140" y="206"/>
                  </a:cubicBezTo>
                  <a:cubicBezTo>
                    <a:pt x="109" y="190"/>
                    <a:pt x="109" y="159"/>
                    <a:pt x="109" y="128"/>
                  </a:cubicBezTo>
                  <a:cubicBezTo>
                    <a:pt x="109" y="113"/>
                    <a:pt x="140" y="97"/>
                    <a:pt x="155" y="97"/>
                  </a:cubicBezTo>
                  <a:close/>
                  <a:moveTo>
                    <a:pt x="183" y="1"/>
                  </a:moveTo>
                  <a:cubicBezTo>
                    <a:pt x="156" y="1"/>
                    <a:pt x="131" y="7"/>
                    <a:pt x="109" y="20"/>
                  </a:cubicBezTo>
                  <a:cubicBezTo>
                    <a:pt x="78" y="35"/>
                    <a:pt x="31" y="82"/>
                    <a:pt x="16" y="113"/>
                  </a:cubicBezTo>
                  <a:cubicBezTo>
                    <a:pt x="0" y="175"/>
                    <a:pt x="16" y="237"/>
                    <a:pt x="62" y="284"/>
                  </a:cubicBezTo>
                  <a:cubicBezTo>
                    <a:pt x="93" y="346"/>
                    <a:pt x="171" y="361"/>
                    <a:pt x="233" y="361"/>
                  </a:cubicBezTo>
                  <a:cubicBezTo>
                    <a:pt x="264" y="361"/>
                    <a:pt x="310" y="346"/>
                    <a:pt x="341" y="330"/>
                  </a:cubicBezTo>
                  <a:cubicBezTo>
                    <a:pt x="388" y="315"/>
                    <a:pt x="403" y="253"/>
                    <a:pt x="403" y="206"/>
                  </a:cubicBezTo>
                  <a:cubicBezTo>
                    <a:pt x="403" y="175"/>
                    <a:pt x="403" y="113"/>
                    <a:pt x="372" y="82"/>
                  </a:cubicBezTo>
                  <a:cubicBezTo>
                    <a:pt x="328" y="37"/>
                    <a:pt x="252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5"/>
            <p:cNvSpPr/>
            <p:nvPr/>
          </p:nvSpPr>
          <p:spPr>
            <a:xfrm>
              <a:off x="1956113" y="3908450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125" y="1"/>
                  </a:moveTo>
                  <a:cubicBezTo>
                    <a:pt x="78" y="1"/>
                    <a:pt x="63" y="1"/>
                    <a:pt x="32" y="32"/>
                  </a:cubicBezTo>
                  <a:cubicBezTo>
                    <a:pt x="1" y="47"/>
                    <a:pt x="1" y="78"/>
                    <a:pt x="1" y="109"/>
                  </a:cubicBezTo>
                  <a:cubicBezTo>
                    <a:pt x="32" y="156"/>
                    <a:pt x="63" y="202"/>
                    <a:pt x="109" y="202"/>
                  </a:cubicBezTo>
                  <a:cubicBezTo>
                    <a:pt x="140" y="202"/>
                    <a:pt x="156" y="187"/>
                    <a:pt x="187" y="140"/>
                  </a:cubicBezTo>
                  <a:cubicBezTo>
                    <a:pt x="202" y="109"/>
                    <a:pt x="202" y="63"/>
                    <a:pt x="202" y="32"/>
                  </a:cubicBezTo>
                  <a:cubicBezTo>
                    <a:pt x="187" y="32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5"/>
            <p:cNvSpPr/>
            <p:nvPr/>
          </p:nvSpPr>
          <p:spPr>
            <a:xfrm>
              <a:off x="1953788" y="3906000"/>
              <a:ext cx="10875" cy="9925"/>
            </a:xfrm>
            <a:custGeom>
              <a:avLst/>
              <a:gdLst/>
              <a:ahLst/>
              <a:cxnLst/>
              <a:rect l="l" t="t" r="r" b="b"/>
              <a:pathLst>
                <a:path w="435" h="397" extrusionOk="0">
                  <a:moveTo>
                    <a:pt x="218" y="130"/>
                  </a:moveTo>
                  <a:cubicBezTo>
                    <a:pt x="249" y="130"/>
                    <a:pt x="280" y="145"/>
                    <a:pt x="295" y="145"/>
                  </a:cubicBezTo>
                  <a:cubicBezTo>
                    <a:pt x="295" y="176"/>
                    <a:pt x="295" y="223"/>
                    <a:pt x="280" y="254"/>
                  </a:cubicBezTo>
                  <a:cubicBezTo>
                    <a:pt x="249" y="300"/>
                    <a:pt x="233" y="316"/>
                    <a:pt x="202" y="316"/>
                  </a:cubicBezTo>
                  <a:cubicBezTo>
                    <a:pt x="156" y="316"/>
                    <a:pt x="140" y="285"/>
                    <a:pt x="125" y="238"/>
                  </a:cubicBezTo>
                  <a:cubicBezTo>
                    <a:pt x="94" y="207"/>
                    <a:pt x="94" y="161"/>
                    <a:pt x="125" y="145"/>
                  </a:cubicBezTo>
                  <a:cubicBezTo>
                    <a:pt x="156" y="130"/>
                    <a:pt x="171" y="130"/>
                    <a:pt x="218" y="130"/>
                  </a:cubicBezTo>
                  <a:close/>
                  <a:moveTo>
                    <a:pt x="247" y="1"/>
                  </a:moveTo>
                  <a:cubicBezTo>
                    <a:pt x="185" y="1"/>
                    <a:pt x="123" y="16"/>
                    <a:pt x="78" y="52"/>
                  </a:cubicBezTo>
                  <a:cubicBezTo>
                    <a:pt x="16" y="99"/>
                    <a:pt x="0" y="176"/>
                    <a:pt x="16" y="254"/>
                  </a:cubicBezTo>
                  <a:cubicBezTo>
                    <a:pt x="43" y="349"/>
                    <a:pt x="106" y="396"/>
                    <a:pt x="184" y="396"/>
                  </a:cubicBezTo>
                  <a:cubicBezTo>
                    <a:pt x="195" y="396"/>
                    <a:pt x="206" y="395"/>
                    <a:pt x="218" y="393"/>
                  </a:cubicBezTo>
                  <a:cubicBezTo>
                    <a:pt x="295" y="393"/>
                    <a:pt x="357" y="362"/>
                    <a:pt x="388" y="285"/>
                  </a:cubicBezTo>
                  <a:cubicBezTo>
                    <a:pt x="435" y="207"/>
                    <a:pt x="435" y="99"/>
                    <a:pt x="388" y="52"/>
                  </a:cubicBezTo>
                  <a:lnTo>
                    <a:pt x="388" y="21"/>
                  </a:lnTo>
                  <a:lnTo>
                    <a:pt x="373" y="21"/>
                  </a:lnTo>
                  <a:cubicBezTo>
                    <a:pt x="334" y="8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5"/>
            <p:cNvSpPr/>
            <p:nvPr/>
          </p:nvSpPr>
          <p:spPr>
            <a:xfrm>
              <a:off x="1823113" y="4033300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47" y="1"/>
                  </a:moveTo>
                  <a:cubicBezTo>
                    <a:pt x="32" y="32"/>
                    <a:pt x="1" y="94"/>
                    <a:pt x="16" y="109"/>
                  </a:cubicBezTo>
                  <a:cubicBezTo>
                    <a:pt x="32" y="125"/>
                    <a:pt x="47" y="125"/>
                    <a:pt x="78" y="156"/>
                  </a:cubicBezTo>
                  <a:lnTo>
                    <a:pt x="202" y="187"/>
                  </a:lnTo>
                  <a:cubicBezTo>
                    <a:pt x="233" y="156"/>
                    <a:pt x="233" y="109"/>
                    <a:pt x="233" y="47"/>
                  </a:cubicBezTo>
                  <a:lnTo>
                    <a:pt x="202" y="3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5"/>
            <p:cNvSpPr/>
            <p:nvPr/>
          </p:nvSpPr>
          <p:spPr>
            <a:xfrm>
              <a:off x="1819638" y="4029825"/>
              <a:ext cx="11650" cy="11250"/>
            </a:xfrm>
            <a:custGeom>
              <a:avLst/>
              <a:gdLst/>
              <a:ahLst/>
              <a:cxnLst/>
              <a:rect l="l" t="t" r="r" b="b"/>
              <a:pathLst>
                <a:path w="466" h="450" extrusionOk="0">
                  <a:moveTo>
                    <a:pt x="171" y="109"/>
                  </a:moveTo>
                  <a:lnTo>
                    <a:pt x="326" y="155"/>
                  </a:lnTo>
                  <a:cubicBezTo>
                    <a:pt x="341" y="171"/>
                    <a:pt x="372" y="171"/>
                    <a:pt x="372" y="186"/>
                  </a:cubicBezTo>
                  <a:cubicBezTo>
                    <a:pt x="372" y="248"/>
                    <a:pt x="372" y="295"/>
                    <a:pt x="326" y="310"/>
                  </a:cubicBezTo>
                  <a:lnTo>
                    <a:pt x="186" y="264"/>
                  </a:lnTo>
                  <a:cubicBezTo>
                    <a:pt x="171" y="248"/>
                    <a:pt x="155" y="248"/>
                    <a:pt x="140" y="233"/>
                  </a:cubicBezTo>
                  <a:cubicBezTo>
                    <a:pt x="109" y="202"/>
                    <a:pt x="155" y="155"/>
                    <a:pt x="171" y="109"/>
                  </a:cubicBezTo>
                  <a:close/>
                  <a:moveTo>
                    <a:pt x="140" y="0"/>
                  </a:moveTo>
                  <a:lnTo>
                    <a:pt x="124" y="16"/>
                  </a:lnTo>
                  <a:cubicBezTo>
                    <a:pt x="0" y="155"/>
                    <a:pt x="16" y="248"/>
                    <a:pt x="62" y="295"/>
                  </a:cubicBezTo>
                  <a:cubicBezTo>
                    <a:pt x="93" y="341"/>
                    <a:pt x="140" y="341"/>
                    <a:pt x="171" y="372"/>
                  </a:cubicBezTo>
                  <a:lnTo>
                    <a:pt x="403" y="450"/>
                  </a:lnTo>
                  <a:lnTo>
                    <a:pt x="419" y="403"/>
                  </a:lnTo>
                  <a:cubicBezTo>
                    <a:pt x="450" y="341"/>
                    <a:pt x="465" y="264"/>
                    <a:pt x="465" y="186"/>
                  </a:cubicBezTo>
                  <a:cubicBezTo>
                    <a:pt x="465" y="140"/>
                    <a:pt x="419" y="78"/>
                    <a:pt x="372" y="62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5"/>
            <p:cNvSpPr/>
            <p:nvPr/>
          </p:nvSpPr>
          <p:spPr>
            <a:xfrm>
              <a:off x="2096488" y="4195900"/>
              <a:ext cx="6225" cy="7750"/>
            </a:xfrm>
            <a:custGeom>
              <a:avLst/>
              <a:gdLst/>
              <a:ahLst/>
              <a:cxnLst/>
              <a:rect l="l" t="t" r="r" b="b"/>
              <a:pathLst>
                <a:path w="249" h="310" extrusionOk="0">
                  <a:moveTo>
                    <a:pt x="184" y="1"/>
                  </a:moveTo>
                  <a:cubicBezTo>
                    <a:pt x="129" y="1"/>
                    <a:pt x="83" y="40"/>
                    <a:pt x="47" y="88"/>
                  </a:cubicBezTo>
                  <a:cubicBezTo>
                    <a:pt x="16" y="135"/>
                    <a:pt x="0" y="212"/>
                    <a:pt x="31" y="290"/>
                  </a:cubicBezTo>
                  <a:cubicBezTo>
                    <a:pt x="45" y="304"/>
                    <a:pt x="62" y="309"/>
                    <a:pt x="81" y="309"/>
                  </a:cubicBezTo>
                  <a:cubicBezTo>
                    <a:pt x="127" y="309"/>
                    <a:pt x="180" y="276"/>
                    <a:pt x="202" y="243"/>
                  </a:cubicBezTo>
                  <a:cubicBezTo>
                    <a:pt x="248" y="181"/>
                    <a:pt x="248" y="104"/>
                    <a:pt x="233" y="11"/>
                  </a:cubicBezTo>
                  <a:cubicBezTo>
                    <a:pt x="216" y="4"/>
                    <a:pt x="19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5"/>
            <p:cNvSpPr/>
            <p:nvPr/>
          </p:nvSpPr>
          <p:spPr>
            <a:xfrm>
              <a:off x="2093763" y="41929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42" y="97"/>
                  </a:moveTo>
                  <a:cubicBezTo>
                    <a:pt x="342" y="205"/>
                    <a:pt x="342" y="283"/>
                    <a:pt x="311" y="329"/>
                  </a:cubicBezTo>
                  <a:cubicBezTo>
                    <a:pt x="288" y="374"/>
                    <a:pt x="234" y="410"/>
                    <a:pt x="188" y="410"/>
                  </a:cubicBezTo>
                  <a:cubicBezTo>
                    <a:pt x="170" y="410"/>
                    <a:pt x="153" y="405"/>
                    <a:pt x="140" y="392"/>
                  </a:cubicBezTo>
                  <a:cubicBezTo>
                    <a:pt x="109" y="314"/>
                    <a:pt x="125" y="236"/>
                    <a:pt x="156" y="174"/>
                  </a:cubicBezTo>
                  <a:cubicBezTo>
                    <a:pt x="202" y="143"/>
                    <a:pt x="280" y="97"/>
                    <a:pt x="342" y="97"/>
                  </a:cubicBezTo>
                  <a:close/>
                  <a:moveTo>
                    <a:pt x="335" y="0"/>
                  </a:moveTo>
                  <a:cubicBezTo>
                    <a:pt x="238" y="0"/>
                    <a:pt x="133" y="36"/>
                    <a:pt x="94" y="128"/>
                  </a:cubicBezTo>
                  <a:cubicBezTo>
                    <a:pt x="31" y="221"/>
                    <a:pt x="0" y="360"/>
                    <a:pt x="62" y="454"/>
                  </a:cubicBezTo>
                  <a:lnTo>
                    <a:pt x="94" y="469"/>
                  </a:lnTo>
                  <a:cubicBezTo>
                    <a:pt x="125" y="485"/>
                    <a:pt x="171" y="516"/>
                    <a:pt x="202" y="516"/>
                  </a:cubicBezTo>
                  <a:cubicBezTo>
                    <a:pt x="280" y="516"/>
                    <a:pt x="373" y="454"/>
                    <a:pt x="419" y="376"/>
                  </a:cubicBezTo>
                  <a:cubicBezTo>
                    <a:pt x="466" y="252"/>
                    <a:pt x="450" y="143"/>
                    <a:pt x="435" y="50"/>
                  </a:cubicBezTo>
                  <a:lnTo>
                    <a:pt x="435" y="4"/>
                  </a:lnTo>
                  <a:lnTo>
                    <a:pt x="388" y="4"/>
                  </a:lnTo>
                  <a:cubicBezTo>
                    <a:pt x="371" y="1"/>
                    <a:pt x="35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5"/>
            <p:cNvSpPr/>
            <p:nvPr/>
          </p:nvSpPr>
          <p:spPr>
            <a:xfrm>
              <a:off x="1935963" y="3796000"/>
              <a:ext cx="6225" cy="5650"/>
            </a:xfrm>
            <a:custGeom>
              <a:avLst/>
              <a:gdLst/>
              <a:ahLst/>
              <a:cxnLst/>
              <a:rect l="l" t="t" r="r" b="b"/>
              <a:pathLst>
                <a:path w="249" h="226" extrusionOk="0">
                  <a:moveTo>
                    <a:pt x="62" y="1"/>
                  </a:moveTo>
                  <a:cubicBezTo>
                    <a:pt x="62" y="32"/>
                    <a:pt x="62" y="32"/>
                    <a:pt x="31" y="32"/>
                  </a:cubicBezTo>
                  <a:cubicBezTo>
                    <a:pt x="0" y="79"/>
                    <a:pt x="16" y="156"/>
                    <a:pt x="62" y="203"/>
                  </a:cubicBezTo>
                  <a:cubicBezTo>
                    <a:pt x="78" y="218"/>
                    <a:pt x="109" y="226"/>
                    <a:pt x="142" y="226"/>
                  </a:cubicBezTo>
                  <a:cubicBezTo>
                    <a:pt x="175" y="226"/>
                    <a:pt x="209" y="218"/>
                    <a:pt x="233" y="203"/>
                  </a:cubicBezTo>
                  <a:cubicBezTo>
                    <a:pt x="248" y="187"/>
                    <a:pt x="248" y="141"/>
                    <a:pt x="248" y="110"/>
                  </a:cubicBezTo>
                  <a:cubicBezTo>
                    <a:pt x="248" y="63"/>
                    <a:pt x="233" y="47"/>
                    <a:pt x="186" y="32"/>
                  </a:cubicBezTo>
                  <a:cubicBezTo>
                    <a:pt x="171" y="1"/>
                    <a:pt x="14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5"/>
            <p:cNvSpPr/>
            <p:nvPr/>
          </p:nvSpPr>
          <p:spPr>
            <a:xfrm>
              <a:off x="1933613" y="3793675"/>
              <a:ext cx="11675" cy="10425"/>
            </a:xfrm>
            <a:custGeom>
              <a:avLst/>
              <a:gdLst/>
              <a:ahLst/>
              <a:cxnLst/>
              <a:rect l="l" t="t" r="r" b="b"/>
              <a:pathLst>
                <a:path w="467" h="417" extrusionOk="0">
                  <a:moveTo>
                    <a:pt x="311" y="125"/>
                  </a:moveTo>
                  <a:cubicBezTo>
                    <a:pt x="342" y="140"/>
                    <a:pt x="358" y="156"/>
                    <a:pt x="358" y="203"/>
                  </a:cubicBezTo>
                  <a:cubicBezTo>
                    <a:pt x="358" y="234"/>
                    <a:pt x="358" y="280"/>
                    <a:pt x="342" y="296"/>
                  </a:cubicBezTo>
                  <a:cubicBezTo>
                    <a:pt x="327" y="311"/>
                    <a:pt x="292" y="319"/>
                    <a:pt x="257" y="319"/>
                  </a:cubicBezTo>
                  <a:cubicBezTo>
                    <a:pt x="222" y="319"/>
                    <a:pt x="187" y="311"/>
                    <a:pt x="172" y="296"/>
                  </a:cubicBezTo>
                  <a:cubicBezTo>
                    <a:pt x="125" y="249"/>
                    <a:pt x="110" y="172"/>
                    <a:pt x="156" y="125"/>
                  </a:cubicBezTo>
                  <a:close/>
                  <a:moveTo>
                    <a:pt x="94" y="1"/>
                  </a:moveTo>
                  <a:lnTo>
                    <a:pt x="79" y="16"/>
                  </a:lnTo>
                  <a:cubicBezTo>
                    <a:pt x="1" y="125"/>
                    <a:pt x="1" y="280"/>
                    <a:pt x="79" y="358"/>
                  </a:cubicBezTo>
                  <a:cubicBezTo>
                    <a:pt x="101" y="391"/>
                    <a:pt x="147" y="417"/>
                    <a:pt x="195" y="417"/>
                  </a:cubicBezTo>
                  <a:cubicBezTo>
                    <a:pt x="213" y="417"/>
                    <a:pt x="232" y="413"/>
                    <a:pt x="249" y="404"/>
                  </a:cubicBezTo>
                  <a:cubicBezTo>
                    <a:pt x="311" y="404"/>
                    <a:pt x="358" y="373"/>
                    <a:pt x="404" y="327"/>
                  </a:cubicBezTo>
                  <a:cubicBezTo>
                    <a:pt x="435" y="296"/>
                    <a:pt x="466" y="218"/>
                    <a:pt x="435" y="156"/>
                  </a:cubicBezTo>
                  <a:cubicBezTo>
                    <a:pt x="420" y="94"/>
                    <a:pt x="389" y="47"/>
                    <a:pt x="327" y="16"/>
                  </a:cubicBezTo>
                  <a:cubicBezTo>
                    <a:pt x="280" y="1"/>
                    <a:pt x="249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5"/>
            <p:cNvSpPr/>
            <p:nvPr/>
          </p:nvSpPr>
          <p:spPr>
            <a:xfrm>
              <a:off x="2135238" y="3888675"/>
              <a:ext cx="1975" cy="2350"/>
            </a:xfrm>
            <a:custGeom>
              <a:avLst/>
              <a:gdLst/>
              <a:ahLst/>
              <a:cxnLst/>
              <a:rect l="l" t="t" r="r" b="b"/>
              <a:pathLst>
                <a:path w="79" h="94" extrusionOk="0">
                  <a:moveTo>
                    <a:pt x="48" y="1"/>
                  </a:moveTo>
                  <a:cubicBezTo>
                    <a:pt x="32" y="16"/>
                    <a:pt x="32" y="16"/>
                    <a:pt x="16" y="16"/>
                  </a:cubicBezTo>
                  <a:cubicBezTo>
                    <a:pt x="1" y="16"/>
                    <a:pt x="1" y="63"/>
                    <a:pt x="1" y="63"/>
                  </a:cubicBezTo>
                  <a:cubicBezTo>
                    <a:pt x="1" y="78"/>
                    <a:pt x="1" y="94"/>
                    <a:pt x="16" y="94"/>
                  </a:cubicBezTo>
                  <a:cubicBezTo>
                    <a:pt x="32" y="94"/>
                    <a:pt x="48" y="78"/>
                    <a:pt x="48" y="63"/>
                  </a:cubicBezTo>
                  <a:cubicBezTo>
                    <a:pt x="48" y="47"/>
                    <a:pt x="79" y="16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5"/>
            <p:cNvSpPr/>
            <p:nvPr/>
          </p:nvSpPr>
          <p:spPr>
            <a:xfrm>
              <a:off x="2132538" y="3888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5"/>
            <p:cNvSpPr/>
            <p:nvPr/>
          </p:nvSpPr>
          <p:spPr>
            <a:xfrm>
              <a:off x="2132138" y="38870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2" y="82"/>
                  </a:moveTo>
                  <a:cubicBezTo>
                    <a:pt x="197" y="108"/>
                    <a:pt x="201" y="133"/>
                    <a:pt x="185" y="133"/>
                  </a:cubicBezTo>
                  <a:cubicBezTo>
                    <a:pt x="182" y="133"/>
                    <a:pt x="177" y="132"/>
                    <a:pt x="172" y="129"/>
                  </a:cubicBezTo>
                  <a:cubicBezTo>
                    <a:pt x="172" y="144"/>
                    <a:pt x="156" y="160"/>
                    <a:pt x="140" y="160"/>
                  </a:cubicBezTo>
                  <a:cubicBezTo>
                    <a:pt x="125" y="160"/>
                    <a:pt x="125" y="144"/>
                    <a:pt x="125" y="129"/>
                  </a:cubicBezTo>
                  <a:cubicBezTo>
                    <a:pt x="125" y="129"/>
                    <a:pt x="125" y="82"/>
                    <a:pt x="140" y="82"/>
                  </a:cubicBezTo>
                  <a:close/>
                  <a:moveTo>
                    <a:pt x="117" y="1"/>
                  </a:moveTo>
                  <a:cubicBezTo>
                    <a:pt x="78" y="1"/>
                    <a:pt x="40" y="12"/>
                    <a:pt x="1" y="36"/>
                  </a:cubicBezTo>
                  <a:lnTo>
                    <a:pt x="16" y="67"/>
                  </a:lnTo>
                  <a:cubicBezTo>
                    <a:pt x="16" y="82"/>
                    <a:pt x="16" y="113"/>
                    <a:pt x="47" y="160"/>
                  </a:cubicBezTo>
                  <a:cubicBezTo>
                    <a:pt x="32" y="237"/>
                    <a:pt x="78" y="299"/>
                    <a:pt x="140" y="315"/>
                  </a:cubicBezTo>
                  <a:lnTo>
                    <a:pt x="156" y="315"/>
                  </a:lnTo>
                  <a:cubicBezTo>
                    <a:pt x="218" y="315"/>
                    <a:pt x="280" y="284"/>
                    <a:pt x="296" y="222"/>
                  </a:cubicBezTo>
                  <a:cubicBezTo>
                    <a:pt x="311" y="144"/>
                    <a:pt x="296" y="67"/>
                    <a:pt x="234" y="36"/>
                  </a:cubicBezTo>
                  <a:cubicBezTo>
                    <a:pt x="195" y="12"/>
                    <a:pt x="156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5"/>
            <p:cNvSpPr/>
            <p:nvPr/>
          </p:nvSpPr>
          <p:spPr>
            <a:xfrm>
              <a:off x="1902613" y="3807250"/>
              <a:ext cx="4275" cy="3900"/>
            </a:xfrm>
            <a:custGeom>
              <a:avLst/>
              <a:gdLst/>
              <a:ahLst/>
              <a:cxnLst/>
              <a:rect l="l" t="t" r="r" b="b"/>
              <a:pathLst>
                <a:path w="171" h="156" extrusionOk="0">
                  <a:moveTo>
                    <a:pt x="31" y="1"/>
                  </a:moveTo>
                  <a:cubicBezTo>
                    <a:pt x="16" y="16"/>
                    <a:pt x="0" y="47"/>
                    <a:pt x="0" y="63"/>
                  </a:cubicBezTo>
                  <a:cubicBezTo>
                    <a:pt x="0" y="94"/>
                    <a:pt x="0" y="140"/>
                    <a:pt x="16" y="140"/>
                  </a:cubicBezTo>
                  <a:cubicBezTo>
                    <a:pt x="31" y="156"/>
                    <a:pt x="47" y="156"/>
                    <a:pt x="78" y="156"/>
                  </a:cubicBezTo>
                  <a:cubicBezTo>
                    <a:pt x="109" y="156"/>
                    <a:pt x="155" y="140"/>
                    <a:pt x="171" y="94"/>
                  </a:cubicBezTo>
                  <a:cubicBezTo>
                    <a:pt x="171" y="78"/>
                    <a:pt x="155" y="63"/>
                    <a:pt x="155" y="47"/>
                  </a:cubicBezTo>
                  <a:cubicBezTo>
                    <a:pt x="140" y="16"/>
                    <a:pt x="93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5"/>
            <p:cNvSpPr/>
            <p:nvPr/>
          </p:nvSpPr>
          <p:spPr>
            <a:xfrm>
              <a:off x="1899513" y="3804950"/>
              <a:ext cx="9700" cy="9300"/>
            </a:xfrm>
            <a:custGeom>
              <a:avLst/>
              <a:gdLst/>
              <a:ahLst/>
              <a:cxnLst/>
              <a:rect l="l" t="t" r="r" b="b"/>
              <a:pathLst>
                <a:path w="388" h="372" extrusionOk="0">
                  <a:moveTo>
                    <a:pt x="167" y="97"/>
                  </a:moveTo>
                  <a:cubicBezTo>
                    <a:pt x="175" y="97"/>
                    <a:pt x="186" y="100"/>
                    <a:pt x="202" y="108"/>
                  </a:cubicBezTo>
                  <a:cubicBezTo>
                    <a:pt x="217" y="108"/>
                    <a:pt x="264" y="139"/>
                    <a:pt x="279" y="155"/>
                  </a:cubicBezTo>
                  <a:cubicBezTo>
                    <a:pt x="279" y="170"/>
                    <a:pt x="295" y="186"/>
                    <a:pt x="295" y="217"/>
                  </a:cubicBezTo>
                  <a:cubicBezTo>
                    <a:pt x="279" y="248"/>
                    <a:pt x="233" y="263"/>
                    <a:pt x="202" y="263"/>
                  </a:cubicBezTo>
                  <a:cubicBezTo>
                    <a:pt x="171" y="263"/>
                    <a:pt x="155" y="263"/>
                    <a:pt x="140" y="248"/>
                  </a:cubicBezTo>
                  <a:cubicBezTo>
                    <a:pt x="124" y="232"/>
                    <a:pt x="124" y="186"/>
                    <a:pt x="124" y="170"/>
                  </a:cubicBezTo>
                  <a:cubicBezTo>
                    <a:pt x="124" y="155"/>
                    <a:pt x="140" y="139"/>
                    <a:pt x="155" y="108"/>
                  </a:cubicBezTo>
                  <a:cubicBezTo>
                    <a:pt x="155" y="100"/>
                    <a:pt x="159" y="97"/>
                    <a:pt x="167" y="97"/>
                  </a:cubicBezTo>
                  <a:close/>
                  <a:moveTo>
                    <a:pt x="173" y="0"/>
                  </a:moveTo>
                  <a:cubicBezTo>
                    <a:pt x="145" y="0"/>
                    <a:pt x="118" y="5"/>
                    <a:pt x="93" y="15"/>
                  </a:cubicBezTo>
                  <a:cubicBezTo>
                    <a:pt x="62" y="62"/>
                    <a:pt x="16" y="93"/>
                    <a:pt x="16" y="155"/>
                  </a:cubicBezTo>
                  <a:cubicBezTo>
                    <a:pt x="0" y="217"/>
                    <a:pt x="16" y="263"/>
                    <a:pt x="62" y="310"/>
                  </a:cubicBezTo>
                  <a:cubicBezTo>
                    <a:pt x="78" y="341"/>
                    <a:pt x="140" y="372"/>
                    <a:pt x="171" y="372"/>
                  </a:cubicBezTo>
                  <a:cubicBezTo>
                    <a:pt x="248" y="372"/>
                    <a:pt x="357" y="310"/>
                    <a:pt x="372" y="217"/>
                  </a:cubicBezTo>
                  <a:cubicBezTo>
                    <a:pt x="388" y="170"/>
                    <a:pt x="372" y="108"/>
                    <a:pt x="326" y="77"/>
                  </a:cubicBezTo>
                  <a:cubicBezTo>
                    <a:pt x="294" y="24"/>
                    <a:pt x="23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5"/>
            <p:cNvSpPr/>
            <p:nvPr/>
          </p:nvSpPr>
          <p:spPr>
            <a:xfrm>
              <a:off x="2093363" y="415195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5" y="1"/>
                  </a:moveTo>
                  <a:cubicBezTo>
                    <a:pt x="78" y="1"/>
                    <a:pt x="47" y="16"/>
                    <a:pt x="16" y="63"/>
                  </a:cubicBezTo>
                  <a:cubicBezTo>
                    <a:pt x="1" y="94"/>
                    <a:pt x="16" y="109"/>
                    <a:pt x="16" y="156"/>
                  </a:cubicBezTo>
                  <a:cubicBezTo>
                    <a:pt x="16" y="187"/>
                    <a:pt x="47" y="218"/>
                    <a:pt x="78" y="218"/>
                  </a:cubicBezTo>
                  <a:cubicBezTo>
                    <a:pt x="85" y="220"/>
                    <a:pt x="91" y="221"/>
                    <a:pt x="98" y="221"/>
                  </a:cubicBezTo>
                  <a:cubicBezTo>
                    <a:pt x="137" y="221"/>
                    <a:pt x="176" y="183"/>
                    <a:pt x="203" y="156"/>
                  </a:cubicBezTo>
                  <a:cubicBezTo>
                    <a:pt x="203" y="140"/>
                    <a:pt x="234" y="94"/>
                    <a:pt x="218" y="63"/>
                  </a:cubicBezTo>
                  <a:cubicBezTo>
                    <a:pt x="203" y="16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5"/>
            <p:cNvSpPr/>
            <p:nvPr/>
          </p:nvSpPr>
          <p:spPr>
            <a:xfrm>
              <a:off x="2090663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33" y="94"/>
                  </a:moveTo>
                  <a:cubicBezTo>
                    <a:pt x="264" y="94"/>
                    <a:pt x="311" y="109"/>
                    <a:pt x="326" y="156"/>
                  </a:cubicBezTo>
                  <a:cubicBezTo>
                    <a:pt x="342" y="187"/>
                    <a:pt x="311" y="233"/>
                    <a:pt x="311" y="249"/>
                  </a:cubicBezTo>
                  <a:cubicBezTo>
                    <a:pt x="297" y="276"/>
                    <a:pt x="249" y="314"/>
                    <a:pt x="206" y="314"/>
                  </a:cubicBezTo>
                  <a:cubicBezTo>
                    <a:pt x="199" y="314"/>
                    <a:pt x="193" y="313"/>
                    <a:pt x="186" y="311"/>
                  </a:cubicBezTo>
                  <a:cubicBezTo>
                    <a:pt x="171" y="311"/>
                    <a:pt x="155" y="280"/>
                    <a:pt x="124" y="264"/>
                  </a:cubicBezTo>
                  <a:cubicBezTo>
                    <a:pt x="109" y="233"/>
                    <a:pt x="109" y="187"/>
                    <a:pt x="124" y="156"/>
                  </a:cubicBezTo>
                  <a:cubicBezTo>
                    <a:pt x="155" y="109"/>
                    <a:pt x="186" y="94"/>
                    <a:pt x="233" y="94"/>
                  </a:cubicBezTo>
                  <a:close/>
                  <a:moveTo>
                    <a:pt x="218" y="1"/>
                  </a:moveTo>
                  <a:cubicBezTo>
                    <a:pt x="109" y="1"/>
                    <a:pt x="47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47" y="357"/>
                    <a:pt x="93" y="388"/>
                    <a:pt x="155" y="404"/>
                  </a:cubicBezTo>
                  <a:lnTo>
                    <a:pt x="218" y="404"/>
                  </a:lnTo>
                  <a:cubicBezTo>
                    <a:pt x="264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295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5"/>
            <p:cNvSpPr/>
            <p:nvPr/>
          </p:nvSpPr>
          <p:spPr>
            <a:xfrm>
              <a:off x="2046063" y="4044950"/>
              <a:ext cx="4300" cy="2500"/>
            </a:xfrm>
            <a:custGeom>
              <a:avLst/>
              <a:gdLst/>
              <a:ahLst/>
              <a:cxnLst/>
              <a:rect l="l" t="t" r="r" b="b"/>
              <a:pathLst>
                <a:path w="172" h="100" extrusionOk="0">
                  <a:moveTo>
                    <a:pt x="78" y="0"/>
                  </a:moveTo>
                  <a:cubicBezTo>
                    <a:pt x="68" y="0"/>
                    <a:pt x="44" y="7"/>
                    <a:pt x="24" y="7"/>
                  </a:cubicBezTo>
                  <a:cubicBezTo>
                    <a:pt x="15" y="7"/>
                    <a:pt x="6" y="5"/>
                    <a:pt x="1" y="0"/>
                  </a:cubicBezTo>
                  <a:lnTo>
                    <a:pt x="1" y="0"/>
                  </a:lnTo>
                  <a:cubicBezTo>
                    <a:pt x="1" y="31"/>
                    <a:pt x="16" y="47"/>
                    <a:pt x="32" y="78"/>
                  </a:cubicBezTo>
                  <a:cubicBezTo>
                    <a:pt x="65" y="89"/>
                    <a:pt x="90" y="100"/>
                    <a:pt x="118" y="100"/>
                  </a:cubicBezTo>
                  <a:cubicBezTo>
                    <a:pt x="130" y="100"/>
                    <a:pt x="142" y="98"/>
                    <a:pt x="156" y="93"/>
                  </a:cubicBezTo>
                  <a:cubicBezTo>
                    <a:pt x="171" y="78"/>
                    <a:pt x="171" y="16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5"/>
            <p:cNvSpPr/>
            <p:nvPr/>
          </p:nvSpPr>
          <p:spPr>
            <a:xfrm>
              <a:off x="2042963" y="404145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80" y="140"/>
                  </a:moveTo>
                  <a:cubicBezTo>
                    <a:pt x="295" y="140"/>
                    <a:pt x="295" y="187"/>
                    <a:pt x="280" y="249"/>
                  </a:cubicBezTo>
                  <a:cubicBezTo>
                    <a:pt x="263" y="254"/>
                    <a:pt x="246" y="258"/>
                    <a:pt x="230" y="258"/>
                  </a:cubicBezTo>
                  <a:cubicBezTo>
                    <a:pt x="201" y="258"/>
                    <a:pt x="175" y="247"/>
                    <a:pt x="156" y="218"/>
                  </a:cubicBezTo>
                  <a:cubicBezTo>
                    <a:pt x="140" y="187"/>
                    <a:pt x="125" y="171"/>
                    <a:pt x="125" y="140"/>
                  </a:cubicBezTo>
                  <a:lnTo>
                    <a:pt x="125" y="140"/>
                  </a:lnTo>
                  <a:cubicBezTo>
                    <a:pt x="130" y="145"/>
                    <a:pt x="139" y="147"/>
                    <a:pt x="148" y="147"/>
                  </a:cubicBezTo>
                  <a:cubicBezTo>
                    <a:pt x="168" y="147"/>
                    <a:pt x="192" y="140"/>
                    <a:pt x="202" y="140"/>
                  </a:cubicBezTo>
                  <a:close/>
                  <a:moveTo>
                    <a:pt x="63" y="1"/>
                  </a:moveTo>
                  <a:lnTo>
                    <a:pt x="16" y="63"/>
                  </a:lnTo>
                  <a:cubicBezTo>
                    <a:pt x="1" y="140"/>
                    <a:pt x="16" y="249"/>
                    <a:pt x="78" y="311"/>
                  </a:cubicBezTo>
                  <a:cubicBezTo>
                    <a:pt x="125" y="342"/>
                    <a:pt x="171" y="373"/>
                    <a:pt x="233" y="373"/>
                  </a:cubicBezTo>
                  <a:cubicBezTo>
                    <a:pt x="280" y="373"/>
                    <a:pt x="295" y="373"/>
                    <a:pt x="326" y="342"/>
                  </a:cubicBezTo>
                  <a:lnTo>
                    <a:pt x="373" y="326"/>
                  </a:lnTo>
                  <a:cubicBezTo>
                    <a:pt x="435" y="218"/>
                    <a:pt x="388" y="94"/>
                    <a:pt x="311" y="63"/>
                  </a:cubicBezTo>
                  <a:cubicBezTo>
                    <a:pt x="301" y="52"/>
                    <a:pt x="287" y="49"/>
                    <a:pt x="271" y="49"/>
                  </a:cubicBezTo>
                  <a:cubicBezTo>
                    <a:pt x="240" y="49"/>
                    <a:pt x="202" y="63"/>
                    <a:pt x="171" y="63"/>
                  </a:cubicBezTo>
                  <a:lnTo>
                    <a:pt x="125" y="6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5"/>
            <p:cNvSpPr/>
            <p:nvPr/>
          </p:nvSpPr>
          <p:spPr>
            <a:xfrm>
              <a:off x="2086788" y="4181425"/>
              <a:ext cx="5050" cy="3525"/>
            </a:xfrm>
            <a:custGeom>
              <a:avLst/>
              <a:gdLst/>
              <a:ahLst/>
              <a:cxnLst/>
              <a:rect l="l" t="t" r="r" b="b"/>
              <a:pathLst>
                <a:path w="202" h="141" extrusionOk="0">
                  <a:moveTo>
                    <a:pt x="93" y="0"/>
                  </a:moveTo>
                  <a:cubicBezTo>
                    <a:pt x="78" y="0"/>
                    <a:pt x="31" y="16"/>
                    <a:pt x="16" y="16"/>
                  </a:cubicBezTo>
                  <a:cubicBezTo>
                    <a:pt x="0" y="63"/>
                    <a:pt x="16" y="94"/>
                    <a:pt x="16" y="125"/>
                  </a:cubicBezTo>
                  <a:cubicBezTo>
                    <a:pt x="31" y="125"/>
                    <a:pt x="78" y="140"/>
                    <a:pt x="93" y="140"/>
                  </a:cubicBezTo>
                  <a:cubicBezTo>
                    <a:pt x="124" y="140"/>
                    <a:pt x="155" y="140"/>
                    <a:pt x="171" y="125"/>
                  </a:cubicBezTo>
                  <a:cubicBezTo>
                    <a:pt x="186" y="94"/>
                    <a:pt x="202" y="78"/>
                    <a:pt x="186" y="47"/>
                  </a:cubicBezTo>
                  <a:cubicBezTo>
                    <a:pt x="186" y="47"/>
                    <a:pt x="186" y="16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5"/>
            <p:cNvSpPr/>
            <p:nvPr/>
          </p:nvSpPr>
          <p:spPr>
            <a:xfrm>
              <a:off x="2083688" y="4179475"/>
              <a:ext cx="10100" cy="8175"/>
            </a:xfrm>
            <a:custGeom>
              <a:avLst/>
              <a:gdLst/>
              <a:ahLst/>
              <a:cxnLst/>
              <a:rect l="l" t="t" r="r" b="b"/>
              <a:pathLst>
                <a:path w="404" h="327" extrusionOk="0">
                  <a:moveTo>
                    <a:pt x="295" y="78"/>
                  </a:moveTo>
                  <a:cubicBezTo>
                    <a:pt x="310" y="78"/>
                    <a:pt x="310" y="94"/>
                    <a:pt x="310" y="125"/>
                  </a:cubicBezTo>
                  <a:cubicBezTo>
                    <a:pt x="310" y="156"/>
                    <a:pt x="310" y="172"/>
                    <a:pt x="295" y="203"/>
                  </a:cubicBezTo>
                  <a:cubicBezTo>
                    <a:pt x="279" y="218"/>
                    <a:pt x="248" y="218"/>
                    <a:pt x="217" y="218"/>
                  </a:cubicBezTo>
                  <a:cubicBezTo>
                    <a:pt x="202" y="218"/>
                    <a:pt x="155" y="203"/>
                    <a:pt x="140" y="203"/>
                  </a:cubicBezTo>
                  <a:cubicBezTo>
                    <a:pt x="140" y="172"/>
                    <a:pt x="124" y="141"/>
                    <a:pt x="140" y="94"/>
                  </a:cubicBezTo>
                  <a:cubicBezTo>
                    <a:pt x="155" y="94"/>
                    <a:pt x="202" y="78"/>
                    <a:pt x="217" y="78"/>
                  </a:cubicBezTo>
                  <a:close/>
                  <a:moveTo>
                    <a:pt x="62" y="1"/>
                  </a:moveTo>
                  <a:lnTo>
                    <a:pt x="47" y="47"/>
                  </a:lnTo>
                  <a:cubicBezTo>
                    <a:pt x="0" y="125"/>
                    <a:pt x="0" y="218"/>
                    <a:pt x="47" y="296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24" y="327"/>
                    <a:pt x="155" y="327"/>
                    <a:pt x="202" y="327"/>
                  </a:cubicBezTo>
                  <a:cubicBezTo>
                    <a:pt x="248" y="327"/>
                    <a:pt x="310" y="327"/>
                    <a:pt x="357" y="296"/>
                  </a:cubicBezTo>
                  <a:cubicBezTo>
                    <a:pt x="388" y="249"/>
                    <a:pt x="403" y="172"/>
                    <a:pt x="403" y="125"/>
                  </a:cubicBezTo>
                  <a:cubicBezTo>
                    <a:pt x="403" y="63"/>
                    <a:pt x="372" y="16"/>
                    <a:pt x="326" y="16"/>
                  </a:cubicBezTo>
                  <a:cubicBezTo>
                    <a:pt x="303" y="9"/>
                    <a:pt x="275" y="5"/>
                    <a:pt x="248" y="5"/>
                  </a:cubicBezTo>
                  <a:cubicBezTo>
                    <a:pt x="221" y="5"/>
                    <a:pt x="194" y="9"/>
                    <a:pt x="171" y="16"/>
                  </a:cubicBezTo>
                  <a:lnTo>
                    <a:pt x="93" y="16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5"/>
            <p:cNvSpPr/>
            <p:nvPr/>
          </p:nvSpPr>
          <p:spPr>
            <a:xfrm>
              <a:off x="2046463" y="3836725"/>
              <a:ext cx="5450" cy="5450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09" y="0"/>
                  </a:moveTo>
                  <a:cubicBezTo>
                    <a:pt x="93" y="0"/>
                    <a:pt x="62" y="0"/>
                    <a:pt x="31" y="31"/>
                  </a:cubicBezTo>
                  <a:cubicBezTo>
                    <a:pt x="0" y="78"/>
                    <a:pt x="0" y="156"/>
                    <a:pt x="16" y="218"/>
                  </a:cubicBezTo>
                  <a:lnTo>
                    <a:pt x="62" y="218"/>
                  </a:lnTo>
                  <a:cubicBezTo>
                    <a:pt x="93" y="218"/>
                    <a:pt x="140" y="202"/>
                    <a:pt x="171" y="156"/>
                  </a:cubicBezTo>
                  <a:cubicBezTo>
                    <a:pt x="186" y="140"/>
                    <a:pt x="217" y="109"/>
                    <a:pt x="217" y="78"/>
                  </a:cubicBezTo>
                  <a:cubicBezTo>
                    <a:pt x="217" y="63"/>
                    <a:pt x="217" y="47"/>
                    <a:pt x="186" y="31"/>
                  </a:cubicBezTo>
                  <a:cubicBezTo>
                    <a:pt x="186" y="31"/>
                    <a:pt x="171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5"/>
            <p:cNvSpPr/>
            <p:nvPr/>
          </p:nvSpPr>
          <p:spPr>
            <a:xfrm>
              <a:off x="2043363" y="3833850"/>
              <a:ext cx="10875" cy="10275"/>
            </a:xfrm>
            <a:custGeom>
              <a:avLst/>
              <a:gdLst/>
              <a:ahLst/>
              <a:cxnLst/>
              <a:rect l="l" t="t" r="r" b="b"/>
              <a:pathLst>
                <a:path w="435" h="411" extrusionOk="0">
                  <a:moveTo>
                    <a:pt x="233" y="100"/>
                  </a:moveTo>
                  <a:cubicBezTo>
                    <a:pt x="295" y="100"/>
                    <a:pt x="310" y="115"/>
                    <a:pt x="310" y="115"/>
                  </a:cubicBezTo>
                  <a:cubicBezTo>
                    <a:pt x="341" y="146"/>
                    <a:pt x="341" y="162"/>
                    <a:pt x="341" y="178"/>
                  </a:cubicBezTo>
                  <a:cubicBezTo>
                    <a:pt x="341" y="193"/>
                    <a:pt x="310" y="240"/>
                    <a:pt x="295" y="255"/>
                  </a:cubicBezTo>
                  <a:cubicBezTo>
                    <a:pt x="264" y="302"/>
                    <a:pt x="217" y="317"/>
                    <a:pt x="186" y="317"/>
                  </a:cubicBezTo>
                  <a:lnTo>
                    <a:pt x="140" y="317"/>
                  </a:lnTo>
                  <a:cubicBezTo>
                    <a:pt x="124" y="255"/>
                    <a:pt x="124" y="178"/>
                    <a:pt x="155" y="115"/>
                  </a:cubicBezTo>
                  <a:cubicBezTo>
                    <a:pt x="186" y="100"/>
                    <a:pt x="217" y="100"/>
                    <a:pt x="233" y="100"/>
                  </a:cubicBezTo>
                  <a:close/>
                  <a:moveTo>
                    <a:pt x="244" y="0"/>
                  </a:moveTo>
                  <a:cubicBezTo>
                    <a:pt x="210" y="0"/>
                    <a:pt x="171" y="7"/>
                    <a:pt x="124" y="22"/>
                  </a:cubicBezTo>
                  <a:lnTo>
                    <a:pt x="109" y="22"/>
                  </a:lnTo>
                  <a:lnTo>
                    <a:pt x="78" y="38"/>
                  </a:lnTo>
                  <a:cubicBezTo>
                    <a:pt x="31" y="131"/>
                    <a:pt x="0" y="271"/>
                    <a:pt x="47" y="379"/>
                  </a:cubicBezTo>
                  <a:lnTo>
                    <a:pt x="62" y="364"/>
                  </a:lnTo>
                  <a:cubicBezTo>
                    <a:pt x="109" y="395"/>
                    <a:pt x="140" y="410"/>
                    <a:pt x="186" y="410"/>
                  </a:cubicBezTo>
                  <a:cubicBezTo>
                    <a:pt x="264" y="410"/>
                    <a:pt x="310" y="395"/>
                    <a:pt x="372" y="333"/>
                  </a:cubicBezTo>
                  <a:cubicBezTo>
                    <a:pt x="419" y="302"/>
                    <a:pt x="434" y="240"/>
                    <a:pt x="434" y="178"/>
                  </a:cubicBezTo>
                  <a:cubicBezTo>
                    <a:pt x="434" y="131"/>
                    <a:pt x="419" y="100"/>
                    <a:pt x="388" y="69"/>
                  </a:cubicBezTo>
                  <a:cubicBezTo>
                    <a:pt x="357" y="28"/>
                    <a:pt x="312" y="0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5"/>
            <p:cNvSpPr/>
            <p:nvPr/>
          </p:nvSpPr>
          <p:spPr>
            <a:xfrm>
              <a:off x="2015438" y="3841775"/>
              <a:ext cx="4675" cy="4275"/>
            </a:xfrm>
            <a:custGeom>
              <a:avLst/>
              <a:gdLst/>
              <a:ahLst/>
              <a:cxnLst/>
              <a:rect l="l" t="t" r="r" b="b"/>
              <a:pathLst>
                <a:path w="187" h="171" extrusionOk="0">
                  <a:moveTo>
                    <a:pt x="156" y="0"/>
                  </a:moveTo>
                  <a:cubicBezTo>
                    <a:pt x="109" y="0"/>
                    <a:pt x="78" y="16"/>
                    <a:pt x="32" y="62"/>
                  </a:cubicBezTo>
                  <a:cubicBezTo>
                    <a:pt x="16" y="78"/>
                    <a:pt x="1" y="109"/>
                    <a:pt x="16" y="140"/>
                  </a:cubicBezTo>
                  <a:cubicBezTo>
                    <a:pt x="16" y="155"/>
                    <a:pt x="16" y="171"/>
                    <a:pt x="32" y="171"/>
                  </a:cubicBezTo>
                  <a:lnTo>
                    <a:pt x="140" y="171"/>
                  </a:lnTo>
                  <a:cubicBezTo>
                    <a:pt x="171" y="109"/>
                    <a:pt x="187" y="62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5"/>
            <p:cNvSpPr/>
            <p:nvPr/>
          </p:nvSpPr>
          <p:spPr>
            <a:xfrm>
              <a:off x="201311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80" y="111"/>
                  </a:moveTo>
                  <a:cubicBezTo>
                    <a:pt x="280" y="173"/>
                    <a:pt x="264" y="235"/>
                    <a:pt x="233" y="281"/>
                  </a:cubicBezTo>
                  <a:lnTo>
                    <a:pt x="125" y="281"/>
                  </a:lnTo>
                  <a:cubicBezTo>
                    <a:pt x="109" y="281"/>
                    <a:pt x="109" y="266"/>
                    <a:pt x="109" y="250"/>
                  </a:cubicBezTo>
                  <a:cubicBezTo>
                    <a:pt x="94" y="204"/>
                    <a:pt x="109" y="188"/>
                    <a:pt x="125" y="173"/>
                  </a:cubicBezTo>
                  <a:cubicBezTo>
                    <a:pt x="171" y="126"/>
                    <a:pt x="202" y="111"/>
                    <a:pt x="249" y="111"/>
                  </a:cubicBezTo>
                  <a:close/>
                  <a:moveTo>
                    <a:pt x="246" y="1"/>
                  </a:moveTo>
                  <a:cubicBezTo>
                    <a:pt x="173" y="1"/>
                    <a:pt x="97" y="35"/>
                    <a:pt x="47" y="95"/>
                  </a:cubicBezTo>
                  <a:cubicBezTo>
                    <a:pt x="0" y="126"/>
                    <a:pt x="0" y="188"/>
                    <a:pt x="0" y="250"/>
                  </a:cubicBezTo>
                  <a:cubicBezTo>
                    <a:pt x="0" y="281"/>
                    <a:pt x="16" y="328"/>
                    <a:pt x="47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80" y="359"/>
                  </a:lnTo>
                  <a:cubicBezTo>
                    <a:pt x="357" y="281"/>
                    <a:pt x="388" y="173"/>
                    <a:pt x="388" y="80"/>
                  </a:cubicBezTo>
                  <a:lnTo>
                    <a:pt x="357" y="33"/>
                  </a:lnTo>
                  <a:cubicBezTo>
                    <a:pt x="324" y="11"/>
                    <a:pt x="285" y="1"/>
                    <a:pt x="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5"/>
            <p:cNvSpPr/>
            <p:nvPr/>
          </p:nvSpPr>
          <p:spPr>
            <a:xfrm>
              <a:off x="2051888" y="3855425"/>
              <a:ext cx="3125" cy="2425"/>
            </a:xfrm>
            <a:custGeom>
              <a:avLst/>
              <a:gdLst/>
              <a:ahLst/>
              <a:cxnLst/>
              <a:rect l="l" t="t" r="r" b="b"/>
              <a:pathLst>
                <a:path w="125" h="97" extrusionOk="0">
                  <a:moveTo>
                    <a:pt x="61" y="1"/>
                  </a:moveTo>
                  <a:cubicBezTo>
                    <a:pt x="39" y="1"/>
                    <a:pt x="16" y="5"/>
                    <a:pt x="0" y="12"/>
                  </a:cubicBezTo>
                  <a:cubicBezTo>
                    <a:pt x="0" y="28"/>
                    <a:pt x="0" y="74"/>
                    <a:pt x="16" y="90"/>
                  </a:cubicBezTo>
                  <a:cubicBezTo>
                    <a:pt x="20" y="95"/>
                    <a:pt x="28" y="96"/>
                    <a:pt x="36" y="96"/>
                  </a:cubicBezTo>
                  <a:cubicBezTo>
                    <a:pt x="56" y="96"/>
                    <a:pt x="83" y="85"/>
                    <a:pt x="93" y="74"/>
                  </a:cubicBezTo>
                  <a:cubicBezTo>
                    <a:pt x="109" y="43"/>
                    <a:pt x="124" y="28"/>
                    <a:pt x="109" y="12"/>
                  </a:cubicBezTo>
                  <a:cubicBezTo>
                    <a:pt x="101" y="5"/>
                    <a:pt x="82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5"/>
            <p:cNvSpPr/>
            <p:nvPr/>
          </p:nvSpPr>
          <p:spPr>
            <a:xfrm>
              <a:off x="2048388" y="3851450"/>
              <a:ext cx="9725" cy="8575"/>
            </a:xfrm>
            <a:custGeom>
              <a:avLst/>
              <a:gdLst/>
              <a:ahLst/>
              <a:cxnLst/>
              <a:rect l="l" t="t" r="r" b="b"/>
              <a:pathLst>
                <a:path w="389" h="343" extrusionOk="0">
                  <a:moveTo>
                    <a:pt x="214" y="161"/>
                  </a:moveTo>
                  <a:cubicBezTo>
                    <a:pt x="233" y="161"/>
                    <a:pt x="252" y="165"/>
                    <a:pt x="264" y="171"/>
                  </a:cubicBezTo>
                  <a:cubicBezTo>
                    <a:pt x="264" y="187"/>
                    <a:pt x="249" y="218"/>
                    <a:pt x="233" y="249"/>
                  </a:cubicBezTo>
                  <a:cubicBezTo>
                    <a:pt x="223" y="260"/>
                    <a:pt x="197" y="278"/>
                    <a:pt x="177" y="278"/>
                  </a:cubicBezTo>
                  <a:cubicBezTo>
                    <a:pt x="169" y="278"/>
                    <a:pt x="161" y="274"/>
                    <a:pt x="156" y="264"/>
                  </a:cubicBezTo>
                  <a:cubicBezTo>
                    <a:pt x="140" y="249"/>
                    <a:pt x="140" y="218"/>
                    <a:pt x="140" y="187"/>
                  </a:cubicBezTo>
                  <a:cubicBezTo>
                    <a:pt x="159" y="169"/>
                    <a:pt x="187" y="161"/>
                    <a:pt x="214" y="161"/>
                  </a:cubicBezTo>
                  <a:close/>
                  <a:moveTo>
                    <a:pt x="171" y="1"/>
                  </a:moveTo>
                  <a:cubicBezTo>
                    <a:pt x="94" y="1"/>
                    <a:pt x="32" y="63"/>
                    <a:pt x="16" y="140"/>
                  </a:cubicBezTo>
                  <a:cubicBezTo>
                    <a:pt x="1" y="202"/>
                    <a:pt x="32" y="280"/>
                    <a:pt x="94" y="327"/>
                  </a:cubicBezTo>
                  <a:cubicBezTo>
                    <a:pt x="109" y="342"/>
                    <a:pt x="156" y="342"/>
                    <a:pt x="171" y="342"/>
                  </a:cubicBezTo>
                  <a:cubicBezTo>
                    <a:pt x="233" y="342"/>
                    <a:pt x="264" y="327"/>
                    <a:pt x="311" y="296"/>
                  </a:cubicBezTo>
                  <a:cubicBezTo>
                    <a:pt x="373" y="233"/>
                    <a:pt x="389" y="156"/>
                    <a:pt x="342" y="94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296" y="63"/>
                    <a:pt x="249" y="63"/>
                    <a:pt x="187" y="63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5"/>
            <p:cNvSpPr/>
            <p:nvPr/>
          </p:nvSpPr>
          <p:spPr>
            <a:xfrm>
              <a:off x="1977063" y="3855325"/>
              <a:ext cx="5050" cy="4300"/>
            </a:xfrm>
            <a:custGeom>
              <a:avLst/>
              <a:gdLst/>
              <a:ahLst/>
              <a:cxnLst/>
              <a:rect l="l" t="t" r="r" b="b"/>
              <a:pathLst>
                <a:path w="202" h="172" extrusionOk="0">
                  <a:moveTo>
                    <a:pt x="124" y="1"/>
                  </a:moveTo>
                  <a:cubicBezTo>
                    <a:pt x="62" y="1"/>
                    <a:pt x="47" y="16"/>
                    <a:pt x="16" y="32"/>
                  </a:cubicBezTo>
                  <a:cubicBezTo>
                    <a:pt x="0" y="63"/>
                    <a:pt x="0" y="94"/>
                    <a:pt x="16" y="109"/>
                  </a:cubicBezTo>
                  <a:cubicBezTo>
                    <a:pt x="47" y="156"/>
                    <a:pt x="78" y="172"/>
                    <a:pt x="124" y="172"/>
                  </a:cubicBezTo>
                  <a:cubicBezTo>
                    <a:pt x="155" y="172"/>
                    <a:pt x="171" y="156"/>
                    <a:pt x="202" y="109"/>
                  </a:cubicBezTo>
                  <a:cubicBezTo>
                    <a:pt x="171" y="63"/>
                    <a:pt x="171" y="16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5"/>
            <p:cNvSpPr/>
            <p:nvPr/>
          </p:nvSpPr>
          <p:spPr>
            <a:xfrm>
              <a:off x="1974338" y="3852225"/>
              <a:ext cx="10100" cy="9350"/>
            </a:xfrm>
            <a:custGeom>
              <a:avLst/>
              <a:gdLst/>
              <a:ahLst/>
              <a:cxnLst/>
              <a:rect l="l" t="t" r="r" b="b"/>
              <a:pathLst>
                <a:path w="404" h="374" extrusionOk="0">
                  <a:moveTo>
                    <a:pt x="264" y="125"/>
                  </a:moveTo>
                  <a:cubicBezTo>
                    <a:pt x="280" y="140"/>
                    <a:pt x="280" y="171"/>
                    <a:pt x="264" y="218"/>
                  </a:cubicBezTo>
                  <a:cubicBezTo>
                    <a:pt x="264" y="265"/>
                    <a:pt x="233" y="280"/>
                    <a:pt x="202" y="296"/>
                  </a:cubicBezTo>
                  <a:cubicBezTo>
                    <a:pt x="171" y="296"/>
                    <a:pt x="125" y="280"/>
                    <a:pt x="109" y="233"/>
                  </a:cubicBezTo>
                  <a:cubicBezTo>
                    <a:pt x="94" y="218"/>
                    <a:pt x="94" y="187"/>
                    <a:pt x="109" y="156"/>
                  </a:cubicBezTo>
                  <a:cubicBezTo>
                    <a:pt x="125" y="140"/>
                    <a:pt x="156" y="125"/>
                    <a:pt x="202" y="125"/>
                  </a:cubicBezTo>
                  <a:close/>
                  <a:moveTo>
                    <a:pt x="233" y="1"/>
                  </a:moveTo>
                  <a:cubicBezTo>
                    <a:pt x="156" y="1"/>
                    <a:pt x="94" y="47"/>
                    <a:pt x="47" y="78"/>
                  </a:cubicBezTo>
                  <a:cubicBezTo>
                    <a:pt x="16" y="125"/>
                    <a:pt x="1" y="202"/>
                    <a:pt x="32" y="265"/>
                  </a:cubicBezTo>
                  <a:cubicBezTo>
                    <a:pt x="78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280" y="373"/>
                    <a:pt x="342" y="342"/>
                    <a:pt x="388" y="265"/>
                  </a:cubicBezTo>
                  <a:cubicBezTo>
                    <a:pt x="404" y="187"/>
                    <a:pt x="404" y="109"/>
                    <a:pt x="357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311" y="1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5"/>
            <p:cNvSpPr/>
            <p:nvPr/>
          </p:nvSpPr>
          <p:spPr>
            <a:xfrm>
              <a:off x="171881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cubicBezTo>
                    <a:pt x="29" y="33"/>
                    <a:pt x="58" y="65"/>
                    <a:pt x="87" y="98"/>
                  </a:cubicBezTo>
                  <a:lnTo>
                    <a:pt x="87" y="98"/>
                  </a:lnTo>
                  <a:cubicBezTo>
                    <a:pt x="58" y="65"/>
                    <a:pt x="29" y="33"/>
                    <a:pt x="1" y="0"/>
                  </a:cubicBezTo>
                  <a:close/>
                  <a:moveTo>
                    <a:pt x="87" y="98"/>
                  </a:moveTo>
                  <a:lnTo>
                    <a:pt x="87" y="98"/>
                  </a:lnTo>
                  <a:cubicBezTo>
                    <a:pt x="291" y="329"/>
                    <a:pt x="495" y="556"/>
                    <a:pt x="699" y="760"/>
                  </a:cubicBezTo>
                  <a:cubicBezTo>
                    <a:pt x="483" y="531"/>
                    <a:pt x="279" y="314"/>
                    <a:pt x="87" y="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5"/>
            <p:cNvSpPr/>
            <p:nvPr/>
          </p:nvSpPr>
          <p:spPr>
            <a:xfrm>
              <a:off x="2062738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0"/>
                  </a:moveTo>
                  <a:cubicBezTo>
                    <a:pt x="1427" y="590"/>
                    <a:pt x="745" y="1117"/>
                    <a:pt x="1" y="1567"/>
                  </a:cubicBezTo>
                  <a:cubicBezTo>
                    <a:pt x="745" y="1132"/>
                    <a:pt x="1427" y="590"/>
                    <a:pt x="2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5"/>
            <p:cNvSpPr/>
            <p:nvPr/>
          </p:nvSpPr>
          <p:spPr>
            <a:xfrm>
              <a:off x="2170138" y="4098050"/>
              <a:ext cx="8950" cy="24850"/>
            </a:xfrm>
            <a:custGeom>
              <a:avLst/>
              <a:gdLst/>
              <a:ahLst/>
              <a:cxnLst/>
              <a:rect l="l" t="t" r="r" b="b"/>
              <a:pathLst>
                <a:path w="358" h="994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65" y="327"/>
                    <a:pt x="140" y="668"/>
                    <a:pt x="1" y="994"/>
                  </a:cubicBezTo>
                  <a:cubicBezTo>
                    <a:pt x="156" y="668"/>
                    <a:pt x="265" y="358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5"/>
            <p:cNvSpPr/>
            <p:nvPr/>
          </p:nvSpPr>
          <p:spPr>
            <a:xfrm>
              <a:off x="1669963" y="4098050"/>
              <a:ext cx="8550" cy="24850"/>
            </a:xfrm>
            <a:custGeom>
              <a:avLst/>
              <a:gdLst/>
              <a:ahLst/>
              <a:cxnLst/>
              <a:rect l="l" t="t" r="r" b="b"/>
              <a:pathLst>
                <a:path w="342" h="994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327"/>
                    <a:pt x="233" y="668"/>
                    <a:pt x="342" y="994"/>
                  </a:cubicBezTo>
                  <a:cubicBezTo>
                    <a:pt x="233" y="668"/>
                    <a:pt x="109" y="35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5"/>
            <p:cNvSpPr/>
            <p:nvPr/>
          </p:nvSpPr>
          <p:spPr>
            <a:xfrm>
              <a:off x="1703313" y="41682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822"/>
                  </a:moveTo>
                  <a:cubicBezTo>
                    <a:pt x="404" y="543"/>
                    <a:pt x="186" y="279"/>
                    <a:pt x="0" y="0"/>
                  </a:cubicBezTo>
                  <a:cubicBezTo>
                    <a:pt x="186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5"/>
            <p:cNvSpPr/>
            <p:nvPr/>
          </p:nvSpPr>
          <p:spPr>
            <a:xfrm>
              <a:off x="1797913" y="4253150"/>
              <a:ext cx="126825" cy="32225"/>
            </a:xfrm>
            <a:custGeom>
              <a:avLst/>
              <a:gdLst/>
              <a:ahLst/>
              <a:cxnLst/>
              <a:rect l="l" t="t" r="r" b="b"/>
              <a:pathLst>
                <a:path w="5073" h="1289" extrusionOk="0">
                  <a:moveTo>
                    <a:pt x="1" y="1"/>
                  </a:moveTo>
                  <a:cubicBezTo>
                    <a:pt x="1466" y="825"/>
                    <a:pt x="3171" y="1288"/>
                    <a:pt x="4983" y="1288"/>
                  </a:cubicBezTo>
                  <a:cubicBezTo>
                    <a:pt x="5013" y="1288"/>
                    <a:pt x="5042" y="1288"/>
                    <a:pt x="5072" y="1288"/>
                  </a:cubicBezTo>
                  <a:cubicBezTo>
                    <a:pt x="3227" y="1288"/>
                    <a:pt x="1505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5"/>
            <p:cNvSpPr/>
            <p:nvPr/>
          </p:nvSpPr>
          <p:spPr>
            <a:xfrm>
              <a:off x="1736263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1567"/>
                  </a:moveTo>
                  <a:cubicBezTo>
                    <a:pt x="1272" y="1117"/>
                    <a:pt x="605" y="590"/>
                    <a:pt x="1" y="0"/>
                  </a:cubicBezTo>
                  <a:cubicBezTo>
                    <a:pt x="605" y="590"/>
                    <a:pt x="1272" y="1117"/>
                    <a:pt x="2017" y="15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5"/>
            <p:cNvSpPr/>
            <p:nvPr/>
          </p:nvSpPr>
          <p:spPr>
            <a:xfrm>
              <a:off x="2130213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35" y="295"/>
                    <a:pt x="217" y="559"/>
                    <a:pt x="0" y="823"/>
                  </a:cubicBezTo>
                  <a:cubicBezTo>
                    <a:pt x="233" y="559"/>
                    <a:pt x="435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5"/>
            <p:cNvSpPr/>
            <p:nvPr/>
          </p:nvSpPr>
          <p:spPr>
            <a:xfrm>
              <a:off x="211276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698" y="0"/>
                  </a:moveTo>
                  <a:lnTo>
                    <a:pt x="698" y="0"/>
                  </a:lnTo>
                  <a:cubicBezTo>
                    <a:pt x="497" y="248"/>
                    <a:pt x="249" y="496"/>
                    <a:pt x="0" y="760"/>
                  </a:cubicBezTo>
                  <a:cubicBezTo>
                    <a:pt x="249" y="527"/>
                    <a:pt x="497" y="264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5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5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5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5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5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5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5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5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5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5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5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5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5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5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5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5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5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5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5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5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5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5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5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5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5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5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5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5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5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5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5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5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5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5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5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5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5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5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5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5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5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5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5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5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5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5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5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5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5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5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5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5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5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5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5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5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5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5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5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5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5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5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5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5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5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5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5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5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5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5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5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5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5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5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5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5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5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5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5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5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5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5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5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5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5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5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5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5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5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5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5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5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5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5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8" name="Google Shape;6928;p25"/>
          <p:cNvGrpSpPr/>
          <p:nvPr/>
        </p:nvGrpSpPr>
        <p:grpSpPr>
          <a:xfrm>
            <a:off x="1985119" y="4070425"/>
            <a:ext cx="534325" cy="533575"/>
            <a:chOff x="3776163" y="3751800"/>
            <a:chExt cx="534325" cy="533575"/>
          </a:xfrm>
        </p:grpSpPr>
        <p:sp>
          <p:nvSpPr>
            <p:cNvPr id="6929" name="Google Shape;6929;p25"/>
            <p:cNvSpPr/>
            <p:nvPr/>
          </p:nvSpPr>
          <p:spPr>
            <a:xfrm>
              <a:off x="4248438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19" y="295"/>
                    <a:pt x="233" y="559"/>
                    <a:pt x="0" y="823"/>
                  </a:cubicBezTo>
                  <a:cubicBezTo>
                    <a:pt x="233" y="559"/>
                    <a:pt x="450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5"/>
            <p:cNvSpPr/>
            <p:nvPr/>
          </p:nvSpPr>
          <p:spPr>
            <a:xfrm>
              <a:off x="4222063" y="3822000"/>
              <a:ext cx="18250" cy="17850"/>
            </a:xfrm>
            <a:custGeom>
              <a:avLst/>
              <a:gdLst/>
              <a:ahLst/>
              <a:cxnLst/>
              <a:rect l="l" t="t" r="r" b="b"/>
              <a:pathLst>
                <a:path w="730" h="714" extrusionOk="0">
                  <a:moveTo>
                    <a:pt x="1" y="0"/>
                  </a:moveTo>
                  <a:cubicBezTo>
                    <a:pt x="264" y="233"/>
                    <a:pt x="497" y="465"/>
                    <a:pt x="730" y="714"/>
                  </a:cubicBezTo>
                  <a:cubicBezTo>
                    <a:pt x="512" y="465"/>
                    <a:pt x="264" y="20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5"/>
            <p:cNvSpPr/>
            <p:nvPr/>
          </p:nvSpPr>
          <p:spPr>
            <a:xfrm>
              <a:off x="3837038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lnTo>
                    <a:pt x="1" y="0"/>
                  </a:lnTo>
                  <a:cubicBezTo>
                    <a:pt x="233" y="264"/>
                    <a:pt x="466" y="527"/>
                    <a:pt x="698" y="76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5"/>
            <p:cNvSpPr/>
            <p:nvPr/>
          </p:nvSpPr>
          <p:spPr>
            <a:xfrm>
              <a:off x="392661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83" y="1"/>
                    <a:pt x="372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8" y="577"/>
                    <a:pt x="212" y="577"/>
                  </a:cubicBezTo>
                  <a:cubicBezTo>
                    <a:pt x="240" y="577"/>
                    <a:pt x="268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5"/>
            <p:cNvSpPr/>
            <p:nvPr/>
          </p:nvSpPr>
          <p:spPr>
            <a:xfrm>
              <a:off x="4185238" y="3793300"/>
              <a:ext cx="17475" cy="12050"/>
            </a:xfrm>
            <a:custGeom>
              <a:avLst/>
              <a:gdLst/>
              <a:ahLst/>
              <a:cxnLst/>
              <a:rect l="l" t="t" r="r" b="b"/>
              <a:pathLst>
                <a:path w="699" h="482" extrusionOk="0">
                  <a:moveTo>
                    <a:pt x="0" y="0"/>
                  </a:moveTo>
                  <a:cubicBezTo>
                    <a:pt x="233" y="155"/>
                    <a:pt x="465" y="311"/>
                    <a:pt x="698" y="481"/>
                  </a:cubicBezTo>
                  <a:cubicBezTo>
                    <a:pt x="465" y="311"/>
                    <a:pt x="233" y="15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5"/>
            <p:cNvSpPr/>
            <p:nvPr/>
          </p:nvSpPr>
          <p:spPr>
            <a:xfrm>
              <a:off x="4288763" y="4098050"/>
              <a:ext cx="8925" cy="24850"/>
            </a:xfrm>
            <a:custGeom>
              <a:avLst/>
              <a:gdLst/>
              <a:ahLst/>
              <a:cxnLst/>
              <a:rect l="l" t="t" r="r" b="b"/>
              <a:pathLst>
                <a:path w="357" h="994" extrusionOk="0">
                  <a:moveTo>
                    <a:pt x="357" y="1"/>
                  </a:moveTo>
                  <a:cubicBezTo>
                    <a:pt x="248" y="358"/>
                    <a:pt x="124" y="668"/>
                    <a:pt x="0" y="994"/>
                  </a:cubicBezTo>
                  <a:cubicBezTo>
                    <a:pt x="124" y="668"/>
                    <a:pt x="264" y="327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5"/>
            <p:cNvSpPr/>
            <p:nvPr/>
          </p:nvSpPr>
          <p:spPr>
            <a:xfrm>
              <a:off x="3854863" y="4207800"/>
              <a:ext cx="43075" cy="34900"/>
            </a:xfrm>
            <a:custGeom>
              <a:avLst/>
              <a:gdLst/>
              <a:ahLst/>
              <a:cxnLst/>
              <a:rect l="l" t="t" r="r" b="b"/>
              <a:pathLst>
                <a:path w="1723" h="1396" extrusionOk="0">
                  <a:moveTo>
                    <a:pt x="1" y="0"/>
                  </a:moveTo>
                  <a:lnTo>
                    <a:pt x="1" y="0"/>
                  </a:lnTo>
                  <a:cubicBezTo>
                    <a:pt x="497" y="512"/>
                    <a:pt x="1087" y="977"/>
                    <a:pt x="1723" y="1396"/>
                  </a:cubicBezTo>
                  <a:cubicBezTo>
                    <a:pt x="1102" y="977"/>
                    <a:pt x="528" y="51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5"/>
            <p:cNvSpPr/>
            <p:nvPr/>
          </p:nvSpPr>
          <p:spPr>
            <a:xfrm>
              <a:off x="4042938" y="3752575"/>
              <a:ext cx="79500" cy="12050"/>
            </a:xfrm>
            <a:custGeom>
              <a:avLst/>
              <a:gdLst/>
              <a:ahLst/>
              <a:cxnLst/>
              <a:rect l="l" t="t" r="r" b="b"/>
              <a:pathLst>
                <a:path w="3180" h="482" extrusionOk="0">
                  <a:moveTo>
                    <a:pt x="0" y="1"/>
                  </a:moveTo>
                  <a:cubicBezTo>
                    <a:pt x="1101" y="1"/>
                    <a:pt x="2171" y="171"/>
                    <a:pt x="3180" y="482"/>
                  </a:cubicBezTo>
                  <a:cubicBezTo>
                    <a:pt x="2171" y="156"/>
                    <a:pt x="1101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5"/>
            <p:cNvSpPr/>
            <p:nvPr/>
          </p:nvSpPr>
          <p:spPr>
            <a:xfrm>
              <a:off x="4013838" y="4251100"/>
              <a:ext cx="27575" cy="5175"/>
            </a:xfrm>
            <a:custGeom>
              <a:avLst/>
              <a:gdLst/>
              <a:ahLst/>
              <a:cxnLst/>
              <a:rect l="l" t="t" r="r" b="b"/>
              <a:pathLst>
                <a:path w="1103" h="207" extrusionOk="0">
                  <a:moveTo>
                    <a:pt x="449" y="0"/>
                  </a:moveTo>
                  <a:cubicBezTo>
                    <a:pt x="325" y="0"/>
                    <a:pt x="201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45"/>
                    <a:pt x="389" y="176"/>
                    <a:pt x="652" y="207"/>
                  </a:cubicBezTo>
                  <a:cubicBezTo>
                    <a:pt x="807" y="176"/>
                    <a:pt x="947" y="145"/>
                    <a:pt x="1102" y="98"/>
                  </a:cubicBezTo>
                  <a:cubicBezTo>
                    <a:pt x="1071" y="67"/>
                    <a:pt x="1025" y="52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5"/>
            <p:cNvSpPr/>
            <p:nvPr/>
          </p:nvSpPr>
          <p:spPr>
            <a:xfrm>
              <a:off x="4083638" y="3797950"/>
              <a:ext cx="19025" cy="9325"/>
            </a:xfrm>
            <a:custGeom>
              <a:avLst/>
              <a:gdLst/>
              <a:ahLst/>
              <a:cxnLst/>
              <a:rect l="l" t="t" r="r" b="b"/>
              <a:pathLst>
                <a:path w="761" h="373" extrusionOk="0">
                  <a:moveTo>
                    <a:pt x="1" y="1"/>
                  </a:moveTo>
                  <a:cubicBezTo>
                    <a:pt x="16" y="125"/>
                    <a:pt x="109" y="218"/>
                    <a:pt x="264" y="264"/>
                  </a:cubicBezTo>
                  <a:cubicBezTo>
                    <a:pt x="419" y="295"/>
                    <a:pt x="574" y="342"/>
                    <a:pt x="761" y="373"/>
                  </a:cubicBezTo>
                  <a:cubicBezTo>
                    <a:pt x="497" y="233"/>
                    <a:pt x="249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5"/>
            <p:cNvSpPr/>
            <p:nvPr/>
          </p:nvSpPr>
          <p:spPr>
            <a:xfrm>
              <a:off x="3821913" y="4168250"/>
              <a:ext cx="15550" cy="20575"/>
            </a:xfrm>
            <a:custGeom>
              <a:avLst/>
              <a:gdLst/>
              <a:ahLst/>
              <a:cxnLst/>
              <a:rect l="l" t="t" r="r" b="b"/>
              <a:pathLst>
                <a:path w="622" h="823" extrusionOk="0">
                  <a:moveTo>
                    <a:pt x="621" y="822"/>
                  </a:moveTo>
                  <a:cubicBezTo>
                    <a:pt x="404" y="543"/>
                    <a:pt x="187" y="279"/>
                    <a:pt x="1" y="0"/>
                  </a:cubicBezTo>
                  <a:cubicBezTo>
                    <a:pt x="187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5"/>
            <p:cNvSpPr/>
            <p:nvPr/>
          </p:nvSpPr>
          <p:spPr>
            <a:xfrm>
              <a:off x="4169713" y="4188400"/>
              <a:ext cx="78750" cy="64775"/>
            </a:xfrm>
            <a:custGeom>
              <a:avLst/>
              <a:gdLst/>
              <a:ahLst/>
              <a:cxnLst/>
              <a:rect l="l" t="t" r="r" b="b"/>
              <a:pathLst>
                <a:path w="3150" h="2591" extrusionOk="0">
                  <a:moveTo>
                    <a:pt x="3149" y="1"/>
                  </a:moveTo>
                  <a:lnTo>
                    <a:pt x="3149" y="1"/>
                  </a:lnTo>
                  <a:cubicBezTo>
                    <a:pt x="2265" y="1055"/>
                    <a:pt x="1211" y="1939"/>
                    <a:pt x="1" y="2591"/>
                  </a:cubicBezTo>
                  <a:cubicBezTo>
                    <a:pt x="1226" y="1955"/>
                    <a:pt x="2296" y="1055"/>
                    <a:pt x="3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5"/>
            <p:cNvSpPr/>
            <p:nvPr/>
          </p:nvSpPr>
          <p:spPr>
            <a:xfrm>
              <a:off x="3915738" y="4253150"/>
              <a:ext cx="127225" cy="32225"/>
            </a:xfrm>
            <a:custGeom>
              <a:avLst/>
              <a:gdLst/>
              <a:ahLst/>
              <a:cxnLst/>
              <a:rect l="l" t="t" r="r" b="b"/>
              <a:pathLst>
                <a:path w="5089" h="1289" extrusionOk="0">
                  <a:moveTo>
                    <a:pt x="1" y="1"/>
                  </a:moveTo>
                  <a:cubicBezTo>
                    <a:pt x="1496" y="825"/>
                    <a:pt x="3187" y="1288"/>
                    <a:pt x="4999" y="1288"/>
                  </a:cubicBezTo>
                  <a:cubicBezTo>
                    <a:pt x="5029" y="1288"/>
                    <a:pt x="5058" y="1288"/>
                    <a:pt x="5088" y="1288"/>
                  </a:cubicBezTo>
                  <a:cubicBezTo>
                    <a:pt x="3242" y="1288"/>
                    <a:pt x="1521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5"/>
            <p:cNvSpPr/>
            <p:nvPr/>
          </p:nvSpPr>
          <p:spPr>
            <a:xfrm>
              <a:off x="4146463" y="3773525"/>
              <a:ext cx="15525" cy="7000"/>
            </a:xfrm>
            <a:custGeom>
              <a:avLst/>
              <a:gdLst/>
              <a:ahLst/>
              <a:cxnLst/>
              <a:rect l="l" t="t" r="r" b="b"/>
              <a:pathLst>
                <a:path w="621" h="280" extrusionOk="0">
                  <a:moveTo>
                    <a:pt x="0" y="0"/>
                  </a:moveTo>
                  <a:cubicBezTo>
                    <a:pt x="217" y="93"/>
                    <a:pt x="434" y="187"/>
                    <a:pt x="621" y="280"/>
                  </a:cubicBezTo>
                  <a:cubicBezTo>
                    <a:pt x="434" y="187"/>
                    <a:pt x="217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5"/>
            <p:cNvSpPr/>
            <p:nvPr/>
          </p:nvSpPr>
          <p:spPr>
            <a:xfrm>
              <a:off x="38141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5"/>
            <p:cNvSpPr/>
            <p:nvPr/>
          </p:nvSpPr>
          <p:spPr>
            <a:xfrm>
              <a:off x="3801363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04" y="155"/>
                  </a:cubicBezTo>
                  <a:cubicBezTo>
                    <a:pt x="357" y="31"/>
                    <a:pt x="311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5"/>
            <p:cNvSpPr/>
            <p:nvPr/>
          </p:nvSpPr>
          <p:spPr>
            <a:xfrm>
              <a:off x="3777338" y="3779725"/>
              <a:ext cx="450950" cy="479650"/>
            </a:xfrm>
            <a:custGeom>
              <a:avLst/>
              <a:gdLst/>
              <a:ahLst/>
              <a:cxnLst/>
              <a:rect l="l" t="t" r="r" b="b"/>
              <a:pathLst>
                <a:path w="18038" h="19186" extrusionOk="0">
                  <a:moveTo>
                    <a:pt x="8980" y="78"/>
                  </a:moveTo>
                  <a:cubicBezTo>
                    <a:pt x="9011" y="94"/>
                    <a:pt x="9058" y="109"/>
                    <a:pt x="9089" y="156"/>
                  </a:cubicBezTo>
                  <a:cubicBezTo>
                    <a:pt x="9151" y="249"/>
                    <a:pt x="9151" y="388"/>
                    <a:pt x="9073" y="481"/>
                  </a:cubicBezTo>
                  <a:cubicBezTo>
                    <a:pt x="9027" y="543"/>
                    <a:pt x="8949" y="574"/>
                    <a:pt x="8872" y="574"/>
                  </a:cubicBezTo>
                  <a:cubicBezTo>
                    <a:pt x="8841" y="574"/>
                    <a:pt x="8794" y="574"/>
                    <a:pt x="8747" y="543"/>
                  </a:cubicBezTo>
                  <a:cubicBezTo>
                    <a:pt x="8701" y="481"/>
                    <a:pt x="8685" y="388"/>
                    <a:pt x="8701" y="295"/>
                  </a:cubicBezTo>
                  <a:cubicBezTo>
                    <a:pt x="8716" y="187"/>
                    <a:pt x="8778" y="140"/>
                    <a:pt x="8841" y="94"/>
                  </a:cubicBezTo>
                  <a:cubicBezTo>
                    <a:pt x="8872" y="78"/>
                    <a:pt x="8934" y="78"/>
                    <a:pt x="8980" y="78"/>
                  </a:cubicBezTo>
                  <a:close/>
                  <a:moveTo>
                    <a:pt x="11198" y="559"/>
                  </a:moveTo>
                  <a:cubicBezTo>
                    <a:pt x="11245" y="559"/>
                    <a:pt x="11276" y="559"/>
                    <a:pt x="11322" y="574"/>
                  </a:cubicBezTo>
                  <a:cubicBezTo>
                    <a:pt x="11384" y="605"/>
                    <a:pt x="11415" y="652"/>
                    <a:pt x="11431" y="714"/>
                  </a:cubicBezTo>
                  <a:cubicBezTo>
                    <a:pt x="11462" y="776"/>
                    <a:pt x="11431" y="854"/>
                    <a:pt x="11400" y="885"/>
                  </a:cubicBezTo>
                  <a:cubicBezTo>
                    <a:pt x="11338" y="947"/>
                    <a:pt x="11276" y="962"/>
                    <a:pt x="11229" y="962"/>
                  </a:cubicBezTo>
                  <a:cubicBezTo>
                    <a:pt x="11167" y="962"/>
                    <a:pt x="11105" y="947"/>
                    <a:pt x="11074" y="916"/>
                  </a:cubicBezTo>
                  <a:cubicBezTo>
                    <a:pt x="10996" y="838"/>
                    <a:pt x="10965" y="683"/>
                    <a:pt x="11074" y="574"/>
                  </a:cubicBezTo>
                  <a:lnTo>
                    <a:pt x="11089" y="559"/>
                  </a:lnTo>
                  <a:close/>
                  <a:moveTo>
                    <a:pt x="5754" y="714"/>
                  </a:moveTo>
                  <a:lnTo>
                    <a:pt x="5770" y="730"/>
                  </a:lnTo>
                  <a:cubicBezTo>
                    <a:pt x="5816" y="807"/>
                    <a:pt x="5801" y="885"/>
                    <a:pt x="5739" y="947"/>
                  </a:cubicBezTo>
                  <a:cubicBezTo>
                    <a:pt x="5692" y="962"/>
                    <a:pt x="5661" y="993"/>
                    <a:pt x="5615" y="993"/>
                  </a:cubicBezTo>
                  <a:cubicBezTo>
                    <a:pt x="5599" y="993"/>
                    <a:pt x="5553" y="962"/>
                    <a:pt x="5537" y="962"/>
                  </a:cubicBezTo>
                  <a:lnTo>
                    <a:pt x="5506" y="947"/>
                  </a:lnTo>
                  <a:lnTo>
                    <a:pt x="5506" y="761"/>
                  </a:lnTo>
                  <a:lnTo>
                    <a:pt x="5553" y="776"/>
                  </a:lnTo>
                  <a:lnTo>
                    <a:pt x="5553" y="714"/>
                  </a:lnTo>
                  <a:close/>
                  <a:moveTo>
                    <a:pt x="9798" y="1009"/>
                  </a:moveTo>
                  <a:cubicBezTo>
                    <a:pt x="9857" y="1009"/>
                    <a:pt x="9925" y="1033"/>
                    <a:pt x="9957" y="1086"/>
                  </a:cubicBezTo>
                  <a:cubicBezTo>
                    <a:pt x="10004" y="1117"/>
                    <a:pt x="10004" y="1164"/>
                    <a:pt x="10004" y="1226"/>
                  </a:cubicBezTo>
                  <a:cubicBezTo>
                    <a:pt x="9988" y="1319"/>
                    <a:pt x="9911" y="1381"/>
                    <a:pt x="9802" y="1381"/>
                  </a:cubicBezTo>
                  <a:cubicBezTo>
                    <a:pt x="9756" y="1381"/>
                    <a:pt x="9709" y="1350"/>
                    <a:pt x="9678" y="1319"/>
                  </a:cubicBezTo>
                  <a:cubicBezTo>
                    <a:pt x="9632" y="1272"/>
                    <a:pt x="9632" y="1226"/>
                    <a:pt x="9632" y="1164"/>
                  </a:cubicBezTo>
                  <a:cubicBezTo>
                    <a:pt x="9647" y="1102"/>
                    <a:pt x="9678" y="1071"/>
                    <a:pt x="9725" y="1024"/>
                  </a:cubicBezTo>
                  <a:cubicBezTo>
                    <a:pt x="9744" y="1014"/>
                    <a:pt x="9770" y="1009"/>
                    <a:pt x="9798" y="1009"/>
                  </a:cubicBezTo>
                  <a:close/>
                  <a:moveTo>
                    <a:pt x="4901" y="1086"/>
                  </a:moveTo>
                  <a:cubicBezTo>
                    <a:pt x="4994" y="1086"/>
                    <a:pt x="5118" y="1148"/>
                    <a:pt x="5149" y="1226"/>
                  </a:cubicBezTo>
                  <a:cubicBezTo>
                    <a:pt x="5165" y="1257"/>
                    <a:pt x="5165" y="1334"/>
                    <a:pt x="5149" y="1396"/>
                  </a:cubicBezTo>
                  <a:cubicBezTo>
                    <a:pt x="5134" y="1458"/>
                    <a:pt x="5103" y="1489"/>
                    <a:pt x="5041" y="1505"/>
                  </a:cubicBezTo>
                  <a:lnTo>
                    <a:pt x="5025" y="1505"/>
                  </a:lnTo>
                  <a:lnTo>
                    <a:pt x="4684" y="1412"/>
                  </a:lnTo>
                  <a:lnTo>
                    <a:pt x="4730" y="1381"/>
                  </a:lnTo>
                  <a:lnTo>
                    <a:pt x="4730" y="1303"/>
                  </a:lnTo>
                  <a:cubicBezTo>
                    <a:pt x="4730" y="1241"/>
                    <a:pt x="4699" y="1179"/>
                    <a:pt x="4762" y="1117"/>
                  </a:cubicBezTo>
                  <a:cubicBezTo>
                    <a:pt x="4777" y="1102"/>
                    <a:pt x="4824" y="1086"/>
                    <a:pt x="4886" y="1086"/>
                  </a:cubicBezTo>
                  <a:close/>
                  <a:moveTo>
                    <a:pt x="14417" y="2384"/>
                  </a:moveTo>
                  <a:cubicBezTo>
                    <a:pt x="14461" y="2384"/>
                    <a:pt x="14503" y="2396"/>
                    <a:pt x="14533" y="2420"/>
                  </a:cubicBezTo>
                  <a:lnTo>
                    <a:pt x="14564" y="2436"/>
                  </a:lnTo>
                  <a:lnTo>
                    <a:pt x="14564" y="2467"/>
                  </a:lnTo>
                  <a:cubicBezTo>
                    <a:pt x="14564" y="2560"/>
                    <a:pt x="14517" y="2668"/>
                    <a:pt x="14455" y="2746"/>
                  </a:cubicBezTo>
                  <a:lnTo>
                    <a:pt x="14439" y="2777"/>
                  </a:lnTo>
                  <a:lnTo>
                    <a:pt x="14331" y="2777"/>
                  </a:lnTo>
                  <a:cubicBezTo>
                    <a:pt x="14284" y="2777"/>
                    <a:pt x="14253" y="2746"/>
                    <a:pt x="14222" y="2730"/>
                  </a:cubicBezTo>
                  <a:cubicBezTo>
                    <a:pt x="14191" y="2715"/>
                    <a:pt x="14176" y="2668"/>
                    <a:pt x="14176" y="2637"/>
                  </a:cubicBezTo>
                  <a:cubicBezTo>
                    <a:pt x="14145" y="2575"/>
                    <a:pt x="14176" y="2513"/>
                    <a:pt x="14222" y="2482"/>
                  </a:cubicBezTo>
                  <a:cubicBezTo>
                    <a:pt x="14270" y="2415"/>
                    <a:pt x="14347" y="2384"/>
                    <a:pt x="14417" y="2384"/>
                  </a:cubicBezTo>
                  <a:close/>
                  <a:moveTo>
                    <a:pt x="6952" y="1877"/>
                  </a:moveTo>
                  <a:cubicBezTo>
                    <a:pt x="7013" y="1877"/>
                    <a:pt x="7074" y="1882"/>
                    <a:pt x="7134" y="1893"/>
                  </a:cubicBezTo>
                  <a:cubicBezTo>
                    <a:pt x="7336" y="1939"/>
                    <a:pt x="7538" y="2063"/>
                    <a:pt x="7522" y="2280"/>
                  </a:cubicBezTo>
                  <a:cubicBezTo>
                    <a:pt x="7522" y="2451"/>
                    <a:pt x="7367" y="2560"/>
                    <a:pt x="7305" y="2591"/>
                  </a:cubicBezTo>
                  <a:cubicBezTo>
                    <a:pt x="7010" y="2792"/>
                    <a:pt x="6685" y="2947"/>
                    <a:pt x="6328" y="3025"/>
                  </a:cubicBezTo>
                  <a:cubicBezTo>
                    <a:pt x="6297" y="3040"/>
                    <a:pt x="6235" y="3040"/>
                    <a:pt x="6204" y="3040"/>
                  </a:cubicBezTo>
                  <a:cubicBezTo>
                    <a:pt x="6002" y="3040"/>
                    <a:pt x="5832" y="2947"/>
                    <a:pt x="5739" y="2777"/>
                  </a:cubicBezTo>
                  <a:cubicBezTo>
                    <a:pt x="5723" y="2730"/>
                    <a:pt x="5692" y="2699"/>
                    <a:pt x="5692" y="2653"/>
                  </a:cubicBezTo>
                  <a:cubicBezTo>
                    <a:pt x="5677" y="2498"/>
                    <a:pt x="5754" y="2358"/>
                    <a:pt x="5925" y="2234"/>
                  </a:cubicBezTo>
                  <a:cubicBezTo>
                    <a:pt x="6193" y="2073"/>
                    <a:pt x="6565" y="1877"/>
                    <a:pt x="6952" y="1877"/>
                  </a:cubicBezTo>
                  <a:close/>
                  <a:moveTo>
                    <a:pt x="4049" y="1866"/>
                  </a:moveTo>
                  <a:cubicBezTo>
                    <a:pt x="4091" y="1866"/>
                    <a:pt x="4135" y="1886"/>
                    <a:pt x="4172" y="1924"/>
                  </a:cubicBezTo>
                  <a:cubicBezTo>
                    <a:pt x="4219" y="1970"/>
                    <a:pt x="4203" y="2048"/>
                    <a:pt x="4141" y="2110"/>
                  </a:cubicBezTo>
                  <a:cubicBezTo>
                    <a:pt x="3753" y="2420"/>
                    <a:pt x="3180" y="3133"/>
                    <a:pt x="3180" y="3133"/>
                  </a:cubicBezTo>
                  <a:cubicBezTo>
                    <a:pt x="3133" y="3180"/>
                    <a:pt x="3102" y="3196"/>
                    <a:pt x="3055" y="3196"/>
                  </a:cubicBezTo>
                  <a:cubicBezTo>
                    <a:pt x="3024" y="3196"/>
                    <a:pt x="2978" y="3180"/>
                    <a:pt x="2962" y="3165"/>
                  </a:cubicBezTo>
                  <a:cubicBezTo>
                    <a:pt x="2900" y="3102"/>
                    <a:pt x="2900" y="3009"/>
                    <a:pt x="2962" y="2963"/>
                  </a:cubicBezTo>
                  <a:cubicBezTo>
                    <a:pt x="2978" y="2947"/>
                    <a:pt x="3567" y="2249"/>
                    <a:pt x="3971" y="1893"/>
                  </a:cubicBezTo>
                  <a:cubicBezTo>
                    <a:pt x="3995" y="1874"/>
                    <a:pt x="4022" y="1866"/>
                    <a:pt x="4049" y="1866"/>
                  </a:cubicBezTo>
                  <a:close/>
                  <a:moveTo>
                    <a:pt x="12951" y="2932"/>
                  </a:moveTo>
                  <a:lnTo>
                    <a:pt x="12966" y="2947"/>
                  </a:lnTo>
                  <a:cubicBezTo>
                    <a:pt x="13013" y="3009"/>
                    <a:pt x="13028" y="3087"/>
                    <a:pt x="12982" y="3165"/>
                  </a:cubicBezTo>
                  <a:cubicBezTo>
                    <a:pt x="12951" y="3211"/>
                    <a:pt x="12889" y="3258"/>
                    <a:pt x="12826" y="3273"/>
                  </a:cubicBezTo>
                  <a:lnTo>
                    <a:pt x="12811" y="3273"/>
                  </a:lnTo>
                  <a:cubicBezTo>
                    <a:pt x="12733" y="3273"/>
                    <a:pt x="12671" y="3242"/>
                    <a:pt x="12640" y="3165"/>
                  </a:cubicBezTo>
                  <a:cubicBezTo>
                    <a:pt x="12594" y="3102"/>
                    <a:pt x="12625" y="3025"/>
                    <a:pt x="12656" y="3009"/>
                  </a:cubicBezTo>
                  <a:cubicBezTo>
                    <a:pt x="12687" y="2947"/>
                    <a:pt x="12749" y="2932"/>
                    <a:pt x="12826" y="2932"/>
                  </a:cubicBezTo>
                  <a:close/>
                  <a:moveTo>
                    <a:pt x="8931" y="2883"/>
                  </a:moveTo>
                  <a:cubicBezTo>
                    <a:pt x="9008" y="2883"/>
                    <a:pt x="9059" y="2940"/>
                    <a:pt x="9073" y="3009"/>
                  </a:cubicBezTo>
                  <a:cubicBezTo>
                    <a:pt x="9089" y="3071"/>
                    <a:pt x="9027" y="3149"/>
                    <a:pt x="8949" y="3180"/>
                  </a:cubicBezTo>
                  <a:cubicBezTo>
                    <a:pt x="8716" y="3211"/>
                    <a:pt x="8298" y="3413"/>
                    <a:pt x="8158" y="3490"/>
                  </a:cubicBezTo>
                  <a:cubicBezTo>
                    <a:pt x="8143" y="3506"/>
                    <a:pt x="8127" y="3506"/>
                    <a:pt x="8096" y="3506"/>
                  </a:cubicBezTo>
                  <a:cubicBezTo>
                    <a:pt x="8050" y="3506"/>
                    <a:pt x="7988" y="3490"/>
                    <a:pt x="7972" y="3428"/>
                  </a:cubicBezTo>
                  <a:cubicBezTo>
                    <a:pt x="7925" y="3351"/>
                    <a:pt x="7972" y="3273"/>
                    <a:pt x="8019" y="3211"/>
                  </a:cubicBezTo>
                  <a:cubicBezTo>
                    <a:pt x="8050" y="3211"/>
                    <a:pt x="8561" y="2947"/>
                    <a:pt x="8903" y="2885"/>
                  </a:cubicBezTo>
                  <a:cubicBezTo>
                    <a:pt x="8912" y="2884"/>
                    <a:pt x="8922" y="2883"/>
                    <a:pt x="8931" y="2883"/>
                  </a:cubicBezTo>
                  <a:close/>
                  <a:moveTo>
                    <a:pt x="9461" y="3366"/>
                  </a:moveTo>
                  <a:cubicBezTo>
                    <a:pt x="9538" y="3366"/>
                    <a:pt x="9616" y="3428"/>
                    <a:pt x="9632" y="3506"/>
                  </a:cubicBezTo>
                  <a:cubicBezTo>
                    <a:pt x="9647" y="3599"/>
                    <a:pt x="9601" y="3661"/>
                    <a:pt x="9523" y="3676"/>
                  </a:cubicBezTo>
                  <a:cubicBezTo>
                    <a:pt x="9337" y="3723"/>
                    <a:pt x="9166" y="3754"/>
                    <a:pt x="9011" y="3816"/>
                  </a:cubicBezTo>
                  <a:lnTo>
                    <a:pt x="8949" y="3816"/>
                  </a:lnTo>
                  <a:cubicBezTo>
                    <a:pt x="8903" y="3816"/>
                    <a:pt x="8841" y="3785"/>
                    <a:pt x="8825" y="3723"/>
                  </a:cubicBezTo>
                  <a:cubicBezTo>
                    <a:pt x="8778" y="3645"/>
                    <a:pt x="8825" y="3552"/>
                    <a:pt x="8903" y="3521"/>
                  </a:cubicBezTo>
                  <a:cubicBezTo>
                    <a:pt x="9073" y="3444"/>
                    <a:pt x="9259" y="3413"/>
                    <a:pt x="9461" y="3366"/>
                  </a:cubicBezTo>
                  <a:close/>
                  <a:moveTo>
                    <a:pt x="4183" y="2871"/>
                  </a:moveTo>
                  <a:cubicBezTo>
                    <a:pt x="4223" y="2871"/>
                    <a:pt x="4264" y="2884"/>
                    <a:pt x="4281" y="2901"/>
                  </a:cubicBezTo>
                  <a:cubicBezTo>
                    <a:pt x="4327" y="2978"/>
                    <a:pt x="4327" y="3056"/>
                    <a:pt x="4265" y="3118"/>
                  </a:cubicBezTo>
                  <a:cubicBezTo>
                    <a:pt x="4017" y="3351"/>
                    <a:pt x="3474" y="3893"/>
                    <a:pt x="3474" y="3893"/>
                  </a:cubicBezTo>
                  <a:cubicBezTo>
                    <a:pt x="3443" y="3909"/>
                    <a:pt x="3412" y="3940"/>
                    <a:pt x="3366" y="3940"/>
                  </a:cubicBezTo>
                  <a:cubicBezTo>
                    <a:pt x="3335" y="3940"/>
                    <a:pt x="3288" y="3909"/>
                    <a:pt x="3273" y="3893"/>
                  </a:cubicBezTo>
                  <a:cubicBezTo>
                    <a:pt x="3211" y="3831"/>
                    <a:pt x="3211" y="3738"/>
                    <a:pt x="3273" y="3676"/>
                  </a:cubicBezTo>
                  <a:cubicBezTo>
                    <a:pt x="3288" y="3661"/>
                    <a:pt x="3815" y="3133"/>
                    <a:pt x="4095" y="2901"/>
                  </a:cubicBezTo>
                  <a:cubicBezTo>
                    <a:pt x="4116" y="2880"/>
                    <a:pt x="4149" y="2871"/>
                    <a:pt x="4183" y="2871"/>
                  </a:cubicBezTo>
                  <a:close/>
                  <a:moveTo>
                    <a:pt x="14843" y="2963"/>
                  </a:moveTo>
                  <a:cubicBezTo>
                    <a:pt x="14920" y="2963"/>
                    <a:pt x="14998" y="3025"/>
                    <a:pt x="14998" y="3102"/>
                  </a:cubicBezTo>
                  <a:lnTo>
                    <a:pt x="15060" y="3661"/>
                  </a:lnTo>
                  <a:cubicBezTo>
                    <a:pt x="15075" y="3676"/>
                    <a:pt x="15122" y="3707"/>
                    <a:pt x="15137" y="3723"/>
                  </a:cubicBezTo>
                  <a:cubicBezTo>
                    <a:pt x="15355" y="3707"/>
                    <a:pt x="15541" y="3676"/>
                    <a:pt x="15742" y="3661"/>
                  </a:cubicBezTo>
                  <a:cubicBezTo>
                    <a:pt x="15820" y="3661"/>
                    <a:pt x="15897" y="3723"/>
                    <a:pt x="15897" y="3800"/>
                  </a:cubicBezTo>
                  <a:cubicBezTo>
                    <a:pt x="15897" y="3878"/>
                    <a:pt x="15835" y="3955"/>
                    <a:pt x="15758" y="3955"/>
                  </a:cubicBezTo>
                  <a:cubicBezTo>
                    <a:pt x="15680" y="3955"/>
                    <a:pt x="15603" y="3971"/>
                    <a:pt x="15525" y="3971"/>
                  </a:cubicBezTo>
                  <a:cubicBezTo>
                    <a:pt x="15618" y="4049"/>
                    <a:pt x="15742" y="4126"/>
                    <a:pt x="15851" y="4188"/>
                  </a:cubicBezTo>
                  <a:cubicBezTo>
                    <a:pt x="15928" y="4219"/>
                    <a:pt x="15959" y="4297"/>
                    <a:pt x="15913" y="4374"/>
                  </a:cubicBezTo>
                  <a:cubicBezTo>
                    <a:pt x="15897" y="4436"/>
                    <a:pt x="15851" y="4452"/>
                    <a:pt x="15804" y="4452"/>
                  </a:cubicBezTo>
                  <a:cubicBezTo>
                    <a:pt x="15758" y="4452"/>
                    <a:pt x="15742" y="4452"/>
                    <a:pt x="15727" y="4436"/>
                  </a:cubicBezTo>
                  <a:cubicBezTo>
                    <a:pt x="15510" y="4328"/>
                    <a:pt x="15308" y="4188"/>
                    <a:pt x="15122" y="4049"/>
                  </a:cubicBezTo>
                  <a:lnTo>
                    <a:pt x="15122" y="4049"/>
                  </a:lnTo>
                  <a:lnTo>
                    <a:pt x="15184" y="4514"/>
                  </a:lnTo>
                  <a:cubicBezTo>
                    <a:pt x="15184" y="4591"/>
                    <a:pt x="15122" y="4669"/>
                    <a:pt x="15044" y="4669"/>
                  </a:cubicBezTo>
                  <a:lnTo>
                    <a:pt x="15029" y="4669"/>
                  </a:lnTo>
                  <a:cubicBezTo>
                    <a:pt x="14967" y="4669"/>
                    <a:pt x="14889" y="4607"/>
                    <a:pt x="14889" y="4529"/>
                  </a:cubicBezTo>
                  <a:lnTo>
                    <a:pt x="14827" y="4018"/>
                  </a:lnTo>
                  <a:cubicBezTo>
                    <a:pt x="14595" y="4033"/>
                    <a:pt x="14377" y="4049"/>
                    <a:pt x="14145" y="4049"/>
                  </a:cubicBezTo>
                  <a:cubicBezTo>
                    <a:pt x="14067" y="4049"/>
                    <a:pt x="14021" y="3987"/>
                    <a:pt x="14021" y="3909"/>
                  </a:cubicBezTo>
                  <a:cubicBezTo>
                    <a:pt x="14021" y="3831"/>
                    <a:pt x="14067" y="3785"/>
                    <a:pt x="14129" y="3754"/>
                  </a:cubicBezTo>
                  <a:cubicBezTo>
                    <a:pt x="14300" y="3738"/>
                    <a:pt x="14502" y="3738"/>
                    <a:pt x="14688" y="3723"/>
                  </a:cubicBezTo>
                  <a:cubicBezTo>
                    <a:pt x="14471" y="3568"/>
                    <a:pt x="14284" y="3413"/>
                    <a:pt x="14114" y="3242"/>
                  </a:cubicBezTo>
                  <a:cubicBezTo>
                    <a:pt x="14052" y="3180"/>
                    <a:pt x="14052" y="3087"/>
                    <a:pt x="14114" y="3025"/>
                  </a:cubicBezTo>
                  <a:cubicBezTo>
                    <a:pt x="14137" y="2994"/>
                    <a:pt x="14176" y="2978"/>
                    <a:pt x="14215" y="2978"/>
                  </a:cubicBezTo>
                  <a:cubicBezTo>
                    <a:pt x="14253" y="2978"/>
                    <a:pt x="14292" y="2994"/>
                    <a:pt x="14315" y="3025"/>
                  </a:cubicBezTo>
                  <a:cubicBezTo>
                    <a:pt x="14455" y="3165"/>
                    <a:pt x="14595" y="3273"/>
                    <a:pt x="14750" y="3397"/>
                  </a:cubicBezTo>
                  <a:lnTo>
                    <a:pt x="14703" y="3118"/>
                  </a:lnTo>
                  <a:cubicBezTo>
                    <a:pt x="14703" y="3040"/>
                    <a:pt x="14765" y="2963"/>
                    <a:pt x="14843" y="2963"/>
                  </a:cubicBezTo>
                  <a:close/>
                  <a:moveTo>
                    <a:pt x="2531" y="3471"/>
                  </a:moveTo>
                  <a:cubicBezTo>
                    <a:pt x="2564" y="3471"/>
                    <a:pt x="2596" y="3481"/>
                    <a:pt x="2621" y="3506"/>
                  </a:cubicBezTo>
                  <a:cubicBezTo>
                    <a:pt x="2668" y="3568"/>
                    <a:pt x="2699" y="3661"/>
                    <a:pt x="2637" y="3723"/>
                  </a:cubicBezTo>
                  <a:cubicBezTo>
                    <a:pt x="2311" y="4111"/>
                    <a:pt x="1923" y="4762"/>
                    <a:pt x="1923" y="4762"/>
                  </a:cubicBezTo>
                  <a:cubicBezTo>
                    <a:pt x="1892" y="4824"/>
                    <a:pt x="1861" y="4840"/>
                    <a:pt x="1799" y="4840"/>
                  </a:cubicBezTo>
                  <a:cubicBezTo>
                    <a:pt x="1768" y="4840"/>
                    <a:pt x="1737" y="4840"/>
                    <a:pt x="1722" y="4824"/>
                  </a:cubicBezTo>
                  <a:cubicBezTo>
                    <a:pt x="1644" y="4762"/>
                    <a:pt x="1629" y="4684"/>
                    <a:pt x="1644" y="4607"/>
                  </a:cubicBezTo>
                  <a:cubicBezTo>
                    <a:pt x="1660" y="4591"/>
                    <a:pt x="2047" y="3940"/>
                    <a:pt x="2404" y="3521"/>
                  </a:cubicBezTo>
                  <a:cubicBezTo>
                    <a:pt x="2432" y="3493"/>
                    <a:pt x="2482" y="3471"/>
                    <a:pt x="2531" y="3471"/>
                  </a:cubicBezTo>
                  <a:close/>
                  <a:moveTo>
                    <a:pt x="5128" y="4722"/>
                  </a:moveTo>
                  <a:cubicBezTo>
                    <a:pt x="5163" y="4722"/>
                    <a:pt x="5196" y="4729"/>
                    <a:pt x="5227" y="4746"/>
                  </a:cubicBezTo>
                  <a:cubicBezTo>
                    <a:pt x="5289" y="4793"/>
                    <a:pt x="5335" y="4840"/>
                    <a:pt x="5351" y="4886"/>
                  </a:cubicBezTo>
                  <a:cubicBezTo>
                    <a:pt x="5366" y="4948"/>
                    <a:pt x="5351" y="5026"/>
                    <a:pt x="5304" y="5072"/>
                  </a:cubicBezTo>
                  <a:cubicBezTo>
                    <a:pt x="5258" y="5134"/>
                    <a:pt x="5180" y="5181"/>
                    <a:pt x="5103" y="5181"/>
                  </a:cubicBezTo>
                  <a:cubicBezTo>
                    <a:pt x="5041" y="5181"/>
                    <a:pt x="4979" y="5150"/>
                    <a:pt x="4948" y="5134"/>
                  </a:cubicBezTo>
                  <a:cubicBezTo>
                    <a:pt x="4886" y="5103"/>
                    <a:pt x="4839" y="5026"/>
                    <a:pt x="4839" y="4964"/>
                  </a:cubicBezTo>
                  <a:cubicBezTo>
                    <a:pt x="4839" y="4917"/>
                    <a:pt x="4839" y="4886"/>
                    <a:pt x="4886" y="4840"/>
                  </a:cubicBezTo>
                  <a:cubicBezTo>
                    <a:pt x="4941" y="4772"/>
                    <a:pt x="5038" y="4722"/>
                    <a:pt x="5128" y="4722"/>
                  </a:cubicBezTo>
                  <a:close/>
                  <a:moveTo>
                    <a:pt x="12024" y="5045"/>
                  </a:moveTo>
                  <a:cubicBezTo>
                    <a:pt x="12063" y="5045"/>
                    <a:pt x="12098" y="5054"/>
                    <a:pt x="12129" y="5072"/>
                  </a:cubicBezTo>
                  <a:lnTo>
                    <a:pt x="12144" y="5072"/>
                  </a:lnTo>
                  <a:lnTo>
                    <a:pt x="12144" y="5103"/>
                  </a:lnTo>
                  <a:cubicBezTo>
                    <a:pt x="12191" y="5181"/>
                    <a:pt x="12191" y="5258"/>
                    <a:pt x="12144" y="5336"/>
                  </a:cubicBezTo>
                  <a:cubicBezTo>
                    <a:pt x="12113" y="5413"/>
                    <a:pt x="12051" y="5444"/>
                    <a:pt x="11973" y="5444"/>
                  </a:cubicBezTo>
                  <a:cubicBezTo>
                    <a:pt x="11896" y="5444"/>
                    <a:pt x="11818" y="5382"/>
                    <a:pt x="11803" y="5305"/>
                  </a:cubicBezTo>
                  <a:cubicBezTo>
                    <a:pt x="11787" y="5227"/>
                    <a:pt x="11803" y="5150"/>
                    <a:pt x="11834" y="5103"/>
                  </a:cubicBezTo>
                  <a:cubicBezTo>
                    <a:pt x="11900" y="5066"/>
                    <a:pt x="11965" y="5045"/>
                    <a:pt x="12024" y="5045"/>
                  </a:cubicBezTo>
                  <a:close/>
                  <a:moveTo>
                    <a:pt x="1457" y="5246"/>
                  </a:moveTo>
                  <a:cubicBezTo>
                    <a:pt x="1548" y="5246"/>
                    <a:pt x="1637" y="5288"/>
                    <a:pt x="1691" y="5351"/>
                  </a:cubicBezTo>
                  <a:cubicBezTo>
                    <a:pt x="1768" y="5444"/>
                    <a:pt x="1737" y="5615"/>
                    <a:pt x="1629" y="5693"/>
                  </a:cubicBezTo>
                  <a:lnTo>
                    <a:pt x="1551" y="5693"/>
                  </a:lnTo>
                  <a:cubicBezTo>
                    <a:pt x="1458" y="5693"/>
                    <a:pt x="1380" y="5662"/>
                    <a:pt x="1318" y="5584"/>
                  </a:cubicBezTo>
                  <a:cubicBezTo>
                    <a:pt x="1256" y="5491"/>
                    <a:pt x="1256" y="5367"/>
                    <a:pt x="1318" y="5289"/>
                  </a:cubicBezTo>
                  <a:lnTo>
                    <a:pt x="1334" y="5274"/>
                  </a:lnTo>
                  <a:cubicBezTo>
                    <a:pt x="1373" y="5254"/>
                    <a:pt x="1415" y="5246"/>
                    <a:pt x="1457" y="5246"/>
                  </a:cubicBezTo>
                  <a:close/>
                  <a:moveTo>
                    <a:pt x="14688" y="5398"/>
                  </a:moveTo>
                  <a:cubicBezTo>
                    <a:pt x="14796" y="5398"/>
                    <a:pt x="14889" y="5444"/>
                    <a:pt x="14951" y="5522"/>
                  </a:cubicBezTo>
                  <a:cubicBezTo>
                    <a:pt x="14998" y="5600"/>
                    <a:pt x="15029" y="5739"/>
                    <a:pt x="14951" y="5832"/>
                  </a:cubicBezTo>
                  <a:lnTo>
                    <a:pt x="14936" y="5848"/>
                  </a:lnTo>
                  <a:lnTo>
                    <a:pt x="14920" y="5848"/>
                  </a:lnTo>
                  <a:cubicBezTo>
                    <a:pt x="14765" y="5832"/>
                    <a:pt x="14626" y="5724"/>
                    <a:pt x="14548" y="5584"/>
                  </a:cubicBezTo>
                  <a:cubicBezTo>
                    <a:pt x="14533" y="5553"/>
                    <a:pt x="14517" y="5537"/>
                    <a:pt x="14517" y="5506"/>
                  </a:cubicBezTo>
                  <a:cubicBezTo>
                    <a:pt x="14517" y="5460"/>
                    <a:pt x="14533" y="5429"/>
                    <a:pt x="14579" y="5429"/>
                  </a:cubicBezTo>
                  <a:cubicBezTo>
                    <a:pt x="14595" y="5398"/>
                    <a:pt x="14657" y="5398"/>
                    <a:pt x="14688" y="5398"/>
                  </a:cubicBezTo>
                  <a:close/>
                  <a:moveTo>
                    <a:pt x="13599" y="5532"/>
                  </a:moveTo>
                  <a:cubicBezTo>
                    <a:pt x="13676" y="5532"/>
                    <a:pt x="13744" y="5552"/>
                    <a:pt x="13804" y="5600"/>
                  </a:cubicBezTo>
                  <a:cubicBezTo>
                    <a:pt x="13897" y="5662"/>
                    <a:pt x="13912" y="5770"/>
                    <a:pt x="13881" y="5863"/>
                  </a:cubicBezTo>
                  <a:lnTo>
                    <a:pt x="13866" y="5910"/>
                  </a:lnTo>
                  <a:lnTo>
                    <a:pt x="13819" y="5910"/>
                  </a:lnTo>
                  <a:cubicBezTo>
                    <a:pt x="13742" y="5910"/>
                    <a:pt x="13649" y="5894"/>
                    <a:pt x="13586" y="5832"/>
                  </a:cubicBezTo>
                  <a:cubicBezTo>
                    <a:pt x="13509" y="5770"/>
                    <a:pt x="13447" y="5677"/>
                    <a:pt x="13493" y="5584"/>
                  </a:cubicBezTo>
                  <a:lnTo>
                    <a:pt x="13493" y="5537"/>
                  </a:lnTo>
                  <a:lnTo>
                    <a:pt x="13524" y="5537"/>
                  </a:lnTo>
                  <a:cubicBezTo>
                    <a:pt x="13550" y="5534"/>
                    <a:pt x="13575" y="5532"/>
                    <a:pt x="13599" y="5532"/>
                  </a:cubicBezTo>
                  <a:close/>
                  <a:moveTo>
                    <a:pt x="2621" y="5615"/>
                  </a:moveTo>
                  <a:lnTo>
                    <a:pt x="2621" y="5662"/>
                  </a:lnTo>
                  <a:cubicBezTo>
                    <a:pt x="2621" y="5739"/>
                    <a:pt x="2621" y="5786"/>
                    <a:pt x="2590" y="5863"/>
                  </a:cubicBezTo>
                  <a:cubicBezTo>
                    <a:pt x="2559" y="5925"/>
                    <a:pt x="2497" y="5987"/>
                    <a:pt x="2420" y="5987"/>
                  </a:cubicBezTo>
                  <a:lnTo>
                    <a:pt x="2389" y="5987"/>
                  </a:lnTo>
                  <a:cubicBezTo>
                    <a:pt x="2280" y="5972"/>
                    <a:pt x="2249" y="5863"/>
                    <a:pt x="2264" y="5786"/>
                  </a:cubicBezTo>
                  <a:cubicBezTo>
                    <a:pt x="2280" y="5739"/>
                    <a:pt x="2311" y="5693"/>
                    <a:pt x="2358" y="5646"/>
                  </a:cubicBezTo>
                  <a:lnTo>
                    <a:pt x="2404" y="5615"/>
                  </a:lnTo>
                  <a:close/>
                  <a:moveTo>
                    <a:pt x="7135" y="5674"/>
                  </a:moveTo>
                  <a:cubicBezTo>
                    <a:pt x="7197" y="5674"/>
                    <a:pt x="7258" y="5690"/>
                    <a:pt x="7305" y="5724"/>
                  </a:cubicBezTo>
                  <a:lnTo>
                    <a:pt x="7321" y="5739"/>
                  </a:lnTo>
                  <a:lnTo>
                    <a:pt x="7321" y="5755"/>
                  </a:lnTo>
                  <a:cubicBezTo>
                    <a:pt x="7352" y="5879"/>
                    <a:pt x="7305" y="5987"/>
                    <a:pt x="7197" y="6065"/>
                  </a:cubicBezTo>
                  <a:cubicBezTo>
                    <a:pt x="7088" y="6127"/>
                    <a:pt x="6979" y="6142"/>
                    <a:pt x="6886" y="6158"/>
                  </a:cubicBezTo>
                  <a:lnTo>
                    <a:pt x="6840" y="6158"/>
                  </a:lnTo>
                  <a:lnTo>
                    <a:pt x="6824" y="6127"/>
                  </a:lnTo>
                  <a:cubicBezTo>
                    <a:pt x="6762" y="5987"/>
                    <a:pt x="6809" y="5832"/>
                    <a:pt x="6917" y="5755"/>
                  </a:cubicBezTo>
                  <a:cubicBezTo>
                    <a:pt x="6970" y="5702"/>
                    <a:pt x="7053" y="5674"/>
                    <a:pt x="7135" y="5674"/>
                  </a:cubicBezTo>
                  <a:close/>
                  <a:moveTo>
                    <a:pt x="1846" y="6623"/>
                  </a:moveTo>
                  <a:cubicBezTo>
                    <a:pt x="1923" y="6623"/>
                    <a:pt x="1970" y="6639"/>
                    <a:pt x="2016" y="6685"/>
                  </a:cubicBezTo>
                  <a:cubicBezTo>
                    <a:pt x="2047" y="6732"/>
                    <a:pt x="2078" y="6778"/>
                    <a:pt x="2078" y="6825"/>
                  </a:cubicBezTo>
                  <a:cubicBezTo>
                    <a:pt x="2078" y="6918"/>
                    <a:pt x="1970" y="6995"/>
                    <a:pt x="1877" y="7011"/>
                  </a:cubicBezTo>
                  <a:lnTo>
                    <a:pt x="1815" y="7011"/>
                  </a:lnTo>
                  <a:cubicBezTo>
                    <a:pt x="1737" y="7011"/>
                    <a:pt x="1691" y="6995"/>
                    <a:pt x="1629" y="6980"/>
                  </a:cubicBezTo>
                  <a:lnTo>
                    <a:pt x="1582" y="6964"/>
                  </a:lnTo>
                  <a:lnTo>
                    <a:pt x="1629" y="6670"/>
                  </a:lnTo>
                  <a:lnTo>
                    <a:pt x="1660" y="6670"/>
                  </a:lnTo>
                  <a:cubicBezTo>
                    <a:pt x="1722" y="6654"/>
                    <a:pt x="1784" y="6623"/>
                    <a:pt x="1846" y="6623"/>
                  </a:cubicBezTo>
                  <a:close/>
                  <a:moveTo>
                    <a:pt x="718" y="8585"/>
                  </a:moveTo>
                  <a:cubicBezTo>
                    <a:pt x="732" y="8585"/>
                    <a:pt x="746" y="8587"/>
                    <a:pt x="760" y="8593"/>
                  </a:cubicBezTo>
                  <a:cubicBezTo>
                    <a:pt x="838" y="8608"/>
                    <a:pt x="884" y="8686"/>
                    <a:pt x="869" y="8763"/>
                  </a:cubicBezTo>
                  <a:cubicBezTo>
                    <a:pt x="869" y="8763"/>
                    <a:pt x="745" y="9492"/>
                    <a:pt x="807" y="9989"/>
                  </a:cubicBezTo>
                  <a:cubicBezTo>
                    <a:pt x="807" y="10066"/>
                    <a:pt x="760" y="10144"/>
                    <a:pt x="682" y="10144"/>
                  </a:cubicBezTo>
                  <a:cubicBezTo>
                    <a:pt x="605" y="10144"/>
                    <a:pt x="527" y="10082"/>
                    <a:pt x="512" y="10004"/>
                  </a:cubicBezTo>
                  <a:cubicBezTo>
                    <a:pt x="450" y="9477"/>
                    <a:pt x="574" y="8748"/>
                    <a:pt x="574" y="8701"/>
                  </a:cubicBezTo>
                  <a:cubicBezTo>
                    <a:pt x="599" y="8638"/>
                    <a:pt x="656" y="8585"/>
                    <a:pt x="718" y="8585"/>
                  </a:cubicBezTo>
                  <a:close/>
                  <a:moveTo>
                    <a:pt x="6545" y="10020"/>
                  </a:moveTo>
                  <a:lnTo>
                    <a:pt x="6778" y="10082"/>
                  </a:lnTo>
                  <a:cubicBezTo>
                    <a:pt x="6840" y="10082"/>
                    <a:pt x="6902" y="10144"/>
                    <a:pt x="6871" y="10221"/>
                  </a:cubicBezTo>
                  <a:cubicBezTo>
                    <a:pt x="6871" y="10299"/>
                    <a:pt x="6855" y="10345"/>
                    <a:pt x="6840" y="10423"/>
                  </a:cubicBezTo>
                  <a:lnTo>
                    <a:pt x="6824" y="10470"/>
                  </a:lnTo>
                  <a:lnTo>
                    <a:pt x="6592" y="10392"/>
                  </a:lnTo>
                  <a:cubicBezTo>
                    <a:pt x="6545" y="10376"/>
                    <a:pt x="6514" y="10345"/>
                    <a:pt x="6468" y="10314"/>
                  </a:cubicBezTo>
                  <a:cubicBezTo>
                    <a:pt x="6452" y="10268"/>
                    <a:pt x="6421" y="10175"/>
                    <a:pt x="6530" y="10035"/>
                  </a:cubicBezTo>
                  <a:lnTo>
                    <a:pt x="6545" y="10020"/>
                  </a:lnTo>
                  <a:close/>
                  <a:moveTo>
                    <a:pt x="1846" y="9492"/>
                  </a:moveTo>
                  <a:cubicBezTo>
                    <a:pt x="1923" y="9492"/>
                    <a:pt x="1970" y="9570"/>
                    <a:pt x="1970" y="9648"/>
                  </a:cubicBezTo>
                  <a:cubicBezTo>
                    <a:pt x="1970" y="9648"/>
                    <a:pt x="1939" y="10082"/>
                    <a:pt x="2047" y="10330"/>
                  </a:cubicBezTo>
                  <a:cubicBezTo>
                    <a:pt x="2078" y="10407"/>
                    <a:pt x="2032" y="10501"/>
                    <a:pt x="1970" y="10532"/>
                  </a:cubicBezTo>
                  <a:cubicBezTo>
                    <a:pt x="1954" y="10547"/>
                    <a:pt x="1939" y="10547"/>
                    <a:pt x="1923" y="10547"/>
                  </a:cubicBezTo>
                  <a:cubicBezTo>
                    <a:pt x="1861" y="10547"/>
                    <a:pt x="1799" y="10532"/>
                    <a:pt x="1784" y="10470"/>
                  </a:cubicBezTo>
                  <a:cubicBezTo>
                    <a:pt x="1644" y="10144"/>
                    <a:pt x="1691" y="9648"/>
                    <a:pt x="1691" y="9632"/>
                  </a:cubicBezTo>
                  <a:cubicBezTo>
                    <a:pt x="1691" y="9554"/>
                    <a:pt x="1768" y="9492"/>
                    <a:pt x="1846" y="9492"/>
                  </a:cubicBezTo>
                  <a:close/>
                  <a:moveTo>
                    <a:pt x="15417" y="10454"/>
                  </a:moveTo>
                  <a:lnTo>
                    <a:pt x="15463" y="10501"/>
                  </a:lnTo>
                  <a:lnTo>
                    <a:pt x="15525" y="10501"/>
                  </a:lnTo>
                  <a:cubicBezTo>
                    <a:pt x="15556" y="10493"/>
                    <a:pt x="15579" y="10489"/>
                    <a:pt x="15601" y="10489"/>
                  </a:cubicBezTo>
                  <a:cubicBezTo>
                    <a:pt x="15622" y="10489"/>
                    <a:pt x="15641" y="10493"/>
                    <a:pt x="15665" y="10501"/>
                  </a:cubicBezTo>
                  <a:cubicBezTo>
                    <a:pt x="15758" y="10547"/>
                    <a:pt x="15773" y="10656"/>
                    <a:pt x="15696" y="10780"/>
                  </a:cubicBezTo>
                  <a:lnTo>
                    <a:pt x="15696" y="10795"/>
                  </a:lnTo>
                  <a:lnTo>
                    <a:pt x="15680" y="10795"/>
                  </a:lnTo>
                  <a:cubicBezTo>
                    <a:pt x="15665" y="10811"/>
                    <a:pt x="15618" y="10811"/>
                    <a:pt x="15587" y="10811"/>
                  </a:cubicBezTo>
                  <a:cubicBezTo>
                    <a:pt x="15525" y="10811"/>
                    <a:pt x="15463" y="10795"/>
                    <a:pt x="15432" y="10764"/>
                  </a:cubicBezTo>
                  <a:cubicBezTo>
                    <a:pt x="15355" y="10702"/>
                    <a:pt x="15339" y="10578"/>
                    <a:pt x="15370" y="10501"/>
                  </a:cubicBezTo>
                  <a:lnTo>
                    <a:pt x="15417" y="10454"/>
                  </a:lnTo>
                  <a:close/>
                  <a:moveTo>
                    <a:pt x="2938" y="12065"/>
                  </a:moveTo>
                  <a:cubicBezTo>
                    <a:pt x="2975" y="12065"/>
                    <a:pt x="3011" y="12075"/>
                    <a:pt x="3040" y="12098"/>
                  </a:cubicBezTo>
                  <a:lnTo>
                    <a:pt x="3055" y="12114"/>
                  </a:lnTo>
                  <a:lnTo>
                    <a:pt x="3055" y="12129"/>
                  </a:lnTo>
                  <a:cubicBezTo>
                    <a:pt x="3086" y="12207"/>
                    <a:pt x="3102" y="12284"/>
                    <a:pt x="3055" y="12362"/>
                  </a:cubicBezTo>
                  <a:cubicBezTo>
                    <a:pt x="3040" y="12424"/>
                    <a:pt x="2962" y="12470"/>
                    <a:pt x="2900" y="12470"/>
                  </a:cubicBezTo>
                  <a:cubicBezTo>
                    <a:pt x="2885" y="12470"/>
                    <a:pt x="2854" y="12470"/>
                    <a:pt x="2823" y="12439"/>
                  </a:cubicBezTo>
                  <a:cubicBezTo>
                    <a:pt x="2745" y="12346"/>
                    <a:pt x="2745" y="12253"/>
                    <a:pt x="2792" y="12145"/>
                  </a:cubicBezTo>
                  <a:cubicBezTo>
                    <a:pt x="2811" y="12095"/>
                    <a:pt x="2875" y="12065"/>
                    <a:pt x="2938" y="12065"/>
                  </a:cubicBezTo>
                  <a:close/>
                  <a:moveTo>
                    <a:pt x="1250" y="10715"/>
                  </a:moveTo>
                  <a:cubicBezTo>
                    <a:pt x="1267" y="10715"/>
                    <a:pt x="1285" y="10716"/>
                    <a:pt x="1303" y="10718"/>
                  </a:cubicBezTo>
                  <a:cubicBezTo>
                    <a:pt x="1458" y="10764"/>
                    <a:pt x="1551" y="10888"/>
                    <a:pt x="1613" y="11012"/>
                  </a:cubicBezTo>
                  <a:cubicBezTo>
                    <a:pt x="1815" y="11416"/>
                    <a:pt x="1939" y="11819"/>
                    <a:pt x="2001" y="12269"/>
                  </a:cubicBezTo>
                  <a:cubicBezTo>
                    <a:pt x="2032" y="12563"/>
                    <a:pt x="1877" y="12858"/>
                    <a:pt x="1598" y="12951"/>
                  </a:cubicBezTo>
                  <a:cubicBezTo>
                    <a:pt x="1567" y="12967"/>
                    <a:pt x="1505" y="12967"/>
                    <a:pt x="1473" y="12967"/>
                  </a:cubicBezTo>
                  <a:cubicBezTo>
                    <a:pt x="1303" y="12967"/>
                    <a:pt x="1163" y="12827"/>
                    <a:pt x="1039" y="12594"/>
                  </a:cubicBezTo>
                  <a:cubicBezTo>
                    <a:pt x="869" y="12191"/>
                    <a:pt x="651" y="11648"/>
                    <a:pt x="807" y="11105"/>
                  </a:cubicBezTo>
                  <a:cubicBezTo>
                    <a:pt x="864" y="10903"/>
                    <a:pt x="1016" y="10715"/>
                    <a:pt x="1250" y="10715"/>
                  </a:cubicBezTo>
                  <a:close/>
                  <a:moveTo>
                    <a:pt x="1380" y="13447"/>
                  </a:moveTo>
                  <a:lnTo>
                    <a:pt x="1660" y="13494"/>
                  </a:lnTo>
                  <a:lnTo>
                    <a:pt x="1660" y="13525"/>
                  </a:lnTo>
                  <a:lnTo>
                    <a:pt x="1660" y="13727"/>
                  </a:lnTo>
                  <a:cubicBezTo>
                    <a:pt x="1629" y="13804"/>
                    <a:pt x="1567" y="13866"/>
                    <a:pt x="1489" y="13866"/>
                  </a:cubicBezTo>
                  <a:lnTo>
                    <a:pt x="1473" y="13866"/>
                  </a:lnTo>
                  <a:cubicBezTo>
                    <a:pt x="1380" y="13835"/>
                    <a:pt x="1334" y="13758"/>
                    <a:pt x="1318" y="13680"/>
                  </a:cubicBezTo>
                  <a:cubicBezTo>
                    <a:pt x="1318" y="13602"/>
                    <a:pt x="1334" y="13540"/>
                    <a:pt x="1349" y="13494"/>
                  </a:cubicBezTo>
                  <a:lnTo>
                    <a:pt x="1380" y="13447"/>
                  </a:lnTo>
                  <a:close/>
                  <a:moveTo>
                    <a:pt x="2652" y="13246"/>
                  </a:moveTo>
                  <a:cubicBezTo>
                    <a:pt x="2761" y="13447"/>
                    <a:pt x="2885" y="13664"/>
                    <a:pt x="2978" y="13882"/>
                  </a:cubicBezTo>
                  <a:lnTo>
                    <a:pt x="3180" y="13447"/>
                  </a:lnTo>
                  <a:cubicBezTo>
                    <a:pt x="3203" y="13390"/>
                    <a:pt x="3251" y="13358"/>
                    <a:pt x="3306" y="13358"/>
                  </a:cubicBezTo>
                  <a:cubicBezTo>
                    <a:pt x="3326" y="13358"/>
                    <a:pt x="3346" y="13362"/>
                    <a:pt x="3366" y="13370"/>
                  </a:cubicBezTo>
                  <a:cubicBezTo>
                    <a:pt x="3443" y="13416"/>
                    <a:pt x="3490" y="13494"/>
                    <a:pt x="3443" y="13571"/>
                  </a:cubicBezTo>
                  <a:lnTo>
                    <a:pt x="3226" y="14052"/>
                  </a:lnTo>
                  <a:cubicBezTo>
                    <a:pt x="3428" y="14145"/>
                    <a:pt x="3645" y="14269"/>
                    <a:pt x="3831" y="14362"/>
                  </a:cubicBezTo>
                  <a:cubicBezTo>
                    <a:pt x="3908" y="14409"/>
                    <a:pt x="3924" y="14487"/>
                    <a:pt x="3893" y="14564"/>
                  </a:cubicBezTo>
                  <a:cubicBezTo>
                    <a:pt x="3862" y="14611"/>
                    <a:pt x="3815" y="14642"/>
                    <a:pt x="3753" y="14642"/>
                  </a:cubicBezTo>
                  <a:cubicBezTo>
                    <a:pt x="3722" y="14642"/>
                    <a:pt x="3707" y="14642"/>
                    <a:pt x="3676" y="14611"/>
                  </a:cubicBezTo>
                  <a:cubicBezTo>
                    <a:pt x="3521" y="14533"/>
                    <a:pt x="3350" y="14440"/>
                    <a:pt x="3180" y="14362"/>
                  </a:cubicBezTo>
                  <a:lnTo>
                    <a:pt x="3180" y="14362"/>
                  </a:lnTo>
                  <a:cubicBezTo>
                    <a:pt x="3273" y="14595"/>
                    <a:pt x="3350" y="14828"/>
                    <a:pt x="3428" y="15060"/>
                  </a:cubicBezTo>
                  <a:lnTo>
                    <a:pt x="3164" y="15138"/>
                  </a:lnTo>
                  <a:cubicBezTo>
                    <a:pt x="3102" y="14967"/>
                    <a:pt x="3024" y="14797"/>
                    <a:pt x="2962" y="14611"/>
                  </a:cubicBezTo>
                  <a:lnTo>
                    <a:pt x="2854" y="14874"/>
                  </a:lnTo>
                  <a:cubicBezTo>
                    <a:pt x="2823" y="14921"/>
                    <a:pt x="2776" y="14967"/>
                    <a:pt x="2745" y="14967"/>
                  </a:cubicBezTo>
                  <a:cubicBezTo>
                    <a:pt x="2730" y="14967"/>
                    <a:pt x="2714" y="14952"/>
                    <a:pt x="2699" y="14952"/>
                  </a:cubicBezTo>
                  <a:cubicBezTo>
                    <a:pt x="2621" y="14905"/>
                    <a:pt x="2575" y="14828"/>
                    <a:pt x="2621" y="14750"/>
                  </a:cubicBezTo>
                  <a:lnTo>
                    <a:pt x="2838" y="14223"/>
                  </a:lnTo>
                  <a:cubicBezTo>
                    <a:pt x="2823" y="14207"/>
                    <a:pt x="2823" y="14176"/>
                    <a:pt x="2807" y="14145"/>
                  </a:cubicBezTo>
                  <a:cubicBezTo>
                    <a:pt x="2621" y="14068"/>
                    <a:pt x="2435" y="13975"/>
                    <a:pt x="2264" y="13897"/>
                  </a:cubicBezTo>
                  <a:cubicBezTo>
                    <a:pt x="2187" y="13866"/>
                    <a:pt x="2156" y="13789"/>
                    <a:pt x="2187" y="13711"/>
                  </a:cubicBezTo>
                  <a:cubicBezTo>
                    <a:pt x="2209" y="13655"/>
                    <a:pt x="2256" y="13615"/>
                    <a:pt x="2310" y="13615"/>
                  </a:cubicBezTo>
                  <a:cubicBezTo>
                    <a:pt x="2330" y="13615"/>
                    <a:pt x="2352" y="13621"/>
                    <a:pt x="2373" y="13633"/>
                  </a:cubicBezTo>
                  <a:cubicBezTo>
                    <a:pt x="2435" y="13649"/>
                    <a:pt x="2513" y="13680"/>
                    <a:pt x="2590" y="13727"/>
                  </a:cubicBezTo>
                  <a:cubicBezTo>
                    <a:pt x="2513" y="13602"/>
                    <a:pt x="2451" y="13494"/>
                    <a:pt x="2404" y="13370"/>
                  </a:cubicBezTo>
                  <a:lnTo>
                    <a:pt x="2652" y="13246"/>
                  </a:lnTo>
                  <a:close/>
                  <a:moveTo>
                    <a:pt x="4653" y="15355"/>
                  </a:moveTo>
                  <a:cubicBezTo>
                    <a:pt x="4715" y="15355"/>
                    <a:pt x="4762" y="15371"/>
                    <a:pt x="4808" y="15433"/>
                  </a:cubicBezTo>
                  <a:cubicBezTo>
                    <a:pt x="4839" y="15495"/>
                    <a:pt x="4870" y="15541"/>
                    <a:pt x="4839" y="15603"/>
                  </a:cubicBezTo>
                  <a:cubicBezTo>
                    <a:pt x="4824" y="15665"/>
                    <a:pt x="4762" y="15696"/>
                    <a:pt x="4715" y="15727"/>
                  </a:cubicBezTo>
                  <a:lnTo>
                    <a:pt x="4653" y="15727"/>
                  </a:lnTo>
                  <a:cubicBezTo>
                    <a:pt x="4606" y="15727"/>
                    <a:pt x="4575" y="15696"/>
                    <a:pt x="4529" y="15681"/>
                  </a:cubicBezTo>
                  <a:cubicBezTo>
                    <a:pt x="4498" y="15650"/>
                    <a:pt x="4451" y="15572"/>
                    <a:pt x="4482" y="15510"/>
                  </a:cubicBezTo>
                  <a:cubicBezTo>
                    <a:pt x="4482" y="15433"/>
                    <a:pt x="4513" y="15386"/>
                    <a:pt x="4591" y="15386"/>
                  </a:cubicBezTo>
                  <a:lnTo>
                    <a:pt x="4606" y="15433"/>
                  </a:lnTo>
                  <a:lnTo>
                    <a:pt x="4653" y="15417"/>
                  </a:lnTo>
                  <a:lnTo>
                    <a:pt x="4653" y="15355"/>
                  </a:lnTo>
                  <a:close/>
                  <a:moveTo>
                    <a:pt x="2988" y="15578"/>
                  </a:moveTo>
                  <a:cubicBezTo>
                    <a:pt x="3020" y="15578"/>
                    <a:pt x="3053" y="15583"/>
                    <a:pt x="3086" y="15603"/>
                  </a:cubicBezTo>
                  <a:cubicBezTo>
                    <a:pt x="3164" y="15650"/>
                    <a:pt x="3242" y="15727"/>
                    <a:pt x="3211" y="15820"/>
                  </a:cubicBezTo>
                  <a:cubicBezTo>
                    <a:pt x="3211" y="15882"/>
                    <a:pt x="3180" y="15913"/>
                    <a:pt x="3133" y="15960"/>
                  </a:cubicBezTo>
                  <a:cubicBezTo>
                    <a:pt x="3102" y="15975"/>
                    <a:pt x="3055" y="15991"/>
                    <a:pt x="3024" y="15991"/>
                  </a:cubicBezTo>
                  <a:cubicBezTo>
                    <a:pt x="3009" y="15991"/>
                    <a:pt x="2962" y="15975"/>
                    <a:pt x="2947" y="15975"/>
                  </a:cubicBezTo>
                  <a:cubicBezTo>
                    <a:pt x="2854" y="15929"/>
                    <a:pt x="2776" y="15836"/>
                    <a:pt x="2792" y="15743"/>
                  </a:cubicBezTo>
                  <a:lnTo>
                    <a:pt x="2823" y="15743"/>
                  </a:lnTo>
                  <a:cubicBezTo>
                    <a:pt x="2807" y="15681"/>
                    <a:pt x="2823" y="15650"/>
                    <a:pt x="2823" y="15619"/>
                  </a:cubicBezTo>
                  <a:lnTo>
                    <a:pt x="2823" y="15588"/>
                  </a:lnTo>
                  <a:lnTo>
                    <a:pt x="2869" y="15588"/>
                  </a:lnTo>
                  <a:cubicBezTo>
                    <a:pt x="2905" y="15588"/>
                    <a:pt x="2945" y="15578"/>
                    <a:pt x="2988" y="15578"/>
                  </a:cubicBezTo>
                  <a:close/>
                  <a:moveTo>
                    <a:pt x="15541" y="15619"/>
                  </a:moveTo>
                  <a:lnTo>
                    <a:pt x="15572" y="15665"/>
                  </a:lnTo>
                  <a:cubicBezTo>
                    <a:pt x="15603" y="15774"/>
                    <a:pt x="15572" y="15898"/>
                    <a:pt x="15463" y="15960"/>
                  </a:cubicBezTo>
                  <a:cubicBezTo>
                    <a:pt x="15417" y="16006"/>
                    <a:pt x="15308" y="16053"/>
                    <a:pt x="15215" y="16053"/>
                  </a:cubicBezTo>
                  <a:lnTo>
                    <a:pt x="15184" y="16053"/>
                  </a:lnTo>
                  <a:cubicBezTo>
                    <a:pt x="15122" y="16053"/>
                    <a:pt x="15060" y="16006"/>
                    <a:pt x="15029" y="15960"/>
                  </a:cubicBezTo>
                  <a:cubicBezTo>
                    <a:pt x="14998" y="15913"/>
                    <a:pt x="14998" y="15882"/>
                    <a:pt x="15029" y="15836"/>
                  </a:cubicBezTo>
                  <a:cubicBezTo>
                    <a:pt x="15060" y="15774"/>
                    <a:pt x="15122" y="15758"/>
                    <a:pt x="15184" y="15758"/>
                  </a:cubicBezTo>
                  <a:lnTo>
                    <a:pt x="15215" y="15758"/>
                  </a:lnTo>
                  <a:cubicBezTo>
                    <a:pt x="15277" y="15758"/>
                    <a:pt x="15308" y="15696"/>
                    <a:pt x="15308" y="15665"/>
                  </a:cubicBezTo>
                  <a:lnTo>
                    <a:pt x="15308" y="15619"/>
                  </a:lnTo>
                  <a:close/>
                  <a:moveTo>
                    <a:pt x="7465" y="16341"/>
                  </a:moveTo>
                  <a:cubicBezTo>
                    <a:pt x="7488" y="16341"/>
                    <a:pt x="7513" y="16348"/>
                    <a:pt x="7538" y="16363"/>
                  </a:cubicBezTo>
                  <a:cubicBezTo>
                    <a:pt x="7553" y="16363"/>
                    <a:pt x="8003" y="16596"/>
                    <a:pt x="8220" y="16735"/>
                  </a:cubicBezTo>
                  <a:cubicBezTo>
                    <a:pt x="8298" y="16766"/>
                    <a:pt x="8329" y="16844"/>
                    <a:pt x="8298" y="16922"/>
                  </a:cubicBezTo>
                  <a:cubicBezTo>
                    <a:pt x="8251" y="16968"/>
                    <a:pt x="8220" y="16999"/>
                    <a:pt x="8158" y="16999"/>
                  </a:cubicBezTo>
                  <a:cubicBezTo>
                    <a:pt x="8143" y="16999"/>
                    <a:pt x="8127" y="16984"/>
                    <a:pt x="8096" y="16984"/>
                  </a:cubicBezTo>
                  <a:cubicBezTo>
                    <a:pt x="7863" y="16859"/>
                    <a:pt x="7429" y="16627"/>
                    <a:pt x="7398" y="16611"/>
                  </a:cubicBezTo>
                  <a:cubicBezTo>
                    <a:pt x="7321" y="16580"/>
                    <a:pt x="7305" y="16503"/>
                    <a:pt x="7352" y="16425"/>
                  </a:cubicBezTo>
                  <a:cubicBezTo>
                    <a:pt x="7373" y="16373"/>
                    <a:pt x="7415" y="16341"/>
                    <a:pt x="7465" y="16341"/>
                  </a:cubicBezTo>
                  <a:close/>
                  <a:moveTo>
                    <a:pt x="6255" y="16776"/>
                  </a:moveTo>
                  <a:cubicBezTo>
                    <a:pt x="6269" y="16776"/>
                    <a:pt x="6282" y="16778"/>
                    <a:pt x="6297" y="16782"/>
                  </a:cubicBezTo>
                  <a:lnTo>
                    <a:pt x="6281" y="16844"/>
                  </a:lnTo>
                  <a:lnTo>
                    <a:pt x="6281" y="16859"/>
                  </a:lnTo>
                  <a:lnTo>
                    <a:pt x="6297" y="16813"/>
                  </a:lnTo>
                  <a:lnTo>
                    <a:pt x="6468" y="16844"/>
                  </a:lnTo>
                  <a:lnTo>
                    <a:pt x="6421" y="17139"/>
                  </a:lnTo>
                  <a:lnTo>
                    <a:pt x="6390" y="17154"/>
                  </a:lnTo>
                  <a:cubicBezTo>
                    <a:pt x="6375" y="17170"/>
                    <a:pt x="6359" y="17170"/>
                    <a:pt x="6312" y="17170"/>
                  </a:cubicBezTo>
                  <a:cubicBezTo>
                    <a:pt x="6235" y="17170"/>
                    <a:pt x="6142" y="17123"/>
                    <a:pt x="6111" y="17046"/>
                  </a:cubicBezTo>
                  <a:cubicBezTo>
                    <a:pt x="6080" y="16984"/>
                    <a:pt x="6111" y="16906"/>
                    <a:pt x="6142" y="16844"/>
                  </a:cubicBezTo>
                  <a:cubicBezTo>
                    <a:pt x="6177" y="16797"/>
                    <a:pt x="6213" y="16776"/>
                    <a:pt x="6255" y="16776"/>
                  </a:cubicBezTo>
                  <a:close/>
                  <a:moveTo>
                    <a:pt x="5044" y="16800"/>
                  </a:moveTo>
                  <a:cubicBezTo>
                    <a:pt x="5118" y="16800"/>
                    <a:pt x="5190" y="16842"/>
                    <a:pt x="5211" y="16906"/>
                  </a:cubicBezTo>
                  <a:cubicBezTo>
                    <a:pt x="5258" y="16968"/>
                    <a:pt x="5258" y="16999"/>
                    <a:pt x="5227" y="17061"/>
                  </a:cubicBezTo>
                  <a:cubicBezTo>
                    <a:pt x="5211" y="17123"/>
                    <a:pt x="5180" y="17154"/>
                    <a:pt x="5134" y="17170"/>
                  </a:cubicBezTo>
                  <a:cubicBezTo>
                    <a:pt x="5118" y="17201"/>
                    <a:pt x="5103" y="17201"/>
                    <a:pt x="5056" y="17201"/>
                  </a:cubicBezTo>
                  <a:cubicBezTo>
                    <a:pt x="4979" y="17201"/>
                    <a:pt x="4901" y="17154"/>
                    <a:pt x="4870" y="17092"/>
                  </a:cubicBezTo>
                  <a:cubicBezTo>
                    <a:pt x="4824" y="16999"/>
                    <a:pt x="4839" y="16890"/>
                    <a:pt x="4948" y="16828"/>
                  </a:cubicBezTo>
                  <a:cubicBezTo>
                    <a:pt x="4977" y="16809"/>
                    <a:pt x="5011" y="16800"/>
                    <a:pt x="5044" y="16800"/>
                  </a:cubicBezTo>
                  <a:close/>
                  <a:moveTo>
                    <a:pt x="4322" y="17245"/>
                  </a:moveTo>
                  <a:cubicBezTo>
                    <a:pt x="4388" y="17245"/>
                    <a:pt x="4459" y="17276"/>
                    <a:pt x="4498" y="17325"/>
                  </a:cubicBezTo>
                  <a:cubicBezTo>
                    <a:pt x="4529" y="17387"/>
                    <a:pt x="4560" y="17433"/>
                    <a:pt x="4513" y="17480"/>
                  </a:cubicBezTo>
                  <a:cubicBezTo>
                    <a:pt x="4498" y="17557"/>
                    <a:pt x="4420" y="17619"/>
                    <a:pt x="4327" y="17619"/>
                  </a:cubicBezTo>
                  <a:cubicBezTo>
                    <a:pt x="4281" y="17619"/>
                    <a:pt x="4250" y="17604"/>
                    <a:pt x="4219" y="17588"/>
                  </a:cubicBezTo>
                  <a:cubicBezTo>
                    <a:pt x="4188" y="17542"/>
                    <a:pt x="4141" y="17480"/>
                    <a:pt x="4141" y="17433"/>
                  </a:cubicBezTo>
                  <a:cubicBezTo>
                    <a:pt x="4141" y="17371"/>
                    <a:pt x="4188" y="17309"/>
                    <a:pt x="4219" y="17278"/>
                  </a:cubicBezTo>
                  <a:cubicBezTo>
                    <a:pt x="4247" y="17255"/>
                    <a:pt x="4284" y="17245"/>
                    <a:pt x="4322" y="17245"/>
                  </a:cubicBezTo>
                  <a:close/>
                  <a:moveTo>
                    <a:pt x="6646" y="17717"/>
                  </a:moveTo>
                  <a:cubicBezTo>
                    <a:pt x="6673" y="17717"/>
                    <a:pt x="6702" y="17726"/>
                    <a:pt x="6731" y="17744"/>
                  </a:cubicBezTo>
                  <a:cubicBezTo>
                    <a:pt x="6731" y="17744"/>
                    <a:pt x="7398" y="18100"/>
                    <a:pt x="7770" y="18209"/>
                  </a:cubicBezTo>
                  <a:cubicBezTo>
                    <a:pt x="7848" y="18224"/>
                    <a:pt x="7894" y="18302"/>
                    <a:pt x="7894" y="18379"/>
                  </a:cubicBezTo>
                  <a:cubicBezTo>
                    <a:pt x="7863" y="18457"/>
                    <a:pt x="7817" y="18488"/>
                    <a:pt x="7755" y="18488"/>
                  </a:cubicBezTo>
                  <a:lnTo>
                    <a:pt x="7708" y="18488"/>
                  </a:lnTo>
                  <a:cubicBezTo>
                    <a:pt x="7305" y="18379"/>
                    <a:pt x="6607" y="18007"/>
                    <a:pt x="6592" y="17992"/>
                  </a:cubicBezTo>
                  <a:cubicBezTo>
                    <a:pt x="6514" y="17945"/>
                    <a:pt x="6499" y="17868"/>
                    <a:pt x="6530" y="17790"/>
                  </a:cubicBezTo>
                  <a:cubicBezTo>
                    <a:pt x="6559" y="17742"/>
                    <a:pt x="6600" y="17717"/>
                    <a:pt x="6646" y="17717"/>
                  </a:cubicBezTo>
                  <a:close/>
                  <a:moveTo>
                    <a:pt x="5129" y="17530"/>
                  </a:moveTo>
                  <a:cubicBezTo>
                    <a:pt x="5158" y="17530"/>
                    <a:pt x="5187" y="17539"/>
                    <a:pt x="5211" y="17557"/>
                  </a:cubicBezTo>
                  <a:cubicBezTo>
                    <a:pt x="5211" y="17557"/>
                    <a:pt x="5956" y="18147"/>
                    <a:pt x="6669" y="18472"/>
                  </a:cubicBezTo>
                  <a:cubicBezTo>
                    <a:pt x="6747" y="18519"/>
                    <a:pt x="6778" y="18612"/>
                    <a:pt x="6747" y="18674"/>
                  </a:cubicBezTo>
                  <a:cubicBezTo>
                    <a:pt x="6700" y="18705"/>
                    <a:pt x="6669" y="18752"/>
                    <a:pt x="6607" y="18752"/>
                  </a:cubicBezTo>
                  <a:cubicBezTo>
                    <a:pt x="6592" y="18752"/>
                    <a:pt x="6576" y="18721"/>
                    <a:pt x="6545" y="18721"/>
                  </a:cubicBezTo>
                  <a:cubicBezTo>
                    <a:pt x="5801" y="18379"/>
                    <a:pt x="5072" y="17790"/>
                    <a:pt x="5041" y="17775"/>
                  </a:cubicBezTo>
                  <a:cubicBezTo>
                    <a:pt x="4979" y="17744"/>
                    <a:pt x="4963" y="17635"/>
                    <a:pt x="5025" y="17588"/>
                  </a:cubicBezTo>
                  <a:cubicBezTo>
                    <a:pt x="5044" y="17551"/>
                    <a:pt x="5085" y="17530"/>
                    <a:pt x="5129" y="17530"/>
                  </a:cubicBezTo>
                  <a:close/>
                  <a:moveTo>
                    <a:pt x="7770" y="1"/>
                  </a:moveTo>
                  <a:cubicBezTo>
                    <a:pt x="6685" y="78"/>
                    <a:pt x="5646" y="326"/>
                    <a:pt x="4684" y="730"/>
                  </a:cubicBezTo>
                  <a:cubicBezTo>
                    <a:pt x="1861" y="2653"/>
                    <a:pt x="0" y="5894"/>
                    <a:pt x="0" y="9570"/>
                  </a:cubicBezTo>
                  <a:cubicBezTo>
                    <a:pt x="0" y="13246"/>
                    <a:pt x="1861" y="16503"/>
                    <a:pt x="4668" y="18410"/>
                  </a:cubicBezTo>
                  <a:cubicBezTo>
                    <a:pt x="5816" y="18922"/>
                    <a:pt x="7088" y="19186"/>
                    <a:pt x="8422" y="19186"/>
                  </a:cubicBezTo>
                  <a:cubicBezTo>
                    <a:pt x="8716" y="19186"/>
                    <a:pt x="8996" y="19170"/>
                    <a:pt x="9275" y="19155"/>
                  </a:cubicBezTo>
                  <a:cubicBezTo>
                    <a:pt x="9228" y="19108"/>
                    <a:pt x="9120" y="19031"/>
                    <a:pt x="9104" y="18922"/>
                  </a:cubicBezTo>
                  <a:cubicBezTo>
                    <a:pt x="9104" y="18860"/>
                    <a:pt x="9120" y="18783"/>
                    <a:pt x="9166" y="18721"/>
                  </a:cubicBezTo>
                  <a:cubicBezTo>
                    <a:pt x="9244" y="18628"/>
                    <a:pt x="9352" y="18612"/>
                    <a:pt x="9476" y="18581"/>
                  </a:cubicBezTo>
                  <a:cubicBezTo>
                    <a:pt x="9580" y="18576"/>
                    <a:pt x="9687" y="18572"/>
                    <a:pt x="9795" y="18572"/>
                  </a:cubicBezTo>
                  <a:cubicBezTo>
                    <a:pt x="10011" y="18572"/>
                    <a:pt x="10231" y="18586"/>
                    <a:pt x="10438" y="18628"/>
                  </a:cubicBezTo>
                  <a:cubicBezTo>
                    <a:pt x="10640" y="18659"/>
                    <a:pt x="10779" y="18767"/>
                    <a:pt x="10826" y="18907"/>
                  </a:cubicBezTo>
                  <a:cubicBezTo>
                    <a:pt x="11586" y="18705"/>
                    <a:pt x="12299" y="18410"/>
                    <a:pt x="12982" y="18054"/>
                  </a:cubicBezTo>
                  <a:cubicBezTo>
                    <a:pt x="13028" y="18007"/>
                    <a:pt x="13075" y="17976"/>
                    <a:pt x="13121" y="17930"/>
                  </a:cubicBezTo>
                  <a:cubicBezTo>
                    <a:pt x="13338" y="17775"/>
                    <a:pt x="13571" y="17635"/>
                    <a:pt x="13819" y="17542"/>
                  </a:cubicBezTo>
                  <a:cubicBezTo>
                    <a:pt x="16378" y="15820"/>
                    <a:pt x="18038" y="12905"/>
                    <a:pt x="18038" y="9601"/>
                  </a:cubicBezTo>
                  <a:cubicBezTo>
                    <a:pt x="18038" y="6173"/>
                    <a:pt x="16254" y="3180"/>
                    <a:pt x="13571" y="1474"/>
                  </a:cubicBezTo>
                  <a:cubicBezTo>
                    <a:pt x="13183" y="1474"/>
                    <a:pt x="12795" y="1412"/>
                    <a:pt x="12423" y="1303"/>
                  </a:cubicBezTo>
                  <a:cubicBezTo>
                    <a:pt x="12113" y="1195"/>
                    <a:pt x="11896" y="931"/>
                    <a:pt x="11896" y="636"/>
                  </a:cubicBezTo>
                  <a:cubicBezTo>
                    <a:pt x="10841" y="233"/>
                    <a:pt x="9678" y="1"/>
                    <a:pt x="8453" y="1"/>
                  </a:cubicBezTo>
                  <a:lnTo>
                    <a:pt x="8236" y="1"/>
                  </a:lnTo>
                  <a:cubicBezTo>
                    <a:pt x="8236" y="32"/>
                    <a:pt x="8236" y="78"/>
                    <a:pt x="8220" y="94"/>
                  </a:cubicBezTo>
                  <a:cubicBezTo>
                    <a:pt x="8174" y="140"/>
                    <a:pt x="8127" y="171"/>
                    <a:pt x="8065" y="187"/>
                  </a:cubicBezTo>
                  <a:lnTo>
                    <a:pt x="8003" y="187"/>
                  </a:lnTo>
                  <a:cubicBezTo>
                    <a:pt x="7941" y="187"/>
                    <a:pt x="7863" y="156"/>
                    <a:pt x="7786" y="109"/>
                  </a:cubicBezTo>
                  <a:lnTo>
                    <a:pt x="7770" y="94"/>
                  </a:lnTo>
                  <a:lnTo>
                    <a:pt x="7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5"/>
            <p:cNvSpPr/>
            <p:nvPr/>
          </p:nvSpPr>
          <p:spPr>
            <a:xfrm>
              <a:off x="3788563" y="4098050"/>
              <a:ext cx="8575" cy="24850"/>
            </a:xfrm>
            <a:custGeom>
              <a:avLst/>
              <a:gdLst/>
              <a:ahLst/>
              <a:cxnLst/>
              <a:rect l="l" t="t" r="r" b="b"/>
              <a:pathLst>
                <a:path w="343" h="994" extrusionOk="0">
                  <a:moveTo>
                    <a:pt x="1" y="1"/>
                  </a:moveTo>
                  <a:lnTo>
                    <a:pt x="1" y="1"/>
                  </a:lnTo>
                  <a:cubicBezTo>
                    <a:pt x="94" y="358"/>
                    <a:pt x="202" y="668"/>
                    <a:pt x="342" y="994"/>
                  </a:cubicBezTo>
                  <a:cubicBezTo>
                    <a:pt x="233" y="668"/>
                    <a:pt x="94" y="32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5"/>
            <p:cNvSpPr/>
            <p:nvPr/>
          </p:nvSpPr>
          <p:spPr>
            <a:xfrm>
              <a:off x="4074338" y="3795225"/>
              <a:ext cx="42275" cy="20975"/>
            </a:xfrm>
            <a:custGeom>
              <a:avLst/>
              <a:gdLst/>
              <a:ahLst/>
              <a:cxnLst/>
              <a:rect l="l" t="t" r="r" b="b"/>
              <a:pathLst>
                <a:path w="1691" h="839" extrusionOk="0">
                  <a:moveTo>
                    <a:pt x="0" y="1"/>
                  </a:moveTo>
                  <a:cubicBezTo>
                    <a:pt x="47" y="296"/>
                    <a:pt x="233" y="559"/>
                    <a:pt x="543" y="652"/>
                  </a:cubicBezTo>
                  <a:cubicBezTo>
                    <a:pt x="915" y="776"/>
                    <a:pt x="1303" y="838"/>
                    <a:pt x="1691" y="838"/>
                  </a:cubicBezTo>
                  <a:cubicBezTo>
                    <a:pt x="1489" y="714"/>
                    <a:pt x="1303" y="590"/>
                    <a:pt x="1086" y="482"/>
                  </a:cubicBezTo>
                  <a:cubicBezTo>
                    <a:pt x="931" y="466"/>
                    <a:pt x="776" y="420"/>
                    <a:pt x="605" y="373"/>
                  </a:cubicBezTo>
                  <a:cubicBezTo>
                    <a:pt x="466" y="327"/>
                    <a:pt x="342" y="234"/>
                    <a:pt x="311" y="110"/>
                  </a:cubicBezTo>
                  <a:cubicBezTo>
                    <a:pt x="218" y="78"/>
                    <a:pt x="93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5"/>
            <p:cNvSpPr/>
            <p:nvPr/>
          </p:nvSpPr>
          <p:spPr>
            <a:xfrm>
              <a:off x="3919238" y="3827125"/>
              <a:ext cx="47725" cy="29000"/>
            </a:xfrm>
            <a:custGeom>
              <a:avLst/>
              <a:gdLst/>
              <a:ahLst/>
              <a:cxnLst/>
              <a:rect l="l" t="t" r="r" b="b"/>
              <a:pathLst>
                <a:path w="1909" h="1160" extrusionOk="0">
                  <a:moveTo>
                    <a:pt x="1303" y="276"/>
                  </a:moveTo>
                  <a:cubicBezTo>
                    <a:pt x="1334" y="276"/>
                    <a:pt x="1396" y="291"/>
                    <a:pt x="1443" y="291"/>
                  </a:cubicBezTo>
                  <a:cubicBezTo>
                    <a:pt x="1521" y="307"/>
                    <a:pt x="1567" y="353"/>
                    <a:pt x="1567" y="369"/>
                  </a:cubicBezTo>
                  <a:cubicBezTo>
                    <a:pt x="1567" y="369"/>
                    <a:pt x="1552" y="384"/>
                    <a:pt x="1474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58" y="846"/>
                    <a:pt x="526" y="852"/>
                    <a:pt x="496" y="852"/>
                  </a:cubicBezTo>
                  <a:cubicBezTo>
                    <a:pt x="412" y="852"/>
                    <a:pt x="341" y="806"/>
                    <a:pt x="295" y="726"/>
                  </a:cubicBezTo>
                  <a:cubicBezTo>
                    <a:pt x="295" y="695"/>
                    <a:pt x="326" y="664"/>
                    <a:pt x="435" y="586"/>
                  </a:cubicBezTo>
                  <a:cubicBezTo>
                    <a:pt x="667" y="447"/>
                    <a:pt x="978" y="276"/>
                    <a:pt x="1303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7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16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67" y="1160"/>
                    <a:pt x="699" y="1144"/>
                  </a:cubicBezTo>
                  <a:cubicBezTo>
                    <a:pt x="1055" y="1051"/>
                    <a:pt x="1381" y="912"/>
                    <a:pt x="1676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908" y="198"/>
                    <a:pt x="1707" y="59"/>
                    <a:pt x="1490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5"/>
            <p:cNvSpPr/>
            <p:nvPr/>
          </p:nvSpPr>
          <p:spPr>
            <a:xfrm>
              <a:off x="4102638" y="4217875"/>
              <a:ext cx="20575" cy="12425"/>
            </a:xfrm>
            <a:custGeom>
              <a:avLst/>
              <a:gdLst/>
              <a:ahLst/>
              <a:cxnLst/>
              <a:rect l="l" t="t" r="r" b="b"/>
              <a:pathLst>
                <a:path w="823" h="497" extrusionOk="0">
                  <a:moveTo>
                    <a:pt x="823" y="0"/>
                  </a:moveTo>
                  <a:lnTo>
                    <a:pt x="823" y="0"/>
                  </a:lnTo>
                  <a:cubicBezTo>
                    <a:pt x="574" y="93"/>
                    <a:pt x="342" y="233"/>
                    <a:pt x="125" y="388"/>
                  </a:cubicBezTo>
                  <a:cubicBezTo>
                    <a:pt x="94" y="419"/>
                    <a:pt x="47" y="466"/>
                    <a:pt x="1" y="497"/>
                  </a:cubicBezTo>
                  <a:cubicBezTo>
                    <a:pt x="280" y="342"/>
                    <a:pt x="559" y="171"/>
                    <a:pt x="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5"/>
            <p:cNvSpPr/>
            <p:nvPr/>
          </p:nvSpPr>
          <p:spPr>
            <a:xfrm>
              <a:off x="4005713" y="4243625"/>
              <a:ext cx="42675" cy="14600"/>
            </a:xfrm>
            <a:custGeom>
              <a:avLst/>
              <a:gdLst/>
              <a:ahLst/>
              <a:cxnLst/>
              <a:rect l="l" t="t" r="r" b="b"/>
              <a:pathLst>
                <a:path w="1707" h="584" extrusionOk="0">
                  <a:moveTo>
                    <a:pt x="679" y="1"/>
                  </a:moveTo>
                  <a:cubicBezTo>
                    <a:pt x="569" y="1"/>
                    <a:pt x="460" y="4"/>
                    <a:pt x="357" y="10"/>
                  </a:cubicBezTo>
                  <a:cubicBezTo>
                    <a:pt x="248" y="41"/>
                    <a:pt x="124" y="56"/>
                    <a:pt x="47" y="149"/>
                  </a:cubicBezTo>
                  <a:cubicBezTo>
                    <a:pt x="16" y="211"/>
                    <a:pt x="0" y="289"/>
                    <a:pt x="0" y="351"/>
                  </a:cubicBezTo>
                  <a:cubicBezTo>
                    <a:pt x="16" y="459"/>
                    <a:pt x="109" y="537"/>
                    <a:pt x="171" y="583"/>
                  </a:cubicBezTo>
                  <a:cubicBezTo>
                    <a:pt x="434" y="552"/>
                    <a:pt x="683" y="521"/>
                    <a:pt x="962" y="475"/>
                  </a:cubicBezTo>
                  <a:cubicBezTo>
                    <a:pt x="683" y="475"/>
                    <a:pt x="497" y="444"/>
                    <a:pt x="341" y="351"/>
                  </a:cubicBezTo>
                  <a:cubicBezTo>
                    <a:pt x="326" y="351"/>
                    <a:pt x="326" y="320"/>
                    <a:pt x="310" y="320"/>
                  </a:cubicBezTo>
                  <a:cubicBezTo>
                    <a:pt x="326" y="320"/>
                    <a:pt x="341" y="320"/>
                    <a:pt x="388" y="304"/>
                  </a:cubicBezTo>
                  <a:cubicBezTo>
                    <a:pt x="495" y="292"/>
                    <a:pt x="606" y="287"/>
                    <a:pt x="719" y="287"/>
                  </a:cubicBezTo>
                  <a:cubicBezTo>
                    <a:pt x="902" y="287"/>
                    <a:pt x="1090" y="301"/>
                    <a:pt x="1272" y="320"/>
                  </a:cubicBezTo>
                  <a:cubicBezTo>
                    <a:pt x="1334" y="320"/>
                    <a:pt x="1365" y="366"/>
                    <a:pt x="1412" y="382"/>
                  </a:cubicBezTo>
                  <a:cubicBezTo>
                    <a:pt x="1505" y="366"/>
                    <a:pt x="1598" y="351"/>
                    <a:pt x="1706" y="304"/>
                  </a:cubicBezTo>
                  <a:cubicBezTo>
                    <a:pt x="1660" y="196"/>
                    <a:pt x="1520" y="87"/>
                    <a:pt x="1334" y="56"/>
                  </a:cubicBezTo>
                  <a:cubicBezTo>
                    <a:pt x="1127" y="15"/>
                    <a:pt x="900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5"/>
            <p:cNvSpPr/>
            <p:nvPr/>
          </p:nvSpPr>
          <p:spPr>
            <a:xfrm>
              <a:off x="3793613" y="404740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605" y="305"/>
                  </a:moveTo>
                  <a:cubicBezTo>
                    <a:pt x="636" y="305"/>
                    <a:pt x="683" y="367"/>
                    <a:pt x="729" y="445"/>
                  </a:cubicBezTo>
                  <a:cubicBezTo>
                    <a:pt x="900" y="802"/>
                    <a:pt x="1009" y="1189"/>
                    <a:pt x="1071" y="1608"/>
                  </a:cubicBezTo>
                  <a:cubicBezTo>
                    <a:pt x="1086" y="1763"/>
                    <a:pt x="993" y="1918"/>
                    <a:pt x="900" y="1996"/>
                  </a:cubicBezTo>
                  <a:lnTo>
                    <a:pt x="854" y="1996"/>
                  </a:lnTo>
                  <a:cubicBezTo>
                    <a:pt x="791" y="1996"/>
                    <a:pt x="745" y="1918"/>
                    <a:pt x="683" y="1794"/>
                  </a:cubicBezTo>
                  <a:cubicBezTo>
                    <a:pt x="512" y="1422"/>
                    <a:pt x="342" y="941"/>
                    <a:pt x="450" y="491"/>
                  </a:cubicBezTo>
                  <a:cubicBezTo>
                    <a:pt x="497" y="383"/>
                    <a:pt x="543" y="305"/>
                    <a:pt x="605" y="305"/>
                  </a:cubicBezTo>
                  <a:close/>
                  <a:moveTo>
                    <a:pt x="575" y="0"/>
                  </a:moveTo>
                  <a:cubicBezTo>
                    <a:pt x="376" y="0"/>
                    <a:pt x="211" y="206"/>
                    <a:pt x="156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512" y="2151"/>
                    <a:pt x="652" y="2260"/>
                    <a:pt x="822" y="2260"/>
                  </a:cubicBezTo>
                  <a:cubicBezTo>
                    <a:pt x="854" y="2260"/>
                    <a:pt x="916" y="2260"/>
                    <a:pt x="962" y="2244"/>
                  </a:cubicBezTo>
                  <a:cubicBezTo>
                    <a:pt x="1226" y="2151"/>
                    <a:pt x="1381" y="1856"/>
                    <a:pt x="1350" y="1562"/>
                  </a:cubicBezTo>
                  <a:cubicBezTo>
                    <a:pt x="1303" y="1112"/>
                    <a:pt x="1164" y="693"/>
                    <a:pt x="962" y="305"/>
                  </a:cubicBezTo>
                  <a:cubicBezTo>
                    <a:pt x="900" y="181"/>
                    <a:pt x="822" y="57"/>
                    <a:pt x="652" y="11"/>
                  </a:cubicBezTo>
                  <a:cubicBezTo>
                    <a:pt x="626" y="4"/>
                    <a:pt x="600" y="0"/>
                    <a:pt x="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5"/>
            <p:cNvSpPr/>
            <p:nvPr/>
          </p:nvSpPr>
          <p:spPr>
            <a:xfrm>
              <a:off x="4127838" y="3854175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76" y="0"/>
                    <a:pt x="714" y="78"/>
                    <a:pt x="714" y="155"/>
                  </a:cubicBezTo>
                  <a:lnTo>
                    <a:pt x="745" y="435"/>
                  </a:lnTo>
                  <a:cubicBezTo>
                    <a:pt x="590" y="311"/>
                    <a:pt x="451" y="202"/>
                    <a:pt x="326" y="62"/>
                  </a:cubicBezTo>
                  <a:cubicBezTo>
                    <a:pt x="295" y="31"/>
                    <a:pt x="257" y="16"/>
                    <a:pt x="218" y="16"/>
                  </a:cubicBezTo>
                  <a:cubicBezTo>
                    <a:pt x="179" y="16"/>
                    <a:pt x="140" y="31"/>
                    <a:pt x="109" y="62"/>
                  </a:cubicBezTo>
                  <a:cubicBezTo>
                    <a:pt x="47" y="124"/>
                    <a:pt x="47" y="218"/>
                    <a:pt x="109" y="280"/>
                  </a:cubicBezTo>
                  <a:cubicBezTo>
                    <a:pt x="280" y="450"/>
                    <a:pt x="482" y="605"/>
                    <a:pt x="683" y="760"/>
                  </a:cubicBezTo>
                  <a:cubicBezTo>
                    <a:pt x="497" y="776"/>
                    <a:pt x="295" y="776"/>
                    <a:pt x="125" y="807"/>
                  </a:cubicBezTo>
                  <a:cubicBezTo>
                    <a:pt x="47" y="807"/>
                    <a:pt x="1" y="884"/>
                    <a:pt x="1" y="962"/>
                  </a:cubicBezTo>
                  <a:cubicBezTo>
                    <a:pt x="1" y="1009"/>
                    <a:pt x="63" y="1086"/>
                    <a:pt x="156" y="1086"/>
                  </a:cubicBezTo>
                  <a:cubicBezTo>
                    <a:pt x="388" y="1086"/>
                    <a:pt x="590" y="1071"/>
                    <a:pt x="823" y="1055"/>
                  </a:cubicBezTo>
                  <a:lnTo>
                    <a:pt x="885" y="1582"/>
                  </a:lnTo>
                  <a:cubicBezTo>
                    <a:pt x="885" y="1660"/>
                    <a:pt x="962" y="1706"/>
                    <a:pt x="1024" y="1706"/>
                  </a:cubicBezTo>
                  <a:lnTo>
                    <a:pt x="1040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19" y="1226"/>
                    <a:pt x="1505" y="1365"/>
                    <a:pt x="1722" y="1474"/>
                  </a:cubicBezTo>
                  <a:cubicBezTo>
                    <a:pt x="1738" y="1505"/>
                    <a:pt x="1753" y="1505"/>
                    <a:pt x="1800" y="1505"/>
                  </a:cubicBezTo>
                  <a:cubicBezTo>
                    <a:pt x="1862" y="1505"/>
                    <a:pt x="1893" y="1474"/>
                    <a:pt x="1908" y="1427"/>
                  </a:cubicBezTo>
                  <a:cubicBezTo>
                    <a:pt x="1955" y="1350"/>
                    <a:pt x="1939" y="1272"/>
                    <a:pt x="1862" y="1226"/>
                  </a:cubicBezTo>
                  <a:cubicBezTo>
                    <a:pt x="1738" y="1164"/>
                    <a:pt x="1629" y="1086"/>
                    <a:pt x="1521" y="1009"/>
                  </a:cubicBezTo>
                  <a:cubicBezTo>
                    <a:pt x="1598" y="1009"/>
                    <a:pt x="1676" y="993"/>
                    <a:pt x="1753" y="993"/>
                  </a:cubicBezTo>
                  <a:cubicBezTo>
                    <a:pt x="1831" y="993"/>
                    <a:pt x="1893" y="915"/>
                    <a:pt x="1893" y="838"/>
                  </a:cubicBezTo>
                  <a:cubicBezTo>
                    <a:pt x="1893" y="760"/>
                    <a:pt x="1815" y="698"/>
                    <a:pt x="1738" y="698"/>
                  </a:cubicBezTo>
                  <a:cubicBezTo>
                    <a:pt x="1552" y="729"/>
                    <a:pt x="1350" y="745"/>
                    <a:pt x="1133" y="760"/>
                  </a:cubicBezTo>
                  <a:cubicBezTo>
                    <a:pt x="1117" y="745"/>
                    <a:pt x="1071" y="729"/>
                    <a:pt x="1055" y="698"/>
                  </a:cubicBezTo>
                  <a:lnTo>
                    <a:pt x="1009" y="140"/>
                  </a:lnTo>
                  <a:cubicBezTo>
                    <a:pt x="1009" y="62"/>
                    <a:pt x="931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5"/>
            <p:cNvSpPr/>
            <p:nvPr/>
          </p:nvSpPr>
          <p:spPr>
            <a:xfrm>
              <a:off x="3831213" y="4110850"/>
              <a:ext cx="44225" cy="47325"/>
            </a:xfrm>
            <a:custGeom>
              <a:avLst/>
              <a:gdLst/>
              <a:ahLst/>
              <a:cxnLst/>
              <a:rect l="l" t="t" r="r" b="b"/>
              <a:pathLst>
                <a:path w="1769" h="1893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296" y="249"/>
                    <a:pt x="358" y="357"/>
                    <a:pt x="435" y="482"/>
                  </a:cubicBezTo>
                  <a:cubicBezTo>
                    <a:pt x="358" y="435"/>
                    <a:pt x="280" y="404"/>
                    <a:pt x="218" y="388"/>
                  </a:cubicBezTo>
                  <a:cubicBezTo>
                    <a:pt x="197" y="376"/>
                    <a:pt x="175" y="370"/>
                    <a:pt x="155" y="370"/>
                  </a:cubicBezTo>
                  <a:cubicBezTo>
                    <a:pt x="101" y="370"/>
                    <a:pt x="54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83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07" y="1366"/>
                  </a:lnTo>
                  <a:cubicBezTo>
                    <a:pt x="869" y="1552"/>
                    <a:pt x="947" y="1722"/>
                    <a:pt x="1009" y="1893"/>
                  </a:cubicBezTo>
                  <a:lnTo>
                    <a:pt x="1273" y="1815"/>
                  </a:lnTo>
                  <a:cubicBezTo>
                    <a:pt x="1195" y="1583"/>
                    <a:pt x="1118" y="1350"/>
                    <a:pt x="1025" y="1117"/>
                  </a:cubicBezTo>
                  <a:lnTo>
                    <a:pt x="1025" y="1117"/>
                  </a:lnTo>
                  <a:cubicBezTo>
                    <a:pt x="1195" y="1195"/>
                    <a:pt x="1366" y="1288"/>
                    <a:pt x="1521" y="1366"/>
                  </a:cubicBezTo>
                  <a:cubicBezTo>
                    <a:pt x="1552" y="1397"/>
                    <a:pt x="1567" y="1397"/>
                    <a:pt x="1598" y="1397"/>
                  </a:cubicBezTo>
                  <a:cubicBezTo>
                    <a:pt x="1660" y="1397"/>
                    <a:pt x="1707" y="1366"/>
                    <a:pt x="1738" y="1319"/>
                  </a:cubicBezTo>
                  <a:cubicBezTo>
                    <a:pt x="1769" y="1242"/>
                    <a:pt x="1753" y="1164"/>
                    <a:pt x="1676" y="1117"/>
                  </a:cubicBezTo>
                  <a:cubicBezTo>
                    <a:pt x="1490" y="1024"/>
                    <a:pt x="1273" y="900"/>
                    <a:pt x="1071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1" y="125"/>
                  </a:cubicBezTo>
                  <a:cubicBezTo>
                    <a:pt x="1191" y="117"/>
                    <a:pt x="1171" y="113"/>
                    <a:pt x="1151" y="113"/>
                  </a:cubicBezTo>
                  <a:cubicBezTo>
                    <a:pt x="1096" y="113"/>
                    <a:pt x="1048" y="145"/>
                    <a:pt x="1025" y="202"/>
                  </a:cubicBezTo>
                  <a:lnTo>
                    <a:pt x="823" y="637"/>
                  </a:lnTo>
                  <a:cubicBezTo>
                    <a:pt x="730" y="419"/>
                    <a:pt x="606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5"/>
            <p:cNvSpPr/>
            <p:nvPr/>
          </p:nvSpPr>
          <p:spPr>
            <a:xfrm>
              <a:off x="38180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3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6" y="1"/>
                    <a:pt x="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5"/>
            <p:cNvSpPr/>
            <p:nvPr/>
          </p:nvSpPr>
          <p:spPr>
            <a:xfrm>
              <a:off x="38498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5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5"/>
            <p:cNvSpPr/>
            <p:nvPr/>
          </p:nvSpPr>
          <p:spPr>
            <a:xfrm>
              <a:off x="3857588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21" y="285"/>
                    <a:pt x="109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5"/>
            <p:cNvSpPr/>
            <p:nvPr/>
          </p:nvSpPr>
          <p:spPr>
            <a:xfrm>
              <a:off x="39014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6" y="0"/>
                  </a:moveTo>
                  <a:cubicBezTo>
                    <a:pt x="122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5"/>
            <p:cNvSpPr/>
            <p:nvPr/>
          </p:nvSpPr>
          <p:spPr>
            <a:xfrm>
              <a:off x="3788563" y="3994325"/>
              <a:ext cx="10900" cy="39000"/>
            </a:xfrm>
            <a:custGeom>
              <a:avLst/>
              <a:gdLst/>
              <a:ahLst/>
              <a:cxnLst/>
              <a:rect l="l" t="t" r="r" b="b"/>
              <a:pathLst>
                <a:path w="436" h="1560" extrusionOk="0">
                  <a:moveTo>
                    <a:pt x="269" y="1"/>
                  </a:moveTo>
                  <a:cubicBezTo>
                    <a:pt x="207" y="1"/>
                    <a:pt x="150" y="54"/>
                    <a:pt x="125" y="117"/>
                  </a:cubicBezTo>
                  <a:cubicBezTo>
                    <a:pt x="125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11" y="1560"/>
                    <a:pt x="358" y="1482"/>
                    <a:pt x="358" y="1405"/>
                  </a:cubicBezTo>
                  <a:cubicBezTo>
                    <a:pt x="311" y="908"/>
                    <a:pt x="420" y="179"/>
                    <a:pt x="420" y="179"/>
                  </a:cubicBezTo>
                  <a:cubicBezTo>
                    <a:pt x="435" y="102"/>
                    <a:pt x="389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5"/>
            <p:cNvSpPr/>
            <p:nvPr/>
          </p:nvSpPr>
          <p:spPr>
            <a:xfrm>
              <a:off x="39397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396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5"/>
            <p:cNvSpPr/>
            <p:nvPr/>
          </p:nvSpPr>
          <p:spPr>
            <a:xfrm>
              <a:off x="3959963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3" y="0"/>
                    <a:pt x="67" y="24"/>
                    <a:pt x="47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24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5"/>
            <p:cNvSpPr/>
            <p:nvPr/>
          </p:nvSpPr>
          <p:spPr>
            <a:xfrm>
              <a:off x="3818438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4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79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34" y="915"/>
                    <a:pt x="403" y="838"/>
                  </a:cubicBezTo>
                  <a:cubicBezTo>
                    <a:pt x="295" y="590"/>
                    <a:pt x="310" y="156"/>
                    <a:pt x="326" y="156"/>
                  </a:cubicBezTo>
                  <a:cubicBezTo>
                    <a:pt x="326" y="78"/>
                    <a:pt x="27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5"/>
            <p:cNvSpPr/>
            <p:nvPr/>
          </p:nvSpPr>
          <p:spPr>
            <a:xfrm>
              <a:off x="39754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36" y="65"/>
                    <a:pt x="125" y="329"/>
                    <a:pt x="94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5"/>
            <p:cNvSpPr/>
            <p:nvPr/>
          </p:nvSpPr>
          <p:spPr>
            <a:xfrm>
              <a:off x="3996788" y="3864425"/>
              <a:ext cx="21350" cy="10700"/>
            </a:xfrm>
            <a:custGeom>
              <a:avLst/>
              <a:gdLst/>
              <a:ahLst/>
              <a:cxnLst/>
              <a:rect l="l" t="t" r="r" b="b"/>
              <a:pathLst>
                <a:path w="854" h="428" extrusionOk="0">
                  <a:moveTo>
                    <a:pt x="700" y="1"/>
                  </a:moveTo>
                  <a:cubicBezTo>
                    <a:pt x="685" y="1"/>
                    <a:pt x="669" y="4"/>
                    <a:pt x="652" y="9"/>
                  </a:cubicBezTo>
                  <a:cubicBezTo>
                    <a:pt x="466" y="40"/>
                    <a:pt x="264" y="71"/>
                    <a:pt x="94" y="149"/>
                  </a:cubicBezTo>
                  <a:cubicBezTo>
                    <a:pt x="47" y="164"/>
                    <a:pt x="0" y="257"/>
                    <a:pt x="16" y="335"/>
                  </a:cubicBezTo>
                  <a:cubicBezTo>
                    <a:pt x="47" y="397"/>
                    <a:pt x="94" y="428"/>
                    <a:pt x="156" y="428"/>
                  </a:cubicBezTo>
                  <a:lnTo>
                    <a:pt x="218" y="428"/>
                  </a:lnTo>
                  <a:cubicBezTo>
                    <a:pt x="373" y="366"/>
                    <a:pt x="543" y="335"/>
                    <a:pt x="714" y="288"/>
                  </a:cubicBezTo>
                  <a:cubicBezTo>
                    <a:pt x="791" y="273"/>
                    <a:pt x="854" y="211"/>
                    <a:pt x="838" y="118"/>
                  </a:cubicBezTo>
                  <a:cubicBezTo>
                    <a:pt x="825" y="54"/>
                    <a:pt x="771" y="1"/>
                    <a:pt x="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5"/>
            <p:cNvSpPr/>
            <p:nvPr/>
          </p:nvSpPr>
          <p:spPr>
            <a:xfrm>
              <a:off x="4140263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31"/>
                  </a:cubicBezTo>
                  <a:cubicBezTo>
                    <a:pt x="16" y="31"/>
                    <a:pt x="0" y="62"/>
                    <a:pt x="0" y="109"/>
                  </a:cubicBezTo>
                  <a:cubicBezTo>
                    <a:pt x="0" y="140"/>
                    <a:pt x="16" y="155"/>
                    <a:pt x="31" y="186"/>
                  </a:cubicBezTo>
                  <a:cubicBezTo>
                    <a:pt x="109" y="311"/>
                    <a:pt x="248" y="435"/>
                    <a:pt x="403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7" y="357"/>
                    <a:pt x="512" y="218"/>
                    <a:pt x="434" y="124"/>
                  </a:cubicBezTo>
                  <a:cubicBezTo>
                    <a:pt x="372" y="47"/>
                    <a:pt x="27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5"/>
            <p:cNvSpPr/>
            <p:nvPr/>
          </p:nvSpPr>
          <p:spPr>
            <a:xfrm>
              <a:off x="4113488" y="3918000"/>
              <a:ext cx="11675" cy="9475"/>
            </a:xfrm>
            <a:custGeom>
              <a:avLst/>
              <a:gdLst/>
              <a:ahLst/>
              <a:cxnLst/>
              <a:rect l="l" t="t" r="r" b="b"/>
              <a:pathLst>
                <a:path w="467" h="379" extrusionOk="0">
                  <a:moveTo>
                    <a:pt x="153" y="1"/>
                  </a:moveTo>
                  <a:cubicBezTo>
                    <a:pt x="129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03" y="363"/>
                    <a:pt x="296" y="379"/>
                    <a:pt x="373" y="379"/>
                  </a:cubicBezTo>
                  <a:lnTo>
                    <a:pt x="420" y="379"/>
                  </a:lnTo>
                  <a:lnTo>
                    <a:pt x="435" y="332"/>
                  </a:lnTo>
                  <a:cubicBezTo>
                    <a:pt x="466" y="239"/>
                    <a:pt x="451" y="131"/>
                    <a:pt x="358" y="69"/>
                  </a:cubicBezTo>
                  <a:cubicBezTo>
                    <a:pt x="298" y="21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5"/>
            <p:cNvSpPr/>
            <p:nvPr/>
          </p:nvSpPr>
          <p:spPr>
            <a:xfrm>
              <a:off x="3946763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76" y="1"/>
                  </a:moveTo>
                  <a:cubicBezTo>
                    <a:pt x="289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109" y="494"/>
                  </a:lnTo>
                  <a:cubicBezTo>
                    <a:pt x="202" y="479"/>
                    <a:pt x="311" y="463"/>
                    <a:pt x="420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6" y="14"/>
                    <a:pt x="432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5"/>
            <p:cNvSpPr/>
            <p:nvPr/>
          </p:nvSpPr>
          <p:spPr>
            <a:xfrm>
              <a:off x="38339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40" y="0"/>
                  </a:moveTo>
                  <a:cubicBezTo>
                    <a:pt x="78" y="62"/>
                    <a:pt x="63" y="109"/>
                    <a:pt x="47" y="155"/>
                  </a:cubicBezTo>
                  <a:cubicBezTo>
                    <a:pt x="0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5"/>
            <p:cNvSpPr/>
            <p:nvPr/>
          </p:nvSpPr>
          <p:spPr>
            <a:xfrm>
              <a:off x="38471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2" y="98"/>
                    <a:pt x="63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33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1" y="315"/>
                    <a:pt x="451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5"/>
            <p:cNvSpPr/>
            <p:nvPr/>
          </p:nvSpPr>
          <p:spPr>
            <a:xfrm>
              <a:off x="3880863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5"/>
            <p:cNvSpPr/>
            <p:nvPr/>
          </p:nvSpPr>
          <p:spPr>
            <a:xfrm>
              <a:off x="3897913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8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5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5"/>
            <p:cNvSpPr/>
            <p:nvPr/>
          </p:nvSpPr>
          <p:spPr>
            <a:xfrm>
              <a:off x="3889388" y="416360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71" y="0"/>
                  </a:moveTo>
                  <a:lnTo>
                    <a:pt x="171" y="62"/>
                  </a:lnTo>
                  <a:lnTo>
                    <a:pt x="124" y="78"/>
                  </a:lnTo>
                  <a:lnTo>
                    <a:pt x="109" y="31"/>
                  </a:lnTo>
                  <a:cubicBezTo>
                    <a:pt x="47" y="62"/>
                    <a:pt x="16" y="109"/>
                    <a:pt x="16" y="171"/>
                  </a:cubicBezTo>
                  <a:cubicBezTo>
                    <a:pt x="0" y="233"/>
                    <a:pt x="31" y="310"/>
                    <a:pt x="78" y="341"/>
                  </a:cubicBezTo>
                  <a:cubicBezTo>
                    <a:pt x="78" y="341"/>
                    <a:pt x="124" y="372"/>
                    <a:pt x="171" y="372"/>
                  </a:cubicBezTo>
                  <a:lnTo>
                    <a:pt x="233" y="372"/>
                  </a:lnTo>
                  <a:cubicBezTo>
                    <a:pt x="280" y="341"/>
                    <a:pt x="342" y="310"/>
                    <a:pt x="357" y="248"/>
                  </a:cubicBezTo>
                  <a:cubicBezTo>
                    <a:pt x="388" y="186"/>
                    <a:pt x="357" y="124"/>
                    <a:pt x="326" y="78"/>
                  </a:cubicBezTo>
                  <a:cubicBezTo>
                    <a:pt x="280" y="16"/>
                    <a:pt x="23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5"/>
            <p:cNvSpPr/>
            <p:nvPr/>
          </p:nvSpPr>
          <p:spPr>
            <a:xfrm>
              <a:off x="3929313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70"/>
                  </a:cubicBezTo>
                  <a:cubicBezTo>
                    <a:pt x="63" y="347"/>
                    <a:pt x="156" y="394"/>
                    <a:pt x="233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18" y="37"/>
                  </a:lnTo>
                  <a:lnTo>
                    <a:pt x="202" y="83"/>
                  </a:lnTo>
                  <a:lnTo>
                    <a:pt x="202" y="68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5"/>
            <p:cNvSpPr/>
            <p:nvPr/>
          </p:nvSpPr>
          <p:spPr>
            <a:xfrm>
              <a:off x="3898313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64" y="474"/>
                  </a:cubicBezTo>
                  <a:cubicBezTo>
                    <a:pt x="341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5"/>
            <p:cNvSpPr/>
            <p:nvPr/>
          </p:nvSpPr>
          <p:spPr>
            <a:xfrm>
              <a:off x="4152263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87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87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5"/>
            <p:cNvSpPr/>
            <p:nvPr/>
          </p:nvSpPr>
          <p:spPr>
            <a:xfrm>
              <a:off x="3971188" y="3779350"/>
              <a:ext cx="12050" cy="4675"/>
            </a:xfrm>
            <a:custGeom>
              <a:avLst/>
              <a:gdLst/>
              <a:ahLst/>
              <a:cxnLst/>
              <a:rect l="l" t="t" r="r" b="b"/>
              <a:pathLst>
                <a:path w="482" h="187" extrusionOk="0">
                  <a:moveTo>
                    <a:pt x="482" y="0"/>
                  </a:moveTo>
                  <a:cubicBezTo>
                    <a:pt x="327" y="0"/>
                    <a:pt x="156" y="16"/>
                    <a:pt x="1" y="16"/>
                  </a:cubicBezTo>
                  <a:lnTo>
                    <a:pt x="1" y="109"/>
                  </a:lnTo>
                  <a:lnTo>
                    <a:pt x="32" y="109"/>
                  </a:lnTo>
                  <a:cubicBezTo>
                    <a:pt x="109" y="155"/>
                    <a:pt x="187" y="186"/>
                    <a:pt x="249" y="186"/>
                  </a:cubicBezTo>
                  <a:lnTo>
                    <a:pt x="311" y="186"/>
                  </a:lnTo>
                  <a:cubicBezTo>
                    <a:pt x="373" y="171"/>
                    <a:pt x="420" y="124"/>
                    <a:pt x="466" y="93"/>
                  </a:cubicBezTo>
                  <a:cubicBezTo>
                    <a:pt x="482" y="78"/>
                    <a:pt x="482" y="31"/>
                    <a:pt x="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5"/>
            <p:cNvSpPr/>
            <p:nvPr/>
          </p:nvSpPr>
          <p:spPr>
            <a:xfrm>
              <a:off x="3894413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9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41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5"/>
            <p:cNvSpPr/>
            <p:nvPr/>
          </p:nvSpPr>
          <p:spPr>
            <a:xfrm>
              <a:off x="40712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8" y="1"/>
                  </a:moveTo>
                  <a:cubicBezTo>
                    <a:pt x="209" y="1"/>
                    <a:pt x="144" y="21"/>
                    <a:pt x="78" y="59"/>
                  </a:cubicBezTo>
                  <a:cubicBezTo>
                    <a:pt x="31" y="90"/>
                    <a:pt x="0" y="167"/>
                    <a:pt x="31" y="276"/>
                  </a:cubicBezTo>
                  <a:cubicBezTo>
                    <a:pt x="93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5" y="214"/>
                    <a:pt x="435" y="136"/>
                    <a:pt x="388" y="59"/>
                  </a:cubicBezTo>
                  <a:lnTo>
                    <a:pt x="388" y="28"/>
                  </a:lnTo>
                  <a:lnTo>
                    <a:pt x="373" y="28"/>
                  </a:lnTo>
                  <a:cubicBezTo>
                    <a:pt x="342" y="9"/>
                    <a:pt x="307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5"/>
            <p:cNvSpPr/>
            <p:nvPr/>
          </p:nvSpPr>
          <p:spPr>
            <a:xfrm>
              <a:off x="3938238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94" y="326"/>
                    <a:pt x="140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5"/>
            <p:cNvSpPr/>
            <p:nvPr/>
          </p:nvSpPr>
          <p:spPr>
            <a:xfrm>
              <a:off x="3845963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5"/>
            <p:cNvSpPr/>
            <p:nvPr/>
          </p:nvSpPr>
          <p:spPr>
            <a:xfrm>
              <a:off x="40522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33" y="419"/>
                  </a:cubicBezTo>
                  <a:cubicBezTo>
                    <a:pt x="280" y="419"/>
                    <a:pt x="342" y="388"/>
                    <a:pt x="404" y="342"/>
                  </a:cubicBezTo>
                  <a:cubicBezTo>
                    <a:pt x="435" y="295"/>
                    <a:pt x="466" y="218"/>
                    <a:pt x="435" y="156"/>
                  </a:cubicBezTo>
                  <a:cubicBezTo>
                    <a:pt x="419" y="109"/>
                    <a:pt x="373" y="47"/>
                    <a:pt x="326" y="31"/>
                  </a:cubicBezTo>
                  <a:cubicBezTo>
                    <a:pt x="280" y="0"/>
                    <a:pt x="24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5"/>
            <p:cNvSpPr/>
            <p:nvPr/>
          </p:nvSpPr>
          <p:spPr>
            <a:xfrm>
              <a:off x="3994463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3" y="63"/>
                    <a:pt x="31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73" y="47"/>
                    <a:pt x="326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5"/>
            <p:cNvSpPr/>
            <p:nvPr/>
          </p:nvSpPr>
          <p:spPr>
            <a:xfrm>
              <a:off x="3914588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5"/>
            <p:cNvSpPr/>
            <p:nvPr/>
          </p:nvSpPr>
          <p:spPr>
            <a:xfrm>
              <a:off x="4018513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64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5"/>
            <p:cNvSpPr/>
            <p:nvPr/>
          </p:nvSpPr>
          <p:spPr>
            <a:xfrm>
              <a:off x="38098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5"/>
            <p:cNvSpPr/>
            <p:nvPr/>
          </p:nvSpPr>
          <p:spPr>
            <a:xfrm>
              <a:off x="38087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93" y="401"/>
                    <a:pt x="202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5"/>
            <p:cNvSpPr/>
            <p:nvPr/>
          </p:nvSpPr>
          <p:spPr>
            <a:xfrm>
              <a:off x="381766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48" y="0"/>
                  </a:moveTo>
                  <a:cubicBezTo>
                    <a:pt x="186" y="0"/>
                    <a:pt x="124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79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19" y="62"/>
                  </a:cubicBezTo>
                  <a:cubicBezTo>
                    <a:pt x="357" y="31"/>
                    <a:pt x="310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5"/>
            <p:cNvSpPr/>
            <p:nvPr/>
          </p:nvSpPr>
          <p:spPr>
            <a:xfrm>
              <a:off x="4160813" y="4041075"/>
              <a:ext cx="10875" cy="8925"/>
            </a:xfrm>
            <a:custGeom>
              <a:avLst/>
              <a:gdLst/>
              <a:ahLst/>
              <a:cxnLst/>
              <a:rect l="l" t="t" r="r" b="b"/>
              <a:pathLst>
                <a:path w="435" h="357" extrusionOk="0">
                  <a:moveTo>
                    <a:pt x="78" y="0"/>
                  </a:moveTo>
                  <a:lnTo>
                    <a:pt x="31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24" y="341"/>
                    <a:pt x="186" y="357"/>
                    <a:pt x="248" y="357"/>
                  </a:cubicBezTo>
                  <a:cubicBezTo>
                    <a:pt x="279" y="357"/>
                    <a:pt x="326" y="357"/>
                    <a:pt x="341" y="341"/>
                  </a:cubicBezTo>
                  <a:lnTo>
                    <a:pt x="357" y="341"/>
                  </a:lnTo>
                  <a:lnTo>
                    <a:pt x="357" y="326"/>
                  </a:lnTo>
                  <a:cubicBezTo>
                    <a:pt x="434" y="202"/>
                    <a:pt x="419" y="93"/>
                    <a:pt x="326" y="47"/>
                  </a:cubicBezTo>
                  <a:cubicBezTo>
                    <a:pt x="302" y="39"/>
                    <a:pt x="283" y="35"/>
                    <a:pt x="262" y="35"/>
                  </a:cubicBezTo>
                  <a:cubicBezTo>
                    <a:pt x="240" y="35"/>
                    <a:pt x="217" y="39"/>
                    <a:pt x="186" y="47"/>
                  </a:cubicBezTo>
                  <a:lnTo>
                    <a:pt x="124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5"/>
            <p:cNvSpPr/>
            <p:nvPr/>
          </p:nvSpPr>
          <p:spPr>
            <a:xfrm>
              <a:off x="4131713" y="3839300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242" y="1"/>
                  </a:moveTo>
                  <a:cubicBezTo>
                    <a:pt x="172" y="1"/>
                    <a:pt x="95" y="32"/>
                    <a:pt x="47" y="99"/>
                  </a:cubicBezTo>
                  <a:cubicBezTo>
                    <a:pt x="16" y="130"/>
                    <a:pt x="1" y="192"/>
                    <a:pt x="1" y="254"/>
                  </a:cubicBezTo>
                  <a:cubicBezTo>
                    <a:pt x="1" y="285"/>
                    <a:pt x="16" y="332"/>
                    <a:pt x="47" y="347"/>
                  </a:cubicBezTo>
                  <a:cubicBezTo>
                    <a:pt x="78" y="394"/>
                    <a:pt x="109" y="394"/>
                    <a:pt x="156" y="394"/>
                  </a:cubicBezTo>
                  <a:lnTo>
                    <a:pt x="264" y="394"/>
                  </a:lnTo>
                  <a:lnTo>
                    <a:pt x="280" y="363"/>
                  </a:lnTo>
                  <a:cubicBezTo>
                    <a:pt x="342" y="285"/>
                    <a:pt x="389" y="177"/>
                    <a:pt x="389" y="84"/>
                  </a:cubicBezTo>
                  <a:lnTo>
                    <a:pt x="389" y="53"/>
                  </a:lnTo>
                  <a:lnTo>
                    <a:pt x="358" y="37"/>
                  </a:lnTo>
                  <a:cubicBezTo>
                    <a:pt x="328" y="13"/>
                    <a:pt x="286" y="1"/>
                    <a:pt x="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5"/>
            <p:cNvSpPr/>
            <p:nvPr/>
          </p:nvSpPr>
          <p:spPr>
            <a:xfrm>
              <a:off x="4092163" y="3853400"/>
              <a:ext cx="10900" cy="8550"/>
            </a:xfrm>
            <a:custGeom>
              <a:avLst/>
              <a:gdLst/>
              <a:ahLst/>
              <a:cxnLst/>
              <a:rect l="l" t="t" r="r" b="b"/>
              <a:pathLst>
                <a:path w="436" h="342" extrusionOk="0">
                  <a:moveTo>
                    <a:pt x="233" y="0"/>
                  </a:moveTo>
                  <a:cubicBezTo>
                    <a:pt x="156" y="0"/>
                    <a:pt x="109" y="16"/>
                    <a:pt x="63" y="78"/>
                  </a:cubicBezTo>
                  <a:cubicBezTo>
                    <a:pt x="32" y="124"/>
                    <a:pt x="1" y="186"/>
                    <a:pt x="47" y="249"/>
                  </a:cubicBezTo>
                  <a:cubicBezTo>
                    <a:pt x="63" y="295"/>
                    <a:pt x="140" y="342"/>
                    <a:pt x="218" y="342"/>
                  </a:cubicBezTo>
                  <a:lnTo>
                    <a:pt x="233" y="342"/>
                  </a:lnTo>
                  <a:cubicBezTo>
                    <a:pt x="296" y="326"/>
                    <a:pt x="358" y="295"/>
                    <a:pt x="389" y="233"/>
                  </a:cubicBezTo>
                  <a:cubicBezTo>
                    <a:pt x="435" y="155"/>
                    <a:pt x="420" y="78"/>
                    <a:pt x="373" y="16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5"/>
            <p:cNvSpPr/>
            <p:nvPr/>
          </p:nvSpPr>
          <p:spPr>
            <a:xfrm>
              <a:off x="3802538" y="3880550"/>
              <a:ext cx="12025" cy="22900"/>
            </a:xfrm>
            <a:custGeom>
              <a:avLst/>
              <a:gdLst/>
              <a:ahLst/>
              <a:cxnLst/>
              <a:rect l="l" t="t" r="r" b="b"/>
              <a:pathLst>
                <a:path w="481" h="916" extrusionOk="0">
                  <a:moveTo>
                    <a:pt x="481" y="0"/>
                  </a:moveTo>
                  <a:cubicBezTo>
                    <a:pt x="310" y="295"/>
                    <a:pt x="155" y="605"/>
                    <a:pt x="0" y="915"/>
                  </a:cubicBezTo>
                  <a:cubicBezTo>
                    <a:pt x="155" y="605"/>
                    <a:pt x="326" y="31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5"/>
            <p:cNvSpPr/>
            <p:nvPr/>
          </p:nvSpPr>
          <p:spPr>
            <a:xfrm>
              <a:off x="3792838" y="3903800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404" y="1"/>
                  </a:moveTo>
                  <a:cubicBezTo>
                    <a:pt x="249" y="295"/>
                    <a:pt x="109" y="621"/>
                    <a:pt x="0" y="947"/>
                  </a:cubicBezTo>
                  <a:cubicBezTo>
                    <a:pt x="109" y="621"/>
                    <a:pt x="249" y="31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5"/>
            <p:cNvSpPr/>
            <p:nvPr/>
          </p:nvSpPr>
          <p:spPr>
            <a:xfrm>
              <a:off x="3785088" y="3927075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310" y="0"/>
                  </a:moveTo>
                  <a:cubicBezTo>
                    <a:pt x="171" y="341"/>
                    <a:pt x="78" y="683"/>
                    <a:pt x="0" y="1008"/>
                  </a:cubicBezTo>
                  <a:cubicBezTo>
                    <a:pt x="93" y="652"/>
                    <a:pt x="186" y="326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5"/>
            <p:cNvSpPr/>
            <p:nvPr/>
          </p:nvSpPr>
          <p:spPr>
            <a:xfrm>
              <a:off x="3829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0" y="792"/>
                  </a:moveTo>
                  <a:cubicBezTo>
                    <a:pt x="202" y="528"/>
                    <a:pt x="419" y="249"/>
                    <a:pt x="652" y="1"/>
                  </a:cubicBezTo>
                  <a:cubicBezTo>
                    <a:pt x="419" y="249"/>
                    <a:pt x="202" y="528"/>
                    <a:pt x="0" y="7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5"/>
            <p:cNvSpPr/>
            <p:nvPr/>
          </p:nvSpPr>
          <p:spPr>
            <a:xfrm>
              <a:off x="4240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1" y="1"/>
                  </a:moveTo>
                  <a:lnTo>
                    <a:pt x="1" y="1"/>
                  </a:lnTo>
                  <a:cubicBezTo>
                    <a:pt x="218" y="249"/>
                    <a:pt x="435" y="528"/>
                    <a:pt x="652" y="792"/>
                  </a:cubicBezTo>
                  <a:cubicBezTo>
                    <a:pt x="466" y="528"/>
                    <a:pt x="218" y="24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5"/>
            <p:cNvSpPr/>
            <p:nvPr/>
          </p:nvSpPr>
          <p:spPr>
            <a:xfrm>
              <a:off x="3897913" y="4242675"/>
              <a:ext cx="17850" cy="10500"/>
            </a:xfrm>
            <a:custGeom>
              <a:avLst/>
              <a:gdLst/>
              <a:ahLst/>
              <a:cxnLst/>
              <a:rect l="l" t="t" r="r" b="b"/>
              <a:pathLst>
                <a:path w="714" h="420" extrusionOk="0">
                  <a:moveTo>
                    <a:pt x="1" y="1"/>
                  </a:moveTo>
                  <a:cubicBezTo>
                    <a:pt x="233" y="156"/>
                    <a:pt x="466" y="311"/>
                    <a:pt x="714" y="420"/>
                  </a:cubicBezTo>
                  <a:cubicBezTo>
                    <a:pt x="466" y="280"/>
                    <a:pt x="23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5"/>
            <p:cNvSpPr/>
            <p:nvPr/>
          </p:nvSpPr>
          <p:spPr>
            <a:xfrm>
              <a:off x="4283338" y="3903425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0" y="1"/>
                  </a:moveTo>
                  <a:cubicBezTo>
                    <a:pt x="155" y="311"/>
                    <a:pt x="295" y="636"/>
                    <a:pt x="403" y="946"/>
                  </a:cubicBezTo>
                  <a:cubicBezTo>
                    <a:pt x="295" y="621"/>
                    <a:pt x="155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5"/>
            <p:cNvSpPr/>
            <p:nvPr/>
          </p:nvSpPr>
          <p:spPr>
            <a:xfrm>
              <a:off x="4293413" y="3927450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0" y="1"/>
                  </a:moveTo>
                  <a:cubicBezTo>
                    <a:pt x="124" y="326"/>
                    <a:pt x="233" y="668"/>
                    <a:pt x="311" y="1009"/>
                  </a:cubicBezTo>
                  <a:cubicBezTo>
                    <a:pt x="233" y="668"/>
                    <a:pt x="124" y="32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5"/>
            <p:cNvSpPr/>
            <p:nvPr/>
          </p:nvSpPr>
          <p:spPr>
            <a:xfrm>
              <a:off x="3883563" y="3773525"/>
              <a:ext cx="55475" cy="31825"/>
            </a:xfrm>
            <a:custGeom>
              <a:avLst/>
              <a:gdLst/>
              <a:ahLst/>
              <a:cxnLst/>
              <a:rect l="l" t="t" r="r" b="b"/>
              <a:pathLst>
                <a:path w="2219" h="1273" extrusionOk="0">
                  <a:moveTo>
                    <a:pt x="1" y="1272"/>
                  </a:moveTo>
                  <a:cubicBezTo>
                    <a:pt x="668" y="776"/>
                    <a:pt x="1428" y="326"/>
                    <a:pt x="2219" y="0"/>
                  </a:cubicBezTo>
                  <a:cubicBezTo>
                    <a:pt x="1428" y="326"/>
                    <a:pt x="668" y="776"/>
                    <a:pt x="1" y="12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5"/>
            <p:cNvSpPr/>
            <p:nvPr/>
          </p:nvSpPr>
          <p:spPr>
            <a:xfrm>
              <a:off x="3963438" y="3752575"/>
              <a:ext cx="79525" cy="12050"/>
            </a:xfrm>
            <a:custGeom>
              <a:avLst/>
              <a:gdLst/>
              <a:ahLst/>
              <a:cxnLst/>
              <a:rect l="l" t="t" r="r" b="b"/>
              <a:pathLst>
                <a:path w="3181" h="482" extrusionOk="0">
                  <a:moveTo>
                    <a:pt x="3180" y="1"/>
                  </a:moveTo>
                  <a:cubicBezTo>
                    <a:pt x="2079" y="1"/>
                    <a:pt x="1009" y="156"/>
                    <a:pt x="1" y="482"/>
                  </a:cubicBezTo>
                  <a:cubicBezTo>
                    <a:pt x="1009" y="171"/>
                    <a:pt x="2079" y="1"/>
                    <a:pt x="3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5"/>
            <p:cNvSpPr/>
            <p:nvPr/>
          </p:nvSpPr>
          <p:spPr>
            <a:xfrm>
              <a:off x="4162763" y="3780500"/>
              <a:ext cx="22500" cy="12825"/>
            </a:xfrm>
            <a:custGeom>
              <a:avLst/>
              <a:gdLst/>
              <a:ahLst/>
              <a:cxnLst/>
              <a:rect l="l" t="t" r="r" b="b"/>
              <a:pathLst>
                <a:path w="900" h="513" extrusionOk="0">
                  <a:moveTo>
                    <a:pt x="0" y="1"/>
                  </a:moveTo>
                  <a:cubicBezTo>
                    <a:pt x="310" y="156"/>
                    <a:pt x="589" y="342"/>
                    <a:pt x="899" y="512"/>
                  </a:cubicBezTo>
                  <a:cubicBezTo>
                    <a:pt x="605" y="342"/>
                    <a:pt x="310" y="15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5"/>
            <p:cNvSpPr/>
            <p:nvPr/>
          </p:nvSpPr>
          <p:spPr>
            <a:xfrm>
              <a:off x="4271313" y="3880950"/>
              <a:ext cx="12050" cy="22875"/>
            </a:xfrm>
            <a:custGeom>
              <a:avLst/>
              <a:gdLst/>
              <a:ahLst/>
              <a:cxnLst/>
              <a:rect l="l" t="t" r="r" b="b"/>
              <a:pathLst>
                <a:path w="482" h="915" extrusionOk="0">
                  <a:moveTo>
                    <a:pt x="1" y="0"/>
                  </a:moveTo>
                  <a:cubicBezTo>
                    <a:pt x="171" y="295"/>
                    <a:pt x="326" y="589"/>
                    <a:pt x="481" y="915"/>
                  </a:cubicBezTo>
                  <a:cubicBezTo>
                    <a:pt x="342" y="605"/>
                    <a:pt x="171" y="29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5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5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5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5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5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5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5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5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5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5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5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5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5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5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5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5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5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25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25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25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25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25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25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25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25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5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5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5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5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5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5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5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5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5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5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5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5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5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5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25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25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25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25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25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5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5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5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5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5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5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5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5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4" name="Google Shape;7054;p25"/>
          <p:cNvGrpSpPr/>
          <p:nvPr/>
        </p:nvGrpSpPr>
        <p:grpSpPr>
          <a:xfrm>
            <a:off x="7553494" y="4070625"/>
            <a:ext cx="533175" cy="533175"/>
            <a:chOff x="5894763" y="3752575"/>
            <a:chExt cx="533175" cy="533175"/>
          </a:xfrm>
        </p:grpSpPr>
        <p:sp>
          <p:nvSpPr>
            <p:cNvPr id="7055" name="Google Shape;7055;p25"/>
            <p:cNvSpPr/>
            <p:nvPr/>
          </p:nvSpPr>
          <p:spPr>
            <a:xfrm>
              <a:off x="6427538" y="40189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16" y="0"/>
                  </a:moveTo>
                  <a:lnTo>
                    <a:pt x="16" y="0"/>
                  </a:lnTo>
                  <a:cubicBezTo>
                    <a:pt x="16" y="217"/>
                    <a:pt x="0" y="419"/>
                    <a:pt x="0" y="620"/>
                  </a:cubicBezTo>
                  <a:cubicBezTo>
                    <a:pt x="16" y="434"/>
                    <a:pt x="16" y="21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5"/>
            <p:cNvSpPr/>
            <p:nvPr/>
          </p:nvSpPr>
          <p:spPr>
            <a:xfrm>
              <a:off x="6370913" y="4175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71" y="109"/>
                    <a:pt x="78" y="233"/>
                    <a:pt x="1" y="326"/>
                  </a:cubicBezTo>
                  <a:cubicBezTo>
                    <a:pt x="94" y="233"/>
                    <a:pt x="171" y="10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5"/>
            <p:cNvSpPr/>
            <p:nvPr/>
          </p:nvSpPr>
          <p:spPr>
            <a:xfrm>
              <a:off x="6379838" y="3866975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0" y="0"/>
                  </a:moveTo>
                  <a:lnTo>
                    <a:pt x="233" y="341"/>
                  </a:lnTo>
                  <a:cubicBezTo>
                    <a:pt x="187" y="233"/>
                    <a:pt x="78" y="10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5"/>
            <p:cNvSpPr/>
            <p:nvPr/>
          </p:nvSpPr>
          <p:spPr>
            <a:xfrm>
              <a:off x="6325563" y="4222125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341" y="1"/>
                  </a:moveTo>
                  <a:lnTo>
                    <a:pt x="341" y="1"/>
                  </a:lnTo>
                  <a:cubicBezTo>
                    <a:pt x="233" y="79"/>
                    <a:pt x="124" y="172"/>
                    <a:pt x="0" y="280"/>
                  </a:cubicBezTo>
                  <a:cubicBezTo>
                    <a:pt x="124" y="172"/>
                    <a:pt x="217" y="94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5"/>
            <p:cNvSpPr/>
            <p:nvPr/>
          </p:nvSpPr>
          <p:spPr>
            <a:xfrm>
              <a:off x="6337963" y="4211675"/>
              <a:ext cx="7775" cy="7000"/>
            </a:xfrm>
            <a:custGeom>
              <a:avLst/>
              <a:gdLst/>
              <a:ahLst/>
              <a:cxnLst/>
              <a:rect l="l" t="t" r="r" b="b"/>
              <a:pathLst>
                <a:path w="311" h="280" extrusionOk="0">
                  <a:moveTo>
                    <a:pt x="311" y="0"/>
                  </a:moveTo>
                  <a:cubicBezTo>
                    <a:pt x="202" y="93"/>
                    <a:pt x="93" y="186"/>
                    <a:pt x="0" y="279"/>
                  </a:cubicBezTo>
                  <a:cubicBezTo>
                    <a:pt x="93" y="186"/>
                    <a:pt x="202" y="93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5"/>
            <p:cNvSpPr/>
            <p:nvPr/>
          </p:nvSpPr>
          <p:spPr>
            <a:xfrm>
              <a:off x="613168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500" y="1"/>
                  </a:moveTo>
                  <a:cubicBezTo>
                    <a:pt x="366" y="1"/>
                    <a:pt x="234" y="8"/>
                    <a:pt x="109" y="22"/>
                  </a:cubicBezTo>
                  <a:cubicBezTo>
                    <a:pt x="47" y="22"/>
                    <a:pt x="31" y="38"/>
                    <a:pt x="0" y="38"/>
                  </a:cubicBezTo>
                  <a:cubicBezTo>
                    <a:pt x="31" y="38"/>
                    <a:pt x="31" y="69"/>
                    <a:pt x="47" y="69"/>
                  </a:cubicBezTo>
                  <a:cubicBezTo>
                    <a:pt x="202" y="162"/>
                    <a:pt x="435" y="193"/>
                    <a:pt x="729" y="193"/>
                  </a:cubicBezTo>
                  <a:cubicBezTo>
                    <a:pt x="822" y="193"/>
                    <a:pt x="915" y="193"/>
                    <a:pt x="1008" y="177"/>
                  </a:cubicBezTo>
                  <a:cubicBezTo>
                    <a:pt x="1148" y="177"/>
                    <a:pt x="1163" y="146"/>
                    <a:pt x="1163" y="146"/>
                  </a:cubicBezTo>
                  <a:cubicBezTo>
                    <a:pt x="1163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5"/>
            <p:cNvSpPr/>
            <p:nvPr/>
          </p:nvSpPr>
          <p:spPr>
            <a:xfrm>
              <a:off x="6425988" y="3987550"/>
              <a:ext cx="1175" cy="10875"/>
            </a:xfrm>
            <a:custGeom>
              <a:avLst/>
              <a:gdLst/>
              <a:ahLst/>
              <a:cxnLst/>
              <a:rect l="l" t="t" r="r" b="b"/>
              <a:pathLst>
                <a:path w="47" h="435" extrusionOk="0">
                  <a:moveTo>
                    <a:pt x="0" y="1"/>
                  </a:moveTo>
                  <a:cubicBezTo>
                    <a:pt x="16" y="156"/>
                    <a:pt x="47" y="295"/>
                    <a:pt x="47" y="435"/>
                  </a:cubicBezTo>
                  <a:cubicBezTo>
                    <a:pt x="47" y="295"/>
                    <a:pt x="16" y="1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5"/>
            <p:cNvSpPr/>
            <p:nvPr/>
          </p:nvSpPr>
          <p:spPr>
            <a:xfrm>
              <a:off x="6388363" y="3879000"/>
              <a:ext cx="7000" cy="12800"/>
            </a:xfrm>
            <a:custGeom>
              <a:avLst/>
              <a:gdLst/>
              <a:ahLst/>
              <a:cxnLst/>
              <a:rect l="l" t="t" r="r" b="b"/>
              <a:pathLst>
                <a:path w="280" h="512" extrusionOk="0">
                  <a:moveTo>
                    <a:pt x="1" y="0"/>
                  </a:moveTo>
                  <a:lnTo>
                    <a:pt x="1" y="0"/>
                  </a:lnTo>
                  <a:cubicBezTo>
                    <a:pt x="45" y="82"/>
                    <a:pt x="94" y="161"/>
                    <a:pt x="141" y="241"/>
                  </a:cubicBezTo>
                  <a:lnTo>
                    <a:pt x="141" y="241"/>
                  </a:lnTo>
                  <a:cubicBezTo>
                    <a:pt x="97" y="161"/>
                    <a:pt x="51" y="79"/>
                    <a:pt x="1" y="0"/>
                  </a:cubicBezTo>
                  <a:close/>
                  <a:moveTo>
                    <a:pt x="141" y="241"/>
                  </a:moveTo>
                  <a:cubicBezTo>
                    <a:pt x="192" y="336"/>
                    <a:pt x="238" y="428"/>
                    <a:pt x="280" y="512"/>
                  </a:cubicBezTo>
                  <a:cubicBezTo>
                    <a:pt x="240" y="415"/>
                    <a:pt x="191" y="327"/>
                    <a:pt x="141" y="2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25"/>
            <p:cNvSpPr/>
            <p:nvPr/>
          </p:nvSpPr>
          <p:spPr>
            <a:xfrm>
              <a:off x="6427538" y="40030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0" y="0"/>
                  </a:moveTo>
                  <a:cubicBezTo>
                    <a:pt x="0" y="217"/>
                    <a:pt x="16" y="434"/>
                    <a:pt x="16" y="620"/>
                  </a:cubicBezTo>
                  <a:cubicBezTo>
                    <a:pt x="16" y="403"/>
                    <a:pt x="16" y="2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25"/>
            <p:cNvSpPr/>
            <p:nvPr/>
          </p:nvSpPr>
          <p:spPr>
            <a:xfrm>
              <a:off x="6045213" y="383595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637" y="0"/>
                  </a:moveTo>
                  <a:lnTo>
                    <a:pt x="637" y="0"/>
                  </a:lnTo>
                  <a:cubicBezTo>
                    <a:pt x="435" y="62"/>
                    <a:pt x="249" y="156"/>
                    <a:pt x="109" y="249"/>
                  </a:cubicBezTo>
                  <a:cubicBezTo>
                    <a:pt x="16" y="311"/>
                    <a:pt x="1" y="342"/>
                    <a:pt x="1" y="373"/>
                  </a:cubicBezTo>
                  <a:cubicBezTo>
                    <a:pt x="16" y="419"/>
                    <a:pt x="78" y="466"/>
                    <a:pt x="109" y="481"/>
                  </a:cubicBezTo>
                  <a:cubicBezTo>
                    <a:pt x="280" y="311"/>
                    <a:pt x="466" y="156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25"/>
            <p:cNvSpPr/>
            <p:nvPr/>
          </p:nvSpPr>
          <p:spPr>
            <a:xfrm>
              <a:off x="6396113" y="3892175"/>
              <a:ext cx="6625" cy="13200"/>
            </a:xfrm>
            <a:custGeom>
              <a:avLst/>
              <a:gdLst/>
              <a:ahLst/>
              <a:cxnLst/>
              <a:rect l="l" t="t" r="r" b="b"/>
              <a:pathLst>
                <a:path w="265" h="528" extrusionOk="0">
                  <a:moveTo>
                    <a:pt x="1" y="0"/>
                  </a:moveTo>
                  <a:cubicBezTo>
                    <a:pt x="78" y="171"/>
                    <a:pt x="171" y="342"/>
                    <a:pt x="264" y="528"/>
                  </a:cubicBezTo>
                  <a:cubicBezTo>
                    <a:pt x="171" y="342"/>
                    <a:pt x="94" y="17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25"/>
            <p:cNvSpPr/>
            <p:nvPr/>
          </p:nvSpPr>
          <p:spPr>
            <a:xfrm>
              <a:off x="6379838" y="4162425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22" y="324"/>
                  </a:lnTo>
                  <a:lnTo>
                    <a:pt x="22" y="324"/>
                  </a:lnTo>
                  <a:cubicBezTo>
                    <a:pt x="97" y="214"/>
                    <a:pt x="191" y="114"/>
                    <a:pt x="233" y="1"/>
                  </a:cubicBezTo>
                  <a:close/>
                  <a:moveTo>
                    <a:pt x="22" y="324"/>
                  </a:moveTo>
                  <a:cubicBezTo>
                    <a:pt x="15" y="335"/>
                    <a:pt x="7" y="346"/>
                    <a:pt x="0" y="357"/>
                  </a:cubicBezTo>
                  <a:lnTo>
                    <a:pt x="22" y="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25"/>
            <p:cNvSpPr/>
            <p:nvPr/>
          </p:nvSpPr>
          <p:spPr>
            <a:xfrm>
              <a:off x="6415513" y="408565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171" y="1"/>
                  </a:moveTo>
                  <a:lnTo>
                    <a:pt x="0" y="5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25"/>
            <p:cNvSpPr/>
            <p:nvPr/>
          </p:nvSpPr>
          <p:spPr>
            <a:xfrm>
              <a:off x="6337963" y="381890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0" y="0"/>
                  </a:moveTo>
                  <a:cubicBezTo>
                    <a:pt x="93" y="93"/>
                    <a:pt x="202" y="202"/>
                    <a:pt x="311" y="295"/>
                  </a:cubicBezTo>
                  <a:cubicBezTo>
                    <a:pt x="202" y="202"/>
                    <a:pt x="109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25"/>
            <p:cNvSpPr/>
            <p:nvPr/>
          </p:nvSpPr>
          <p:spPr>
            <a:xfrm>
              <a:off x="6419388" y="4070925"/>
              <a:ext cx="3125" cy="14750"/>
            </a:xfrm>
            <a:custGeom>
              <a:avLst/>
              <a:gdLst/>
              <a:ahLst/>
              <a:cxnLst/>
              <a:rect l="l" t="t" r="r" b="b"/>
              <a:pathLst>
                <a:path w="125" h="590" extrusionOk="0">
                  <a:moveTo>
                    <a:pt x="124" y="0"/>
                  </a:moveTo>
                  <a:cubicBezTo>
                    <a:pt x="93" y="202"/>
                    <a:pt x="47" y="388"/>
                    <a:pt x="0" y="590"/>
                  </a:cubicBezTo>
                  <a:cubicBezTo>
                    <a:pt x="47" y="388"/>
                    <a:pt x="93" y="202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25"/>
            <p:cNvSpPr/>
            <p:nvPr/>
          </p:nvSpPr>
          <p:spPr>
            <a:xfrm>
              <a:off x="6424038" y="4055400"/>
              <a:ext cx="1575" cy="10900"/>
            </a:xfrm>
            <a:custGeom>
              <a:avLst/>
              <a:gdLst/>
              <a:ahLst/>
              <a:cxnLst/>
              <a:rect l="l" t="t" r="r" b="b"/>
              <a:pathLst>
                <a:path w="63" h="436" extrusionOk="0">
                  <a:moveTo>
                    <a:pt x="63" y="1"/>
                  </a:moveTo>
                  <a:lnTo>
                    <a:pt x="63" y="1"/>
                  </a:lnTo>
                  <a:cubicBezTo>
                    <a:pt x="61" y="18"/>
                    <a:pt x="58" y="36"/>
                    <a:pt x="56" y="54"/>
                  </a:cubicBezTo>
                  <a:lnTo>
                    <a:pt x="56" y="54"/>
                  </a:lnTo>
                  <a:cubicBezTo>
                    <a:pt x="59" y="37"/>
                    <a:pt x="61" y="19"/>
                    <a:pt x="63" y="1"/>
                  </a:cubicBezTo>
                  <a:close/>
                  <a:moveTo>
                    <a:pt x="56" y="54"/>
                  </a:moveTo>
                  <a:cubicBezTo>
                    <a:pt x="37" y="188"/>
                    <a:pt x="1" y="312"/>
                    <a:pt x="1" y="435"/>
                  </a:cubicBezTo>
                  <a:cubicBezTo>
                    <a:pt x="14" y="313"/>
                    <a:pt x="39" y="179"/>
                    <a:pt x="5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25"/>
            <p:cNvSpPr/>
            <p:nvPr/>
          </p:nvSpPr>
          <p:spPr>
            <a:xfrm>
              <a:off x="6425988" y="4039500"/>
              <a:ext cx="1175" cy="10500"/>
            </a:xfrm>
            <a:custGeom>
              <a:avLst/>
              <a:gdLst/>
              <a:ahLst/>
              <a:cxnLst/>
              <a:rect l="l" t="t" r="r" b="b"/>
              <a:pathLst>
                <a:path w="47" h="420" extrusionOk="0">
                  <a:moveTo>
                    <a:pt x="47" y="1"/>
                  </a:moveTo>
                  <a:cubicBezTo>
                    <a:pt x="16" y="141"/>
                    <a:pt x="16" y="296"/>
                    <a:pt x="0" y="420"/>
                  </a:cubicBezTo>
                  <a:cubicBezTo>
                    <a:pt x="16" y="296"/>
                    <a:pt x="47" y="156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25"/>
            <p:cNvSpPr/>
            <p:nvPr/>
          </p:nvSpPr>
          <p:spPr>
            <a:xfrm>
              <a:off x="6370913" y="3854175"/>
              <a:ext cx="6225" cy="8550"/>
            </a:xfrm>
            <a:custGeom>
              <a:avLst/>
              <a:gdLst/>
              <a:ahLst/>
              <a:cxnLst/>
              <a:rect l="l" t="t" r="r" b="b"/>
              <a:pathLst>
                <a:path w="249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46" y="72"/>
                    <a:pt x="96" y="134"/>
                    <a:pt x="145" y="197"/>
                  </a:cubicBezTo>
                  <a:lnTo>
                    <a:pt x="145" y="197"/>
                  </a:lnTo>
                  <a:cubicBezTo>
                    <a:pt x="100" y="135"/>
                    <a:pt x="53" y="70"/>
                    <a:pt x="1" y="0"/>
                  </a:cubicBezTo>
                  <a:close/>
                  <a:moveTo>
                    <a:pt x="145" y="197"/>
                  </a:moveTo>
                  <a:cubicBezTo>
                    <a:pt x="181" y="246"/>
                    <a:pt x="215" y="294"/>
                    <a:pt x="249" y="342"/>
                  </a:cubicBezTo>
                  <a:cubicBezTo>
                    <a:pt x="216" y="290"/>
                    <a:pt x="181" y="243"/>
                    <a:pt x="145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25"/>
            <p:cNvSpPr/>
            <p:nvPr/>
          </p:nvSpPr>
          <p:spPr>
            <a:xfrm>
              <a:off x="6348438" y="3828975"/>
              <a:ext cx="19800" cy="22125"/>
            </a:xfrm>
            <a:custGeom>
              <a:avLst/>
              <a:gdLst/>
              <a:ahLst/>
              <a:cxnLst/>
              <a:rect l="l" t="t" r="r" b="b"/>
              <a:pathLst>
                <a:path w="792" h="885" extrusionOk="0">
                  <a:moveTo>
                    <a:pt x="0" y="0"/>
                  </a:moveTo>
                  <a:cubicBezTo>
                    <a:pt x="279" y="279"/>
                    <a:pt x="543" y="574"/>
                    <a:pt x="791" y="884"/>
                  </a:cubicBezTo>
                  <a:cubicBezTo>
                    <a:pt x="543" y="574"/>
                    <a:pt x="279" y="27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25"/>
            <p:cNvSpPr/>
            <p:nvPr/>
          </p:nvSpPr>
          <p:spPr>
            <a:xfrm>
              <a:off x="6404263" y="4119000"/>
              <a:ext cx="4275" cy="9725"/>
            </a:xfrm>
            <a:custGeom>
              <a:avLst/>
              <a:gdLst/>
              <a:ahLst/>
              <a:cxnLst/>
              <a:rect l="l" t="t" r="r" b="b"/>
              <a:pathLst>
                <a:path w="171" h="389" extrusionOk="0">
                  <a:moveTo>
                    <a:pt x="171" y="1"/>
                  </a:moveTo>
                  <a:cubicBezTo>
                    <a:pt x="109" y="140"/>
                    <a:pt x="62" y="249"/>
                    <a:pt x="1" y="388"/>
                  </a:cubicBezTo>
                  <a:cubicBezTo>
                    <a:pt x="62" y="264"/>
                    <a:pt x="109" y="140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25"/>
            <p:cNvSpPr/>
            <p:nvPr/>
          </p:nvSpPr>
          <p:spPr>
            <a:xfrm>
              <a:off x="6395338" y="4132950"/>
              <a:ext cx="7000" cy="13225"/>
            </a:xfrm>
            <a:custGeom>
              <a:avLst/>
              <a:gdLst/>
              <a:ahLst/>
              <a:cxnLst/>
              <a:rect l="l" t="t" r="r" b="b"/>
              <a:pathLst>
                <a:path w="280" h="529" extrusionOk="0">
                  <a:moveTo>
                    <a:pt x="280" y="1"/>
                  </a:moveTo>
                  <a:cubicBezTo>
                    <a:pt x="202" y="171"/>
                    <a:pt x="109" y="358"/>
                    <a:pt x="1" y="528"/>
                  </a:cubicBezTo>
                  <a:cubicBezTo>
                    <a:pt x="109" y="358"/>
                    <a:pt x="202" y="17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25"/>
            <p:cNvSpPr/>
            <p:nvPr/>
          </p:nvSpPr>
          <p:spPr>
            <a:xfrm>
              <a:off x="6388763" y="41461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5" y="0"/>
                  </a:moveTo>
                  <a:cubicBezTo>
                    <a:pt x="186" y="171"/>
                    <a:pt x="93" y="341"/>
                    <a:pt x="0" y="496"/>
                  </a:cubicBezTo>
                  <a:cubicBezTo>
                    <a:pt x="93" y="341"/>
                    <a:pt x="186" y="171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25"/>
            <p:cNvSpPr/>
            <p:nvPr/>
          </p:nvSpPr>
          <p:spPr>
            <a:xfrm>
              <a:off x="6410463" y="4104275"/>
              <a:ext cx="3525" cy="10475"/>
            </a:xfrm>
            <a:custGeom>
              <a:avLst/>
              <a:gdLst/>
              <a:ahLst/>
              <a:cxnLst/>
              <a:rect l="l" t="t" r="r" b="b"/>
              <a:pathLst>
                <a:path w="141" h="419" extrusionOk="0">
                  <a:moveTo>
                    <a:pt x="140" y="0"/>
                  </a:moveTo>
                  <a:cubicBezTo>
                    <a:pt x="94" y="140"/>
                    <a:pt x="47" y="279"/>
                    <a:pt x="1" y="419"/>
                  </a:cubicBezTo>
                  <a:cubicBezTo>
                    <a:pt x="47" y="279"/>
                    <a:pt x="94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25"/>
            <p:cNvSpPr/>
            <p:nvPr/>
          </p:nvSpPr>
          <p:spPr>
            <a:xfrm>
              <a:off x="6310813" y="379795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1" y="1"/>
                  </a:moveTo>
                  <a:lnTo>
                    <a:pt x="466" y="3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25"/>
            <p:cNvSpPr/>
            <p:nvPr/>
          </p:nvSpPr>
          <p:spPr>
            <a:xfrm>
              <a:off x="6325563" y="3809200"/>
              <a:ext cx="8550" cy="7000"/>
            </a:xfrm>
            <a:custGeom>
              <a:avLst/>
              <a:gdLst/>
              <a:ahLst/>
              <a:cxnLst/>
              <a:rect l="l" t="t" r="r" b="b"/>
              <a:pathLst>
                <a:path w="342" h="280" extrusionOk="0">
                  <a:moveTo>
                    <a:pt x="0" y="0"/>
                  </a:moveTo>
                  <a:cubicBezTo>
                    <a:pt x="124" y="93"/>
                    <a:pt x="217" y="171"/>
                    <a:pt x="341" y="279"/>
                  </a:cubicBezTo>
                  <a:cubicBezTo>
                    <a:pt x="233" y="171"/>
                    <a:pt x="124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25"/>
            <p:cNvSpPr/>
            <p:nvPr/>
          </p:nvSpPr>
          <p:spPr>
            <a:xfrm>
              <a:off x="6348438" y="4186875"/>
              <a:ext cx="19775" cy="21725"/>
            </a:xfrm>
            <a:custGeom>
              <a:avLst/>
              <a:gdLst/>
              <a:ahLst/>
              <a:cxnLst/>
              <a:rect l="l" t="t" r="r" b="b"/>
              <a:pathLst>
                <a:path w="791" h="869" extrusionOk="0">
                  <a:moveTo>
                    <a:pt x="791" y="0"/>
                  </a:moveTo>
                  <a:cubicBezTo>
                    <a:pt x="543" y="310"/>
                    <a:pt x="279" y="605"/>
                    <a:pt x="0" y="868"/>
                  </a:cubicBezTo>
                  <a:cubicBezTo>
                    <a:pt x="295" y="605"/>
                    <a:pt x="543" y="310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25"/>
            <p:cNvSpPr/>
            <p:nvPr/>
          </p:nvSpPr>
          <p:spPr>
            <a:xfrm>
              <a:off x="6423638" y="3971650"/>
              <a:ext cx="1600" cy="10500"/>
            </a:xfrm>
            <a:custGeom>
              <a:avLst/>
              <a:gdLst/>
              <a:ahLst/>
              <a:cxnLst/>
              <a:rect l="l" t="t" r="r" b="b"/>
              <a:pathLst>
                <a:path w="64" h="420" extrusionOk="0">
                  <a:moveTo>
                    <a:pt x="1" y="1"/>
                  </a:moveTo>
                  <a:cubicBezTo>
                    <a:pt x="2" y="9"/>
                    <a:pt x="3" y="17"/>
                    <a:pt x="4" y="25"/>
                  </a:cubicBezTo>
                  <a:lnTo>
                    <a:pt x="4" y="25"/>
                  </a:lnTo>
                  <a:cubicBezTo>
                    <a:pt x="3" y="17"/>
                    <a:pt x="2" y="9"/>
                    <a:pt x="1" y="1"/>
                  </a:cubicBezTo>
                  <a:close/>
                  <a:moveTo>
                    <a:pt x="4" y="25"/>
                  </a:moveTo>
                  <a:lnTo>
                    <a:pt x="4" y="25"/>
                  </a:lnTo>
                  <a:cubicBezTo>
                    <a:pt x="18" y="158"/>
                    <a:pt x="34" y="303"/>
                    <a:pt x="63" y="420"/>
                  </a:cubicBezTo>
                  <a:cubicBezTo>
                    <a:pt x="63" y="302"/>
                    <a:pt x="21" y="170"/>
                    <a:pt x="4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25"/>
            <p:cNvSpPr/>
            <p:nvPr/>
          </p:nvSpPr>
          <p:spPr>
            <a:xfrm>
              <a:off x="6410463" y="3923575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140"/>
                    <a:pt x="94" y="280"/>
                    <a:pt x="140" y="404"/>
                  </a:cubicBezTo>
                  <a:cubicBezTo>
                    <a:pt x="94" y="280"/>
                    <a:pt x="63" y="1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25"/>
            <p:cNvSpPr/>
            <p:nvPr/>
          </p:nvSpPr>
          <p:spPr>
            <a:xfrm>
              <a:off x="5894763" y="3752575"/>
              <a:ext cx="428475" cy="533175"/>
            </a:xfrm>
            <a:custGeom>
              <a:avLst/>
              <a:gdLst/>
              <a:ahLst/>
              <a:cxnLst/>
              <a:rect l="l" t="t" r="r" b="b"/>
              <a:pathLst>
                <a:path w="17139" h="21327" extrusionOk="0">
                  <a:moveTo>
                    <a:pt x="10821" y="589"/>
                  </a:moveTo>
                  <a:cubicBezTo>
                    <a:pt x="11059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09" y="931"/>
                    <a:pt x="11463" y="931"/>
                  </a:cubicBezTo>
                  <a:lnTo>
                    <a:pt x="11416" y="931"/>
                  </a:lnTo>
                  <a:cubicBezTo>
                    <a:pt x="11251" y="900"/>
                    <a:pt x="11028" y="890"/>
                    <a:pt x="10804" y="890"/>
                  </a:cubicBezTo>
                  <a:cubicBezTo>
                    <a:pt x="10356" y="890"/>
                    <a:pt x="9901" y="931"/>
                    <a:pt x="9881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50" y="637"/>
                  </a:cubicBezTo>
                  <a:cubicBezTo>
                    <a:pt x="9870" y="637"/>
                    <a:pt x="10346" y="589"/>
                    <a:pt x="10821" y="589"/>
                  </a:cubicBezTo>
                  <a:close/>
                  <a:moveTo>
                    <a:pt x="7880" y="838"/>
                  </a:moveTo>
                  <a:lnTo>
                    <a:pt x="7942" y="854"/>
                  </a:lnTo>
                  <a:cubicBezTo>
                    <a:pt x="8066" y="869"/>
                    <a:pt x="8221" y="916"/>
                    <a:pt x="8268" y="1040"/>
                  </a:cubicBezTo>
                  <a:cubicBezTo>
                    <a:pt x="8283" y="1087"/>
                    <a:pt x="8268" y="1149"/>
                    <a:pt x="8237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9" y="1180"/>
                    <a:pt x="9090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02" y="1800"/>
                  </a:moveTo>
                  <a:lnTo>
                    <a:pt x="5817" y="1816"/>
                  </a:lnTo>
                  <a:cubicBezTo>
                    <a:pt x="5864" y="1878"/>
                    <a:pt x="5833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00" y="1862"/>
                  </a:lnTo>
                  <a:lnTo>
                    <a:pt x="5600" y="1800"/>
                  </a:lnTo>
                  <a:close/>
                  <a:moveTo>
                    <a:pt x="4902" y="2188"/>
                  </a:moveTo>
                  <a:cubicBezTo>
                    <a:pt x="5011" y="2188"/>
                    <a:pt x="5119" y="2250"/>
                    <a:pt x="5166" y="2327"/>
                  </a:cubicBezTo>
                  <a:cubicBezTo>
                    <a:pt x="5181" y="2358"/>
                    <a:pt x="5181" y="2436"/>
                    <a:pt x="5166" y="2498"/>
                  </a:cubicBezTo>
                  <a:cubicBezTo>
                    <a:pt x="5135" y="2560"/>
                    <a:pt x="5104" y="2591"/>
                    <a:pt x="5042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47" y="2420"/>
                    <a:pt x="4731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4096" y="2952"/>
                  </a:moveTo>
                  <a:cubicBezTo>
                    <a:pt x="4136" y="2952"/>
                    <a:pt x="4176" y="2972"/>
                    <a:pt x="4204" y="3010"/>
                  </a:cubicBezTo>
                  <a:cubicBezTo>
                    <a:pt x="4266" y="3056"/>
                    <a:pt x="4251" y="3134"/>
                    <a:pt x="4189" y="3196"/>
                  </a:cubicBezTo>
                  <a:cubicBezTo>
                    <a:pt x="3801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2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615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313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60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2552" y="4557"/>
                  </a:moveTo>
                  <a:cubicBezTo>
                    <a:pt x="2583" y="4557"/>
                    <a:pt x="2613" y="4567"/>
                    <a:pt x="2638" y="4592"/>
                  </a:cubicBezTo>
                  <a:cubicBezTo>
                    <a:pt x="2700" y="4654"/>
                    <a:pt x="2715" y="4747"/>
                    <a:pt x="2653" y="4809"/>
                  </a:cubicBezTo>
                  <a:cubicBezTo>
                    <a:pt x="2327" y="5197"/>
                    <a:pt x="1940" y="5848"/>
                    <a:pt x="1940" y="5848"/>
                  </a:cubicBezTo>
                  <a:cubicBezTo>
                    <a:pt x="1924" y="5910"/>
                    <a:pt x="1878" y="5926"/>
                    <a:pt x="1831" y="5926"/>
                  </a:cubicBezTo>
                  <a:cubicBezTo>
                    <a:pt x="1785" y="5926"/>
                    <a:pt x="1769" y="5926"/>
                    <a:pt x="1754" y="5910"/>
                  </a:cubicBezTo>
                  <a:cubicBezTo>
                    <a:pt x="1691" y="5848"/>
                    <a:pt x="1676" y="5770"/>
                    <a:pt x="1676" y="5693"/>
                  </a:cubicBezTo>
                  <a:cubicBezTo>
                    <a:pt x="1691" y="5677"/>
                    <a:pt x="2079" y="5026"/>
                    <a:pt x="2420" y="4607"/>
                  </a:cubicBezTo>
                  <a:cubicBezTo>
                    <a:pt x="2458" y="4579"/>
                    <a:pt x="2506" y="4557"/>
                    <a:pt x="2552" y="4557"/>
                  </a:cubicBezTo>
                  <a:close/>
                  <a:moveTo>
                    <a:pt x="1478" y="6332"/>
                  </a:moveTo>
                  <a:cubicBezTo>
                    <a:pt x="1564" y="6332"/>
                    <a:pt x="1654" y="6374"/>
                    <a:pt x="1707" y="6437"/>
                  </a:cubicBezTo>
                  <a:cubicBezTo>
                    <a:pt x="1785" y="6530"/>
                    <a:pt x="1769" y="6701"/>
                    <a:pt x="1645" y="6779"/>
                  </a:cubicBezTo>
                  <a:lnTo>
                    <a:pt x="1567" y="6779"/>
                  </a:lnTo>
                  <a:cubicBezTo>
                    <a:pt x="1474" y="6779"/>
                    <a:pt x="1397" y="6748"/>
                    <a:pt x="1335" y="6670"/>
                  </a:cubicBezTo>
                  <a:cubicBezTo>
                    <a:pt x="1288" y="6577"/>
                    <a:pt x="1288" y="6453"/>
                    <a:pt x="1335" y="6375"/>
                  </a:cubicBezTo>
                  <a:lnTo>
                    <a:pt x="1366" y="6360"/>
                  </a:lnTo>
                  <a:cubicBezTo>
                    <a:pt x="1400" y="6340"/>
                    <a:pt x="1438" y="6332"/>
                    <a:pt x="1478" y="6332"/>
                  </a:cubicBezTo>
                  <a:close/>
                  <a:moveTo>
                    <a:pt x="2638" y="6701"/>
                  </a:moveTo>
                  <a:lnTo>
                    <a:pt x="2638" y="6748"/>
                  </a:lnTo>
                  <a:cubicBezTo>
                    <a:pt x="2638" y="6825"/>
                    <a:pt x="2638" y="6872"/>
                    <a:pt x="2622" y="6949"/>
                  </a:cubicBezTo>
                  <a:cubicBezTo>
                    <a:pt x="2576" y="7011"/>
                    <a:pt x="2529" y="7073"/>
                    <a:pt x="2451" y="7073"/>
                  </a:cubicBezTo>
                  <a:lnTo>
                    <a:pt x="2405" y="7073"/>
                  </a:lnTo>
                  <a:cubicBezTo>
                    <a:pt x="2312" y="7058"/>
                    <a:pt x="2265" y="6949"/>
                    <a:pt x="2296" y="6872"/>
                  </a:cubicBezTo>
                  <a:cubicBezTo>
                    <a:pt x="2312" y="6825"/>
                    <a:pt x="2327" y="6779"/>
                    <a:pt x="2389" y="6732"/>
                  </a:cubicBezTo>
                  <a:lnTo>
                    <a:pt x="2420" y="6701"/>
                  </a:ln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64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5" y="8097"/>
                    <a:pt x="1722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78" y="7709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86" y="11633"/>
                    <a:pt x="1955" y="11633"/>
                    <a:pt x="1940" y="11633"/>
                  </a:cubicBezTo>
                  <a:cubicBezTo>
                    <a:pt x="1878" y="11633"/>
                    <a:pt x="1831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5" y="10578"/>
                    <a:pt x="1862" y="10578"/>
                  </a:cubicBezTo>
                  <a:close/>
                  <a:moveTo>
                    <a:pt x="2958" y="13151"/>
                  </a:moveTo>
                  <a:cubicBezTo>
                    <a:pt x="2993" y="13151"/>
                    <a:pt x="3028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3" y="13293"/>
                    <a:pt x="3118" y="13370"/>
                    <a:pt x="3087" y="13448"/>
                  </a:cubicBezTo>
                  <a:cubicBezTo>
                    <a:pt x="3072" y="13510"/>
                    <a:pt x="2979" y="13556"/>
                    <a:pt x="2932" y="13556"/>
                  </a:cubicBezTo>
                  <a:cubicBezTo>
                    <a:pt x="2901" y="13556"/>
                    <a:pt x="2870" y="13556"/>
                    <a:pt x="2855" y="13525"/>
                  </a:cubicBezTo>
                  <a:cubicBezTo>
                    <a:pt x="2793" y="13432"/>
                    <a:pt x="2777" y="13339"/>
                    <a:pt x="2808" y="13231"/>
                  </a:cubicBezTo>
                  <a:cubicBezTo>
                    <a:pt x="2838" y="13181"/>
                    <a:pt x="2898" y="13151"/>
                    <a:pt x="2958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98" y="11974"/>
                    <a:pt x="1645" y="12098"/>
                  </a:cubicBezTo>
                  <a:cubicBezTo>
                    <a:pt x="1862" y="12502"/>
                    <a:pt x="1986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257" y="14053"/>
                    <a:pt x="1133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60" y="14502"/>
                    <a:pt x="3491" y="14580"/>
                    <a:pt x="3460" y="14657"/>
                  </a:cubicBezTo>
                  <a:lnTo>
                    <a:pt x="3242" y="15138"/>
                  </a:lnTo>
                  <a:cubicBezTo>
                    <a:pt x="3429" y="15231"/>
                    <a:pt x="3646" y="15355"/>
                    <a:pt x="3847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8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8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6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2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29" y="14766"/>
                    <a:pt x="2607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1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700" y="16813"/>
                  </a:lnTo>
                  <a:cubicBezTo>
                    <a:pt x="4654" y="16813"/>
                    <a:pt x="4623" y="16782"/>
                    <a:pt x="4576" y="16767"/>
                  </a:cubicBezTo>
                  <a:cubicBezTo>
                    <a:pt x="4545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23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42" y="16968"/>
                    <a:pt x="3227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29" y="17930"/>
                  </a:lnTo>
                  <a:lnTo>
                    <a:pt x="6329" y="17945"/>
                  </a:lnTo>
                  <a:lnTo>
                    <a:pt x="6344" y="17899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12" y="18070"/>
                    <a:pt x="6127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4" y="17886"/>
                    <a:pt x="5206" y="17928"/>
                    <a:pt x="5228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28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1" y="18287"/>
                    <a:pt x="4948" y="18240"/>
                    <a:pt x="4886" y="18178"/>
                  </a:cubicBezTo>
                  <a:cubicBezTo>
                    <a:pt x="4840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35" y="18628"/>
                    <a:pt x="4189" y="18566"/>
                    <a:pt x="4189" y="18519"/>
                  </a:cubicBezTo>
                  <a:cubicBezTo>
                    <a:pt x="4189" y="18457"/>
                    <a:pt x="4235" y="18395"/>
                    <a:pt x="4266" y="18364"/>
                  </a:cubicBezTo>
                  <a:cubicBezTo>
                    <a:pt x="4295" y="18341"/>
                    <a:pt x="4331" y="18331"/>
                    <a:pt x="4370" y="18331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6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5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63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5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3" y="19465"/>
                    <a:pt x="5119" y="18876"/>
                    <a:pt x="5088" y="18861"/>
                  </a:cubicBezTo>
                  <a:cubicBezTo>
                    <a:pt x="5026" y="18830"/>
                    <a:pt x="5011" y="18721"/>
                    <a:pt x="5057" y="18674"/>
                  </a:cubicBezTo>
                  <a:cubicBezTo>
                    <a:pt x="5085" y="18637"/>
                    <a:pt x="5130" y="18616"/>
                    <a:pt x="5176" y="18616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6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75" y="20362"/>
                  </a:moveTo>
                  <a:cubicBezTo>
                    <a:pt x="12533" y="20362"/>
                    <a:pt x="12588" y="20402"/>
                    <a:pt x="12610" y="20458"/>
                  </a:cubicBezTo>
                  <a:cubicBezTo>
                    <a:pt x="12641" y="20536"/>
                    <a:pt x="12610" y="20629"/>
                    <a:pt x="12533" y="20644"/>
                  </a:cubicBezTo>
                  <a:cubicBezTo>
                    <a:pt x="12222" y="20768"/>
                    <a:pt x="11525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505"/>
                    <a:pt x="11463" y="20489"/>
                  </a:cubicBezTo>
                  <a:cubicBezTo>
                    <a:pt x="11633" y="20489"/>
                    <a:pt x="12176" y="20458"/>
                    <a:pt x="12409" y="20380"/>
                  </a:cubicBezTo>
                  <a:cubicBezTo>
                    <a:pt x="12430" y="20368"/>
                    <a:pt x="12452" y="20362"/>
                    <a:pt x="12475" y="20362"/>
                  </a:cubicBezTo>
                  <a:close/>
                  <a:moveTo>
                    <a:pt x="10672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2" y="21327"/>
                  </a:cubicBezTo>
                  <a:cubicBezTo>
                    <a:pt x="13091" y="21327"/>
                    <a:pt x="15324" y="20505"/>
                    <a:pt x="17139" y="19140"/>
                  </a:cubicBezTo>
                  <a:lnTo>
                    <a:pt x="17139" y="19140"/>
                  </a:lnTo>
                  <a:cubicBezTo>
                    <a:pt x="16984" y="19248"/>
                    <a:pt x="16813" y="19357"/>
                    <a:pt x="16658" y="19481"/>
                  </a:cubicBezTo>
                  <a:cubicBezTo>
                    <a:pt x="15511" y="19993"/>
                    <a:pt x="14239" y="20256"/>
                    <a:pt x="12889" y="20256"/>
                  </a:cubicBezTo>
                  <a:cubicBezTo>
                    <a:pt x="12222" y="20256"/>
                    <a:pt x="11556" y="20194"/>
                    <a:pt x="10935" y="20055"/>
                  </a:cubicBezTo>
                  <a:lnTo>
                    <a:pt x="10935" y="20101"/>
                  </a:lnTo>
                  <a:cubicBezTo>
                    <a:pt x="10935" y="20148"/>
                    <a:pt x="10935" y="20179"/>
                    <a:pt x="10920" y="20225"/>
                  </a:cubicBezTo>
                  <a:cubicBezTo>
                    <a:pt x="10858" y="20380"/>
                    <a:pt x="10672" y="20396"/>
                    <a:pt x="10532" y="20411"/>
                  </a:cubicBezTo>
                  <a:cubicBezTo>
                    <a:pt x="10439" y="20427"/>
                    <a:pt x="10315" y="20427"/>
                    <a:pt x="10222" y="20427"/>
                  </a:cubicBezTo>
                  <a:cubicBezTo>
                    <a:pt x="9865" y="20427"/>
                    <a:pt x="9617" y="20380"/>
                    <a:pt x="9400" y="20256"/>
                  </a:cubicBezTo>
                  <a:cubicBezTo>
                    <a:pt x="9353" y="20225"/>
                    <a:pt x="9214" y="20148"/>
                    <a:pt x="9198" y="20008"/>
                  </a:cubicBezTo>
                  <a:cubicBezTo>
                    <a:pt x="9198" y="19946"/>
                    <a:pt x="9214" y="19869"/>
                    <a:pt x="9245" y="19807"/>
                  </a:cubicBezTo>
                  <a:cubicBezTo>
                    <a:pt x="9307" y="19714"/>
                    <a:pt x="9431" y="19698"/>
                    <a:pt x="9539" y="19683"/>
                  </a:cubicBezTo>
                  <a:cubicBezTo>
                    <a:pt x="5879" y="18318"/>
                    <a:pt x="3273" y="14797"/>
                    <a:pt x="3273" y="10656"/>
                  </a:cubicBezTo>
                  <a:cubicBezTo>
                    <a:pt x="3273" y="8081"/>
                    <a:pt x="4282" y="5755"/>
                    <a:pt x="5941" y="4033"/>
                  </a:cubicBezTo>
                  <a:cubicBezTo>
                    <a:pt x="5879" y="3987"/>
                    <a:pt x="5817" y="3940"/>
                    <a:pt x="5786" y="3863"/>
                  </a:cubicBezTo>
                  <a:cubicBezTo>
                    <a:pt x="5755" y="3816"/>
                    <a:pt x="5739" y="3785"/>
                    <a:pt x="5739" y="3739"/>
                  </a:cubicBezTo>
                  <a:cubicBezTo>
                    <a:pt x="5724" y="3584"/>
                    <a:pt x="5817" y="3444"/>
                    <a:pt x="6019" y="3335"/>
                  </a:cubicBezTo>
                  <a:cubicBezTo>
                    <a:pt x="6273" y="3171"/>
                    <a:pt x="6656" y="2978"/>
                    <a:pt x="7059" y="2978"/>
                  </a:cubicBezTo>
                  <a:cubicBezTo>
                    <a:pt x="7074" y="2978"/>
                    <a:pt x="7089" y="2978"/>
                    <a:pt x="7104" y="2979"/>
                  </a:cubicBezTo>
                  <a:cubicBezTo>
                    <a:pt x="8702" y="1769"/>
                    <a:pt x="10703" y="1040"/>
                    <a:pt x="12874" y="1040"/>
                  </a:cubicBezTo>
                  <a:cubicBezTo>
                    <a:pt x="14208" y="1040"/>
                    <a:pt x="15479" y="1335"/>
                    <a:pt x="16643" y="1816"/>
                  </a:cubicBezTo>
                  <a:cubicBezTo>
                    <a:pt x="14937" y="683"/>
                    <a:pt x="12874" y="1"/>
                    <a:pt x="10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5"/>
            <p:cNvSpPr/>
            <p:nvPr/>
          </p:nvSpPr>
          <p:spPr>
            <a:xfrm>
              <a:off x="6419763" y="3952650"/>
              <a:ext cx="3525" cy="14775"/>
            </a:xfrm>
            <a:custGeom>
              <a:avLst/>
              <a:gdLst/>
              <a:ahLst/>
              <a:cxnLst/>
              <a:rect l="l" t="t" r="r" b="b"/>
              <a:pathLst>
                <a:path w="141" h="591" extrusionOk="0">
                  <a:moveTo>
                    <a:pt x="1" y="1"/>
                  </a:moveTo>
                  <a:cubicBezTo>
                    <a:pt x="32" y="202"/>
                    <a:pt x="78" y="389"/>
                    <a:pt x="140" y="590"/>
                  </a:cubicBezTo>
                  <a:cubicBezTo>
                    <a:pt x="94" y="389"/>
                    <a:pt x="63" y="20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5"/>
            <p:cNvSpPr/>
            <p:nvPr/>
          </p:nvSpPr>
          <p:spPr>
            <a:xfrm>
              <a:off x="59327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5"/>
            <p:cNvSpPr/>
            <p:nvPr/>
          </p:nvSpPr>
          <p:spPr>
            <a:xfrm>
              <a:off x="6404263" y="3909250"/>
              <a:ext cx="4300" cy="9700"/>
            </a:xfrm>
            <a:custGeom>
              <a:avLst/>
              <a:gdLst/>
              <a:ahLst/>
              <a:cxnLst/>
              <a:rect l="l" t="t" r="r" b="b"/>
              <a:pathLst>
                <a:path w="172" h="388" extrusionOk="0">
                  <a:moveTo>
                    <a:pt x="1" y="0"/>
                  </a:moveTo>
                  <a:cubicBezTo>
                    <a:pt x="63" y="124"/>
                    <a:pt x="109" y="264"/>
                    <a:pt x="171" y="387"/>
                  </a:cubicBezTo>
                  <a:cubicBezTo>
                    <a:pt x="109" y="248"/>
                    <a:pt x="63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6415513" y="393830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0" y="1"/>
                  </a:moveTo>
                  <a:cubicBezTo>
                    <a:pt x="29" y="108"/>
                    <a:pt x="65" y="220"/>
                    <a:pt x="102" y="343"/>
                  </a:cubicBezTo>
                  <a:lnTo>
                    <a:pt x="102" y="343"/>
                  </a:lnTo>
                  <a:lnTo>
                    <a:pt x="0" y="1"/>
                  </a:lnTo>
                  <a:close/>
                  <a:moveTo>
                    <a:pt x="102" y="343"/>
                  </a:moveTo>
                  <a:lnTo>
                    <a:pt x="171" y="575"/>
                  </a:lnTo>
                  <a:cubicBezTo>
                    <a:pt x="148" y="493"/>
                    <a:pt x="124" y="416"/>
                    <a:pt x="102" y="3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591998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71" y="1117"/>
                    <a:pt x="357" y="1489"/>
                  </a:cubicBezTo>
                  <a:cubicBezTo>
                    <a:pt x="403" y="1613"/>
                    <a:pt x="465" y="1691"/>
                    <a:pt x="527" y="1691"/>
                  </a:cubicBezTo>
                  <a:lnTo>
                    <a:pt x="558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03" y="155"/>
                  </a:cubicBezTo>
                  <a:cubicBezTo>
                    <a:pt x="357" y="31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6037838" y="3827000"/>
              <a:ext cx="34550" cy="26425"/>
            </a:xfrm>
            <a:custGeom>
              <a:avLst/>
              <a:gdLst/>
              <a:ahLst/>
              <a:cxnLst/>
              <a:rect l="l" t="t" r="r" b="b"/>
              <a:pathLst>
                <a:path w="1382" h="1057" extrusionOk="0">
                  <a:moveTo>
                    <a:pt x="1336" y="1"/>
                  </a:moveTo>
                  <a:cubicBezTo>
                    <a:pt x="933" y="1"/>
                    <a:pt x="550" y="194"/>
                    <a:pt x="296" y="358"/>
                  </a:cubicBezTo>
                  <a:cubicBezTo>
                    <a:pt x="94" y="467"/>
                    <a:pt x="1" y="607"/>
                    <a:pt x="16" y="762"/>
                  </a:cubicBezTo>
                  <a:cubicBezTo>
                    <a:pt x="16" y="808"/>
                    <a:pt x="32" y="839"/>
                    <a:pt x="63" y="886"/>
                  </a:cubicBezTo>
                  <a:cubicBezTo>
                    <a:pt x="94" y="963"/>
                    <a:pt x="156" y="1010"/>
                    <a:pt x="218" y="1056"/>
                  </a:cubicBezTo>
                  <a:cubicBezTo>
                    <a:pt x="265" y="979"/>
                    <a:pt x="327" y="901"/>
                    <a:pt x="404" y="839"/>
                  </a:cubicBezTo>
                  <a:cubicBezTo>
                    <a:pt x="342" y="824"/>
                    <a:pt x="311" y="777"/>
                    <a:pt x="296" y="731"/>
                  </a:cubicBezTo>
                  <a:cubicBezTo>
                    <a:pt x="296" y="700"/>
                    <a:pt x="311" y="669"/>
                    <a:pt x="420" y="607"/>
                  </a:cubicBezTo>
                  <a:cubicBezTo>
                    <a:pt x="559" y="529"/>
                    <a:pt x="761" y="436"/>
                    <a:pt x="947" y="358"/>
                  </a:cubicBezTo>
                  <a:cubicBezTo>
                    <a:pt x="1087" y="234"/>
                    <a:pt x="1226" y="126"/>
                    <a:pt x="1381" y="2"/>
                  </a:cubicBezTo>
                  <a:cubicBezTo>
                    <a:pt x="1366" y="1"/>
                    <a:pt x="1351" y="1"/>
                    <a:pt x="13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6123538" y="4243850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777" y="285"/>
                  </a:moveTo>
                  <a:cubicBezTo>
                    <a:pt x="955" y="285"/>
                    <a:pt x="1137" y="293"/>
                    <a:pt x="1319" y="311"/>
                  </a:cubicBezTo>
                  <a:cubicBezTo>
                    <a:pt x="1412" y="342"/>
                    <a:pt x="1489" y="388"/>
                    <a:pt x="1489" y="419"/>
                  </a:cubicBezTo>
                  <a:cubicBezTo>
                    <a:pt x="1489" y="419"/>
                    <a:pt x="1474" y="450"/>
                    <a:pt x="1334" y="450"/>
                  </a:cubicBezTo>
                  <a:cubicBezTo>
                    <a:pt x="1241" y="466"/>
                    <a:pt x="1148" y="466"/>
                    <a:pt x="1055" y="466"/>
                  </a:cubicBezTo>
                  <a:cubicBezTo>
                    <a:pt x="761" y="466"/>
                    <a:pt x="528" y="435"/>
                    <a:pt x="373" y="342"/>
                  </a:cubicBezTo>
                  <a:cubicBezTo>
                    <a:pt x="357" y="342"/>
                    <a:pt x="357" y="311"/>
                    <a:pt x="326" y="311"/>
                  </a:cubicBezTo>
                  <a:cubicBezTo>
                    <a:pt x="357" y="295"/>
                    <a:pt x="373" y="295"/>
                    <a:pt x="404" y="295"/>
                  </a:cubicBezTo>
                  <a:cubicBezTo>
                    <a:pt x="526" y="289"/>
                    <a:pt x="651" y="285"/>
                    <a:pt x="777" y="285"/>
                  </a:cubicBezTo>
                  <a:close/>
                  <a:moveTo>
                    <a:pt x="373" y="1"/>
                  </a:moveTo>
                  <a:cubicBezTo>
                    <a:pt x="280" y="32"/>
                    <a:pt x="156" y="47"/>
                    <a:pt x="78" y="156"/>
                  </a:cubicBezTo>
                  <a:cubicBezTo>
                    <a:pt x="16" y="218"/>
                    <a:pt x="1" y="280"/>
                    <a:pt x="16" y="357"/>
                  </a:cubicBezTo>
                  <a:cubicBezTo>
                    <a:pt x="63" y="497"/>
                    <a:pt x="171" y="574"/>
                    <a:pt x="233" y="605"/>
                  </a:cubicBezTo>
                  <a:cubicBezTo>
                    <a:pt x="450" y="729"/>
                    <a:pt x="714" y="776"/>
                    <a:pt x="1055" y="776"/>
                  </a:cubicBezTo>
                  <a:cubicBezTo>
                    <a:pt x="1164" y="776"/>
                    <a:pt x="1257" y="760"/>
                    <a:pt x="1365" y="760"/>
                  </a:cubicBezTo>
                  <a:cubicBezTo>
                    <a:pt x="1489" y="745"/>
                    <a:pt x="1676" y="729"/>
                    <a:pt x="1753" y="574"/>
                  </a:cubicBezTo>
                  <a:cubicBezTo>
                    <a:pt x="1769" y="528"/>
                    <a:pt x="1769" y="497"/>
                    <a:pt x="1769" y="450"/>
                  </a:cubicBezTo>
                  <a:lnTo>
                    <a:pt x="1769" y="419"/>
                  </a:lnTo>
                  <a:cubicBezTo>
                    <a:pt x="1288" y="311"/>
                    <a:pt x="823" y="187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5912613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74" y="305"/>
                  </a:moveTo>
                  <a:cubicBezTo>
                    <a:pt x="605" y="305"/>
                    <a:pt x="652" y="367"/>
                    <a:pt x="683" y="445"/>
                  </a:cubicBezTo>
                  <a:cubicBezTo>
                    <a:pt x="853" y="802"/>
                    <a:pt x="977" y="1189"/>
                    <a:pt x="1040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52" y="1794"/>
                  </a:cubicBezTo>
                  <a:cubicBezTo>
                    <a:pt x="466" y="1422"/>
                    <a:pt x="295" y="941"/>
                    <a:pt x="419" y="491"/>
                  </a:cubicBezTo>
                  <a:cubicBezTo>
                    <a:pt x="450" y="383"/>
                    <a:pt x="512" y="305"/>
                    <a:pt x="574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435" y="1996"/>
                    <a:pt x="574" y="2260"/>
                    <a:pt x="822" y="2260"/>
                  </a:cubicBezTo>
                  <a:cubicBezTo>
                    <a:pt x="853" y="2260"/>
                    <a:pt x="915" y="2260"/>
                    <a:pt x="962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33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594866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6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73" y="900"/>
                    <a:pt x="1086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5936638" y="3866475"/>
              <a:ext cx="26025" cy="34250"/>
            </a:xfrm>
            <a:custGeom>
              <a:avLst/>
              <a:gdLst/>
              <a:ahLst/>
              <a:cxnLst/>
              <a:rect l="l" t="t" r="r" b="b"/>
              <a:pathLst>
                <a:path w="1041" h="1370" extrusionOk="0">
                  <a:moveTo>
                    <a:pt x="877" y="1"/>
                  </a:moveTo>
                  <a:cubicBezTo>
                    <a:pt x="831" y="1"/>
                    <a:pt x="783" y="23"/>
                    <a:pt x="745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9" y="1354"/>
                  </a:cubicBezTo>
                  <a:cubicBezTo>
                    <a:pt x="94" y="1370"/>
                    <a:pt x="110" y="1370"/>
                    <a:pt x="156" y="1370"/>
                  </a:cubicBezTo>
                  <a:cubicBezTo>
                    <a:pt x="203" y="1370"/>
                    <a:pt x="249" y="1354"/>
                    <a:pt x="265" y="1292"/>
                  </a:cubicBezTo>
                  <a:cubicBezTo>
                    <a:pt x="265" y="1292"/>
                    <a:pt x="652" y="641"/>
                    <a:pt x="978" y="253"/>
                  </a:cubicBezTo>
                  <a:cubicBezTo>
                    <a:pt x="1040" y="191"/>
                    <a:pt x="1025" y="98"/>
                    <a:pt x="963" y="36"/>
                  </a:cubicBezTo>
                  <a:cubicBezTo>
                    <a:pt x="938" y="11"/>
                    <a:pt x="908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5968438" y="3825775"/>
              <a:ext cx="33000" cy="33475"/>
            </a:xfrm>
            <a:custGeom>
              <a:avLst/>
              <a:gdLst/>
              <a:ahLst/>
              <a:cxnLst/>
              <a:rect l="l" t="t" r="r" b="b"/>
              <a:pathLst>
                <a:path w="1320" h="1339" extrusionOk="0">
                  <a:moveTo>
                    <a:pt x="1150" y="0"/>
                  </a:moveTo>
                  <a:cubicBezTo>
                    <a:pt x="1123" y="0"/>
                    <a:pt x="1096" y="10"/>
                    <a:pt x="1071" y="35"/>
                  </a:cubicBezTo>
                  <a:cubicBezTo>
                    <a:pt x="668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25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4" y="563"/>
                    <a:pt x="1242" y="252"/>
                  </a:cubicBezTo>
                  <a:cubicBezTo>
                    <a:pt x="1304" y="190"/>
                    <a:pt x="1319" y="113"/>
                    <a:pt x="1257" y="51"/>
                  </a:cubicBezTo>
                  <a:cubicBezTo>
                    <a:pt x="1229" y="23"/>
                    <a:pt x="1190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5976188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3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56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6137488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2" y="55"/>
                    <a:pt x="141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2" y="314"/>
                    <a:pt x="1707" y="350"/>
                  </a:cubicBezTo>
                  <a:lnTo>
                    <a:pt x="1754" y="350"/>
                  </a:lnTo>
                  <a:cubicBezTo>
                    <a:pt x="1816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6020013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1" y="105"/>
                    <a:pt x="16" y="214"/>
                    <a:pt x="78" y="245"/>
                  </a:cubicBezTo>
                  <a:cubicBezTo>
                    <a:pt x="109" y="260"/>
                    <a:pt x="823" y="849"/>
                    <a:pt x="1582" y="1191"/>
                  </a:cubicBezTo>
                  <a:cubicBezTo>
                    <a:pt x="1598" y="1191"/>
                    <a:pt x="1629" y="1222"/>
                    <a:pt x="1645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53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5906413" y="3994325"/>
              <a:ext cx="11250" cy="39000"/>
            </a:xfrm>
            <a:custGeom>
              <a:avLst/>
              <a:gdLst/>
              <a:ahLst/>
              <a:cxnLst/>
              <a:rect l="l" t="t" r="r" b="b"/>
              <a:pathLst>
                <a:path w="450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2" y="1405"/>
                  </a:cubicBezTo>
                  <a:cubicBezTo>
                    <a:pt x="310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6" y="3"/>
                    <a:pt x="282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60580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5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6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6177813" y="4261600"/>
              <a:ext cx="33000" cy="10575"/>
            </a:xfrm>
            <a:custGeom>
              <a:avLst/>
              <a:gdLst/>
              <a:ahLst/>
              <a:cxnLst/>
              <a:rect l="l" t="t" r="r" b="b"/>
              <a:pathLst>
                <a:path w="1320" h="423" extrusionOk="0">
                  <a:moveTo>
                    <a:pt x="1154" y="1"/>
                  </a:moveTo>
                  <a:cubicBezTo>
                    <a:pt x="1132" y="1"/>
                    <a:pt x="1109" y="6"/>
                    <a:pt x="1087" y="19"/>
                  </a:cubicBezTo>
                  <a:cubicBezTo>
                    <a:pt x="854" y="82"/>
                    <a:pt x="311" y="128"/>
                    <a:pt x="141" y="128"/>
                  </a:cubicBezTo>
                  <a:cubicBezTo>
                    <a:pt x="63" y="128"/>
                    <a:pt x="1" y="206"/>
                    <a:pt x="1" y="283"/>
                  </a:cubicBezTo>
                  <a:cubicBezTo>
                    <a:pt x="16" y="361"/>
                    <a:pt x="78" y="423"/>
                    <a:pt x="156" y="423"/>
                  </a:cubicBezTo>
                  <a:cubicBezTo>
                    <a:pt x="203" y="423"/>
                    <a:pt x="885" y="407"/>
                    <a:pt x="1211" y="283"/>
                  </a:cubicBezTo>
                  <a:cubicBezTo>
                    <a:pt x="1273" y="268"/>
                    <a:pt x="1319" y="159"/>
                    <a:pt x="1273" y="82"/>
                  </a:cubicBezTo>
                  <a:cubicBezTo>
                    <a:pt x="1262" y="37"/>
                    <a:pt x="1211" y="1"/>
                    <a:pt x="1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593626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71" y="1040"/>
                    <a:pt x="218" y="1055"/>
                    <a:pt x="280" y="1055"/>
                  </a:cubicBezTo>
                  <a:cubicBezTo>
                    <a:pt x="295" y="1055"/>
                    <a:pt x="326" y="1055"/>
                    <a:pt x="342" y="1040"/>
                  </a:cubicBezTo>
                  <a:cubicBezTo>
                    <a:pt x="419" y="993"/>
                    <a:pt x="435" y="915"/>
                    <a:pt x="419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59521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55" y="0"/>
                  </a:moveTo>
                  <a:cubicBezTo>
                    <a:pt x="93" y="62"/>
                    <a:pt x="78" y="109"/>
                    <a:pt x="47" y="155"/>
                  </a:cubicBezTo>
                  <a:cubicBezTo>
                    <a:pt x="0" y="264"/>
                    <a:pt x="31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311" y="310"/>
                    <a:pt x="342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5964963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2" y="5"/>
                  </a:lnTo>
                  <a:lnTo>
                    <a:pt x="62" y="36"/>
                  </a:lnTo>
                  <a:cubicBezTo>
                    <a:pt x="62" y="67"/>
                    <a:pt x="47" y="98"/>
                    <a:pt x="62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7" y="408"/>
                    <a:pt x="248" y="408"/>
                  </a:cubicBezTo>
                  <a:cubicBezTo>
                    <a:pt x="295" y="408"/>
                    <a:pt x="326" y="392"/>
                    <a:pt x="372" y="377"/>
                  </a:cubicBezTo>
                  <a:cubicBezTo>
                    <a:pt x="403" y="346"/>
                    <a:pt x="450" y="315"/>
                    <a:pt x="450" y="253"/>
                  </a:cubicBezTo>
                  <a:cubicBezTo>
                    <a:pt x="465" y="144"/>
                    <a:pt x="388" y="67"/>
                    <a:pt x="310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599946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6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297" y="31"/>
                    <a:pt x="236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601613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06" y="0"/>
                  </a:moveTo>
                  <a:cubicBezTo>
                    <a:pt x="172" y="0"/>
                    <a:pt x="138" y="9"/>
                    <a:pt x="109" y="28"/>
                  </a:cubicBezTo>
                  <a:cubicBezTo>
                    <a:pt x="16" y="90"/>
                    <a:pt x="0" y="199"/>
                    <a:pt x="31" y="292"/>
                  </a:cubicBezTo>
                  <a:cubicBezTo>
                    <a:pt x="78" y="354"/>
                    <a:pt x="124" y="401"/>
                    <a:pt x="202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19" y="199"/>
                    <a:pt x="419" y="168"/>
                    <a:pt x="388" y="106"/>
                  </a:cubicBezTo>
                  <a:cubicBezTo>
                    <a:pt x="356" y="42"/>
                    <a:pt x="280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60072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42" y="97"/>
                  </a:cubicBezTo>
                  <a:cubicBezTo>
                    <a:pt x="303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6047938" y="4199150"/>
              <a:ext cx="9700" cy="9825"/>
            </a:xfrm>
            <a:custGeom>
              <a:avLst/>
              <a:gdLst/>
              <a:ahLst/>
              <a:cxnLst/>
              <a:rect l="l" t="t" r="r" b="b"/>
              <a:pathLst>
                <a:path w="388" h="393" extrusionOk="0">
                  <a:moveTo>
                    <a:pt x="185" y="1"/>
                  </a:moveTo>
                  <a:cubicBezTo>
                    <a:pt x="134" y="1"/>
                    <a:pt x="88" y="29"/>
                    <a:pt x="62" y="67"/>
                  </a:cubicBezTo>
                  <a:cubicBezTo>
                    <a:pt x="16" y="129"/>
                    <a:pt x="0" y="207"/>
                    <a:pt x="16" y="253"/>
                  </a:cubicBezTo>
                  <a:cubicBezTo>
                    <a:pt x="47" y="346"/>
                    <a:pt x="140" y="393"/>
                    <a:pt x="233" y="393"/>
                  </a:cubicBezTo>
                  <a:cubicBezTo>
                    <a:pt x="279" y="393"/>
                    <a:pt x="295" y="393"/>
                    <a:pt x="310" y="377"/>
                  </a:cubicBezTo>
                  <a:lnTo>
                    <a:pt x="326" y="362"/>
                  </a:lnTo>
                  <a:lnTo>
                    <a:pt x="388" y="67"/>
                  </a:lnTo>
                  <a:lnTo>
                    <a:pt x="217" y="20"/>
                  </a:lnTo>
                  <a:lnTo>
                    <a:pt x="202" y="82"/>
                  </a:lnTo>
                  <a:lnTo>
                    <a:pt x="202" y="67"/>
                  </a:lnTo>
                  <a:lnTo>
                    <a:pt x="217" y="5"/>
                  </a:lnTo>
                  <a:cubicBezTo>
                    <a:pt x="206" y="2"/>
                    <a:pt x="195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6089813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93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6" y="357"/>
                  </a:cubicBezTo>
                  <a:cubicBezTo>
                    <a:pt x="481" y="311"/>
                    <a:pt x="497" y="264"/>
                    <a:pt x="481" y="218"/>
                  </a:cubicBezTo>
                  <a:cubicBezTo>
                    <a:pt x="435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601263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71" y="0"/>
                  </a:moveTo>
                  <a:cubicBezTo>
                    <a:pt x="109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27" y="419"/>
                  </a:lnTo>
                  <a:cubicBezTo>
                    <a:pt x="389" y="403"/>
                    <a:pt x="420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04" y="62"/>
                    <a:pt x="296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59645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3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6113063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8" y="47"/>
                    <a:pt x="327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6032813" y="3797550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24" y="280"/>
                    <a:pt x="140" y="280"/>
                  </a:cubicBezTo>
                  <a:cubicBezTo>
                    <a:pt x="186" y="280"/>
                    <a:pt x="217" y="249"/>
                    <a:pt x="264" y="234"/>
                  </a:cubicBezTo>
                  <a:cubicBezTo>
                    <a:pt x="311" y="172"/>
                    <a:pt x="342" y="79"/>
                    <a:pt x="295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60773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1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5927738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5926963" y="3910850"/>
              <a:ext cx="12425" cy="11200"/>
            </a:xfrm>
            <a:custGeom>
              <a:avLst/>
              <a:gdLst/>
              <a:ahLst/>
              <a:cxnLst/>
              <a:rect l="l" t="t" r="r" b="b"/>
              <a:pathLst>
                <a:path w="497" h="448" extrusionOk="0">
                  <a:moveTo>
                    <a:pt x="190" y="1"/>
                  </a:moveTo>
                  <a:cubicBezTo>
                    <a:pt x="150" y="1"/>
                    <a:pt x="112" y="9"/>
                    <a:pt x="78" y="29"/>
                  </a:cubicBezTo>
                  <a:lnTo>
                    <a:pt x="47" y="44"/>
                  </a:lnTo>
                  <a:cubicBezTo>
                    <a:pt x="0" y="137"/>
                    <a:pt x="0" y="261"/>
                    <a:pt x="47" y="355"/>
                  </a:cubicBezTo>
                  <a:cubicBezTo>
                    <a:pt x="109" y="401"/>
                    <a:pt x="186" y="448"/>
                    <a:pt x="279" y="448"/>
                  </a:cubicBezTo>
                  <a:lnTo>
                    <a:pt x="357" y="448"/>
                  </a:lnTo>
                  <a:cubicBezTo>
                    <a:pt x="481" y="370"/>
                    <a:pt x="497" y="199"/>
                    <a:pt x="419" y="106"/>
                  </a:cubicBezTo>
                  <a:cubicBezTo>
                    <a:pt x="366" y="43"/>
                    <a:pt x="276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593548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6322438" y="380687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" y="0"/>
                  </a:moveTo>
                  <a:cubicBezTo>
                    <a:pt x="32" y="31"/>
                    <a:pt x="94" y="78"/>
                    <a:pt x="125" y="93"/>
                  </a:cubicBezTo>
                  <a:cubicBezTo>
                    <a:pt x="94" y="62"/>
                    <a:pt x="48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6422488" y="4066275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47" y="0"/>
                  </a:moveTo>
                  <a:cubicBezTo>
                    <a:pt x="31" y="47"/>
                    <a:pt x="31" y="109"/>
                    <a:pt x="0" y="186"/>
                  </a:cubicBezTo>
                  <a:cubicBezTo>
                    <a:pt x="31" y="124"/>
                    <a:pt x="47" y="47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6368213" y="4183375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cubicBezTo>
                    <a:pt x="62" y="47"/>
                    <a:pt x="31" y="93"/>
                    <a:pt x="0" y="140"/>
                  </a:cubicBezTo>
                  <a:cubicBezTo>
                    <a:pt x="47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6345713" y="3826250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1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6368213" y="3851075"/>
              <a:ext cx="2725" cy="3125"/>
            </a:xfrm>
            <a:custGeom>
              <a:avLst/>
              <a:gdLst/>
              <a:ahLst/>
              <a:cxnLst/>
              <a:rect l="l" t="t" r="r" b="b"/>
              <a:pathLst>
                <a:path w="109" h="125" extrusionOk="0">
                  <a:moveTo>
                    <a:pt x="0" y="0"/>
                  </a:moveTo>
                  <a:cubicBezTo>
                    <a:pt x="47" y="31"/>
                    <a:pt x="78" y="93"/>
                    <a:pt x="109" y="124"/>
                  </a:cubicBezTo>
                  <a:cubicBezTo>
                    <a:pt x="78" y="93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5"/>
            <p:cNvSpPr/>
            <p:nvPr/>
          </p:nvSpPr>
          <p:spPr>
            <a:xfrm>
              <a:off x="6322438" y="422912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25" y="0"/>
                  </a:moveTo>
                  <a:cubicBezTo>
                    <a:pt x="94" y="16"/>
                    <a:pt x="48" y="47"/>
                    <a:pt x="1" y="93"/>
                  </a:cubicBezTo>
                  <a:cubicBezTo>
                    <a:pt x="32" y="78"/>
                    <a:pt x="94" y="31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5"/>
            <p:cNvSpPr/>
            <p:nvPr/>
          </p:nvSpPr>
          <p:spPr>
            <a:xfrm>
              <a:off x="6334463" y="42186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123" y="13"/>
                    <a:pt x="107" y="28"/>
                    <a:pt x="92" y="42"/>
                  </a:cubicBezTo>
                  <a:lnTo>
                    <a:pt x="92" y="42"/>
                  </a:lnTo>
                  <a:cubicBezTo>
                    <a:pt x="109" y="29"/>
                    <a:pt x="125" y="15"/>
                    <a:pt x="140" y="0"/>
                  </a:cubicBezTo>
                  <a:close/>
                  <a:moveTo>
                    <a:pt x="92" y="42"/>
                  </a:moveTo>
                  <a:cubicBezTo>
                    <a:pt x="57" y="69"/>
                    <a:pt x="22" y="93"/>
                    <a:pt x="1" y="124"/>
                  </a:cubicBezTo>
                  <a:cubicBezTo>
                    <a:pt x="23" y="113"/>
                    <a:pt x="54" y="78"/>
                    <a:pt x="92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5"/>
            <p:cNvSpPr/>
            <p:nvPr/>
          </p:nvSpPr>
          <p:spPr>
            <a:xfrm>
              <a:off x="6345713" y="4208575"/>
              <a:ext cx="2750" cy="3125"/>
            </a:xfrm>
            <a:custGeom>
              <a:avLst/>
              <a:gdLst/>
              <a:ahLst/>
              <a:cxnLst/>
              <a:rect l="l" t="t" r="r" b="b"/>
              <a:pathLst>
                <a:path w="110" h="125" extrusionOk="0">
                  <a:moveTo>
                    <a:pt x="109" y="0"/>
                  </a:moveTo>
                  <a:lnTo>
                    <a:pt x="1" y="1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5"/>
            <p:cNvSpPr/>
            <p:nvPr/>
          </p:nvSpPr>
          <p:spPr>
            <a:xfrm>
              <a:off x="6377113" y="417135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09" y="0"/>
                  </a:moveTo>
                  <a:cubicBezTo>
                    <a:pt x="78" y="62"/>
                    <a:pt x="32" y="93"/>
                    <a:pt x="1" y="155"/>
                  </a:cubicBezTo>
                  <a:cubicBezTo>
                    <a:pt x="32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5"/>
            <p:cNvSpPr/>
            <p:nvPr/>
          </p:nvSpPr>
          <p:spPr>
            <a:xfrm>
              <a:off x="6402313" y="412870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0"/>
                  </a:moveTo>
                  <a:cubicBezTo>
                    <a:pt x="63" y="62"/>
                    <a:pt x="16" y="109"/>
                    <a:pt x="1" y="155"/>
                  </a:cubicBezTo>
                  <a:cubicBezTo>
                    <a:pt x="32" y="109"/>
                    <a:pt x="63" y="62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5"/>
            <p:cNvSpPr/>
            <p:nvPr/>
          </p:nvSpPr>
          <p:spPr>
            <a:xfrm>
              <a:off x="6310813" y="3797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396113" y="4146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413963" y="410000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0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334088" y="3816175"/>
              <a:ext cx="3125" cy="2750"/>
            </a:xfrm>
            <a:custGeom>
              <a:avLst/>
              <a:gdLst/>
              <a:ahLst/>
              <a:cxnLst/>
              <a:rect l="l" t="t" r="r" b="b"/>
              <a:pathLst>
                <a:path w="125" h="110" extrusionOk="0">
                  <a:moveTo>
                    <a:pt x="0" y="0"/>
                  </a:moveTo>
                  <a:cubicBezTo>
                    <a:pt x="31" y="31"/>
                    <a:pt x="93" y="78"/>
                    <a:pt x="124" y="109"/>
                  </a:cubicBezTo>
                  <a:cubicBezTo>
                    <a:pt x="93" y="78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419763" y="4085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408538" y="411395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lnTo>
                    <a:pt x="78" y="1"/>
                  </a:lnTo>
                  <a:cubicBezTo>
                    <a:pt x="47" y="78"/>
                    <a:pt x="16" y="140"/>
                    <a:pt x="0" y="202"/>
                  </a:cubicBezTo>
                  <a:cubicBezTo>
                    <a:pt x="16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385663" y="387550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0" y="1"/>
                  </a:moveTo>
                  <a:cubicBezTo>
                    <a:pt x="47" y="47"/>
                    <a:pt x="62" y="109"/>
                    <a:pt x="109" y="140"/>
                  </a:cubicBezTo>
                  <a:cubicBezTo>
                    <a:pt x="78" y="109"/>
                    <a:pt x="47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413963" y="3933650"/>
              <a:ext cx="1575" cy="4675"/>
            </a:xfrm>
            <a:custGeom>
              <a:avLst/>
              <a:gdLst/>
              <a:ahLst/>
              <a:cxnLst/>
              <a:rect l="l" t="t" r="r" b="b"/>
              <a:pathLst>
                <a:path w="63" h="187" extrusionOk="0">
                  <a:moveTo>
                    <a:pt x="0" y="1"/>
                  </a:moveTo>
                  <a:lnTo>
                    <a:pt x="62" y="1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396113" y="3892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427138" y="3998425"/>
              <a:ext cx="425" cy="4675"/>
            </a:xfrm>
            <a:custGeom>
              <a:avLst/>
              <a:gdLst/>
              <a:ahLst/>
              <a:cxnLst/>
              <a:rect l="l" t="t" r="r" b="b"/>
              <a:pathLst>
                <a:path w="17" h="187" extrusionOk="0">
                  <a:moveTo>
                    <a:pt x="1" y="0"/>
                  </a:moveTo>
                  <a:cubicBezTo>
                    <a:pt x="1" y="78"/>
                    <a:pt x="16" y="124"/>
                    <a:pt x="16" y="186"/>
                  </a:cubicBezTo>
                  <a:cubicBezTo>
                    <a:pt x="16" y="124"/>
                    <a:pt x="1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385663" y="415855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lnTo>
                    <a:pt x="109" y="0"/>
                  </a:lnTo>
                  <a:cubicBezTo>
                    <a:pt x="62" y="62"/>
                    <a:pt x="47" y="109"/>
                    <a:pt x="0" y="140"/>
                  </a:cubicBezTo>
                  <a:cubicBezTo>
                    <a:pt x="47" y="109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425588" y="3982125"/>
              <a:ext cx="425" cy="5450"/>
            </a:xfrm>
            <a:custGeom>
              <a:avLst/>
              <a:gdLst/>
              <a:ahLst/>
              <a:cxnLst/>
              <a:rect l="l" t="t" r="r" b="b"/>
              <a:pathLst>
                <a:path w="17" h="218" extrusionOk="0">
                  <a:moveTo>
                    <a:pt x="1" y="1"/>
                  </a:moveTo>
                  <a:cubicBezTo>
                    <a:pt x="1" y="78"/>
                    <a:pt x="16" y="156"/>
                    <a:pt x="16" y="218"/>
                  </a:cubicBezTo>
                  <a:cubicBezTo>
                    <a:pt x="16" y="140"/>
                    <a:pt x="16" y="78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419763" y="3952275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1" y="0"/>
                  </a:moveTo>
                  <a:cubicBezTo>
                    <a:pt x="1" y="16"/>
                    <a:pt x="1" y="16"/>
                    <a:pt x="1" y="0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402313" y="39053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cubicBezTo>
                    <a:pt x="16" y="47"/>
                    <a:pt x="47" y="109"/>
                    <a:pt x="79" y="156"/>
                  </a:cubicBezTo>
                  <a:cubicBezTo>
                    <a:pt x="63" y="109"/>
                    <a:pt x="32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408538" y="3918925"/>
              <a:ext cx="1950" cy="4675"/>
            </a:xfrm>
            <a:custGeom>
              <a:avLst/>
              <a:gdLst/>
              <a:ahLst/>
              <a:cxnLst/>
              <a:rect l="l" t="t" r="r" b="b"/>
              <a:pathLst>
                <a:path w="78" h="187" extrusionOk="0">
                  <a:moveTo>
                    <a:pt x="0" y="0"/>
                  </a:moveTo>
                  <a:lnTo>
                    <a:pt x="0" y="0"/>
                  </a:lnTo>
                  <a:cubicBezTo>
                    <a:pt x="16" y="78"/>
                    <a:pt x="47" y="125"/>
                    <a:pt x="78" y="187"/>
                  </a:cubicBezTo>
                  <a:cubicBezTo>
                    <a:pt x="62" y="125"/>
                    <a:pt x="16" y="4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422488" y="3967400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47"/>
                    <a:pt x="31" y="109"/>
                    <a:pt x="47" y="186"/>
                  </a:cubicBezTo>
                  <a:cubicBezTo>
                    <a:pt x="47" y="109"/>
                    <a:pt x="32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427138" y="4034475"/>
              <a:ext cx="425" cy="5050"/>
            </a:xfrm>
            <a:custGeom>
              <a:avLst/>
              <a:gdLst/>
              <a:ahLst/>
              <a:cxnLst/>
              <a:rect l="l" t="t" r="r" b="b"/>
              <a:pathLst>
                <a:path w="17" h="202" extrusionOk="0">
                  <a:moveTo>
                    <a:pt x="16" y="0"/>
                  </a:moveTo>
                  <a:cubicBezTo>
                    <a:pt x="16" y="62"/>
                    <a:pt x="1" y="140"/>
                    <a:pt x="1" y="202"/>
                  </a:cubicBezTo>
                  <a:cubicBezTo>
                    <a:pt x="1" y="140"/>
                    <a:pt x="16" y="62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425588" y="4050050"/>
              <a:ext cx="425" cy="5375"/>
            </a:xfrm>
            <a:custGeom>
              <a:avLst/>
              <a:gdLst/>
              <a:ahLst/>
              <a:cxnLst/>
              <a:rect l="l" t="t" r="r" b="b"/>
              <a:pathLst>
                <a:path w="17" h="215" extrusionOk="0">
                  <a:moveTo>
                    <a:pt x="16" y="0"/>
                  </a:moveTo>
                  <a:cubicBezTo>
                    <a:pt x="16" y="77"/>
                    <a:pt x="1" y="138"/>
                    <a:pt x="1" y="215"/>
                  </a:cubicBezTo>
                  <a:cubicBezTo>
                    <a:pt x="1" y="153"/>
                    <a:pt x="16" y="7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377113" y="386310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" y="0"/>
                  </a:moveTo>
                  <a:cubicBezTo>
                    <a:pt x="32" y="62"/>
                    <a:pt x="78" y="93"/>
                    <a:pt x="109" y="155"/>
                  </a:cubicBezTo>
                  <a:cubicBezTo>
                    <a:pt x="78" y="93"/>
                    <a:pt x="32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4" name="Google Shape;7224;p25"/>
          <p:cNvGrpSpPr/>
          <p:nvPr/>
        </p:nvGrpSpPr>
        <p:grpSpPr>
          <a:xfrm>
            <a:off x="6625681" y="4070625"/>
            <a:ext cx="533175" cy="533175"/>
            <a:chOff x="6953688" y="3752575"/>
            <a:chExt cx="533175" cy="533175"/>
          </a:xfrm>
        </p:grpSpPr>
        <p:sp>
          <p:nvSpPr>
            <p:cNvPr id="7225" name="Google Shape;7225;p25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1" name="Google Shape;7361;p25"/>
          <p:cNvGrpSpPr/>
          <p:nvPr/>
        </p:nvGrpSpPr>
        <p:grpSpPr>
          <a:xfrm>
            <a:off x="5697894" y="4070825"/>
            <a:ext cx="533150" cy="532775"/>
            <a:chOff x="8012613" y="3770025"/>
            <a:chExt cx="533150" cy="532775"/>
          </a:xfrm>
        </p:grpSpPr>
        <p:sp>
          <p:nvSpPr>
            <p:cNvPr id="7362" name="Google Shape;7362;p25"/>
            <p:cNvSpPr/>
            <p:nvPr/>
          </p:nvSpPr>
          <p:spPr>
            <a:xfrm>
              <a:off x="8012613" y="4036025"/>
              <a:ext cx="800" cy="15525"/>
            </a:xfrm>
            <a:custGeom>
              <a:avLst/>
              <a:gdLst/>
              <a:ahLst/>
              <a:cxnLst/>
              <a:rect l="l" t="t" r="r" b="b"/>
              <a:pathLst>
                <a:path w="32" h="621" extrusionOk="0">
                  <a:moveTo>
                    <a:pt x="0" y="1"/>
                  </a:moveTo>
                  <a:cubicBezTo>
                    <a:pt x="0" y="218"/>
                    <a:pt x="0" y="435"/>
                    <a:pt x="31" y="621"/>
                  </a:cubicBezTo>
                  <a:cubicBezTo>
                    <a:pt x="31" y="404"/>
                    <a:pt x="0" y="20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8063788" y="4192300"/>
              <a:ext cx="6225" cy="8150"/>
            </a:xfrm>
            <a:custGeom>
              <a:avLst/>
              <a:gdLst/>
              <a:ahLst/>
              <a:cxnLst/>
              <a:rect l="l" t="t" r="r" b="b"/>
              <a:pathLst>
                <a:path w="249" h="326" extrusionOk="0">
                  <a:moveTo>
                    <a:pt x="1" y="0"/>
                  </a:moveTo>
                  <a:cubicBezTo>
                    <a:pt x="78" y="109"/>
                    <a:pt x="171" y="233"/>
                    <a:pt x="249" y="325"/>
                  </a:cubicBezTo>
                  <a:cubicBezTo>
                    <a:pt x="156" y="202"/>
                    <a:pt x="78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8054863" y="3883250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1" y="357"/>
                  </a:lnTo>
                  <a:cubicBezTo>
                    <a:pt x="78" y="264"/>
                    <a:pt x="156" y="125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8106838" y="423880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0" y="1"/>
                  </a:moveTo>
                  <a:cubicBezTo>
                    <a:pt x="93" y="94"/>
                    <a:pt x="217" y="187"/>
                    <a:pt x="326" y="265"/>
                  </a:cubicBezTo>
                  <a:cubicBezTo>
                    <a:pt x="217" y="172"/>
                    <a:pt x="109" y="9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8095188" y="422835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1" y="0"/>
                  </a:moveTo>
                  <a:cubicBezTo>
                    <a:pt x="94" y="109"/>
                    <a:pt x="218" y="202"/>
                    <a:pt x="311" y="295"/>
                  </a:cubicBezTo>
                  <a:cubicBezTo>
                    <a:pt x="218" y="202"/>
                    <a:pt x="94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8279763" y="4267450"/>
              <a:ext cx="29100" cy="5125"/>
            </a:xfrm>
            <a:custGeom>
              <a:avLst/>
              <a:gdLst/>
              <a:ahLst/>
              <a:cxnLst/>
              <a:rect l="l" t="t" r="r" b="b"/>
              <a:pathLst>
                <a:path w="1164" h="205" extrusionOk="0">
                  <a:moveTo>
                    <a:pt x="655" y="0"/>
                  </a:moveTo>
                  <a:cubicBezTo>
                    <a:pt x="495" y="0"/>
                    <a:pt x="336" y="16"/>
                    <a:pt x="186" y="49"/>
                  </a:cubicBezTo>
                  <a:cubicBezTo>
                    <a:pt x="78" y="65"/>
                    <a:pt x="0" y="127"/>
                    <a:pt x="0" y="142"/>
                  </a:cubicBezTo>
                  <a:cubicBezTo>
                    <a:pt x="0" y="142"/>
                    <a:pt x="31" y="189"/>
                    <a:pt x="155" y="189"/>
                  </a:cubicBezTo>
                  <a:cubicBezTo>
                    <a:pt x="264" y="204"/>
                    <a:pt x="357" y="204"/>
                    <a:pt x="450" y="204"/>
                  </a:cubicBezTo>
                  <a:cubicBezTo>
                    <a:pt x="745" y="204"/>
                    <a:pt x="977" y="173"/>
                    <a:pt x="1133" y="65"/>
                  </a:cubicBezTo>
                  <a:cubicBezTo>
                    <a:pt x="1148" y="65"/>
                    <a:pt x="1148" y="49"/>
                    <a:pt x="1164" y="49"/>
                  </a:cubicBezTo>
                  <a:cubicBezTo>
                    <a:pt x="1148" y="34"/>
                    <a:pt x="1133" y="34"/>
                    <a:pt x="1071" y="34"/>
                  </a:cubicBezTo>
                  <a:cubicBezTo>
                    <a:pt x="934" y="12"/>
                    <a:pt x="794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8013763" y="4004625"/>
              <a:ext cx="1200" cy="10475"/>
            </a:xfrm>
            <a:custGeom>
              <a:avLst/>
              <a:gdLst/>
              <a:ahLst/>
              <a:cxnLst/>
              <a:rect l="l" t="t" r="r" b="b"/>
              <a:pathLst>
                <a:path w="48" h="419" extrusionOk="0">
                  <a:moveTo>
                    <a:pt x="47" y="0"/>
                  </a:moveTo>
                  <a:cubicBezTo>
                    <a:pt x="16" y="140"/>
                    <a:pt x="1" y="295"/>
                    <a:pt x="1" y="419"/>
                  </a:cubicBezTo>
                  <a:cubicBezTo>
                    <a:pt x="16" y="295"/>
                    <a:pt x="16" y="14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8045188" y="38960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4" y="1"/>
                  </a:moveTo>
                  <a:cubicBezTo>
                    <a:pt x="201" y="171"/>
                    <a:pt x="78" y="326"/>
                    <a:pt x="0" y="497"/>
                  </a:cubicBezTo>
                  <a:cubicBezTo>
                    <a:pt x="78" y="342"/>
                    <a:pt x="201" y="17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8012813" y="4020125"/>
              <a:ext cx="600" cy="15525"/>
            </a:xfrm>
            <a:custGeom>
              <a:avLst/>
              <a:gdLst/>
              <a:ahLst/>
              <a:cxnLst/>
              <a:rect l="l" t="t" r="r" b="b"/>
              <a:pathLst>
                <a:path w="24" h="621" extrusionOk="0">
                  <a:moveTo>
                    <a:pt x="23" y="0"/>
                  </a:moveTo>
                  <a:cubicBezTo>
                    <a:pt x="15" y="112"/>
                    <a:pt x="11" y="216"/>
                    <a:pt x="10" y="319"/>
                  </a:cubicBezTo>
                  <a:lnTo>
                    <a:pt x="10" y="319"/>
                  </a:lnTo>
                  <a:cubicBezTo>
                    <a:pt x="15" y="216"/>
                    <a:pt x="23" y="110"/>
                    <a:pt x="23" y="0"/>
                  </a:cubicBezTo>
                  <a:close/>
                  <a:moveTo>
                    <a:pt x="10" y="319"/>
                  </a:moveTo>
                  <a:cubicBezTo>
                    <a:pt x="4" y="421"/>
                    <a:pt x="0" y="521"/>
                    <a:pt x="8" y="621"/>
                  </a:cubicBezTo>
                  <a:cubicBezTo>
                    <a:pt x="8" y="515"/>
                    <a:pt x="8" y="417"/>
                    <a:pt x="10" y="3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8379788" y="385300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71" y="156"/>
                    <a:pt x="342" y="311"/>
                    <a:pt x="528" y="482"/>
                  </a:cubicBezTo>
                  <a:cubicBezTo>
                    <a:pt x="559" y="466"/>
                    <a:pt x="621" y="420"/>
                    <a:pt x="637" y="358"/>
                  </a:cubicBezTo>
                  <a:cubicBezTo>
                    <a:pt x="637" y="342"/>
                    <a:pt x="621" y="311"/>
                    <a:pt x="528" y="249"/>
                  </a:cubicBezTo>
                  <a:cubicBezTo>
                    <a:pt x="389" y="156"/>
                    <a:pt x="18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8038188" y="39092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265" y="1"/>
                  </a:moveTo>
                  <a:cubicBezTo>
                    <a:pt x="172" y="171"/>
                    <a:pt x="94" y="342"/>
                    <a:pt x="1" y="513"/>
                  </a:cubicBezTo>
                  <a:cubicBezTo>
                    <a:pt x="94" y="342"/>
                    <a:pt x="187" y="17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8054863" y="4179100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78" y="140"/>
                    <a:pt x="156" y="249"/>
                    <a:pt x="233" y="34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8021513" y="4102325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02"/>
                    <a:pt x="94" y="388"/>
                    <a:pt x="172" y="5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8095188" y="3835950"/>
              <a:ext cx="7775" cy="7400"/>
            </a:xfrm>
            <a:custGeom>
              <a:avLst/>
              <a:gdLst/>
              <a:ahLst/>
              <a:cxnLst/>
              <a:rect l="l" t="t" r="r" b="b"/>
              <a:pathLst>
                <a:path w="311" h="296" extrusionOk="0">
                  <a:moveTo>
                    <a:pt x="311" y="0"/>
                  </a:moveTo>
                  <a:lnTo>
                    <a:pt x="311" y="0"/>
                  </a:lnTo>
                  <a:cubicBezTo>
                    <a:pt x="202" y="94"/>
                    <a:pt x="94" y="187"/>
                    <a:pt x="1" y="295"/>
                  </a:cubicBezTo>
                  <a:cubicBezTo>
                    <a:pt x="94" y="187"/>
                    <a:pt x="218" y="94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8018038" y="4087600"/>
              <a:ext cx="3500" cy="14375"/>
            </a:xfrm>
            <a:custGeom>
              <a:avLst/>
              <a:gdLst/>
              <a:ahLst/>
              <a:cxnLst/>
              <a:rect l="l" t="t" r="r" b="b"/>
              <a:pathLst>
                <a:path w="140" h="575" extrusionOk="0">
                  <a:moveTo>
                    <a:pt x="0" y="0"/>
                  </a:moveTo>
                  <a:cubicBezTo>
                    <a:pt x="47" y="202"/>
                    <a:pt x="78" y="403"/>
                    <a:pt x="140" y="574"/>
                  </a:cubicBezTo>
                  <a:cubicBezTo>
                    <a:pt x="78" y="388"/>
                    <a:pt x="47" y="18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8015713" y="4072475"/>
              <a:ext cx="1575" cy="10500"/>
            </a:xfrm>
            <a:custGeom>
              <a:avLst/>
              <a:gdLst/>
              <a:ahLst/>
              <a:cxnLst/>
              <a:rect l="l" t="t" r="r" b="b"/>
              <a:pathLst>
                <a:path w="63" h="420" extrusionOk="0">
                  <a:moveTo>
                    <a:pt x="0" y="0"/>
                  </a:moveTo>
                  <a:cubicBezTo>
                    <a:pt x="16" y="140"/>
                    <a:pt x="47" y="295"/>
                    <a:pt x="62" y="419"/>
                  </a:cubicBezTo>
                  <a:cubicBezTo>
                    <a:pt x="47" y="295"/>
                    <a:pt x="16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8013763" y="4056575"/>
              <a:ext cx="1200" cy="10500"/>
            </a:xfrm>
            <a:custGeom>
              <a:avLst/>
              <a:gdLst/>
              <a:ahLst/>
              <a:cxnLst/>
              <a:rect l="l" t="t" r="r" b="b"/>
              <a:pathLst>
                <a:path w="48" h="420" extrusionOk="0">
                  <a:moveTo>
                    <a:pt x="1" y="0"/>
                  </a:moveTo>
                  <a:cubicBezTo>
                    <a:pt x="16" y="124"/>
                    <a:pt x="16" y="280"/>
                    <a:pt x="47" y="419"/>
                  </a:cubicBezTo>
                  <a:cubicBezTo>
                    <a:pt x="16" y="280"/>
                    <a:pt x="16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8063788" y="3871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56" y="125"/>
                    <a:pt x="78" y="218"/>
                    <a:pt x="1" y="327"/>
                  </a:cubicBezTo>
                  <a:cubicBezTo>
                    <a:pt x="78" y="218"/>
                    <a:pt x="171" y="125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8072313" y="3846025"/>
              <a:ext cx="20200" cy="21750"/>
            </a:xfrm>
            <a:custGeom>
              <a:avLst/>
              <a:gdLst/>
              <a:ahLst/>
              <a:cxnLst/>
              <a:rect l="l" t="t" r="r" b="b"/>
              <a:pathLst>
                <a:path w="808" h="870" extrusionOk="0">
                  <a:moveTo>
                    <a:pt x="807" y="1"/>
                  </a:moveTo>
                  <a:cubicBezTo>
                    <a:pt x="528" y="280"/>
                    <a:pt x="264" y="559"/>
                    <a:pt x="1" y="869"/>
                  </a:cubicBezTo>
                  <a:cubicBezTo>
                    <a:pt x="264" y="559"/>
                    <a:pt x="528" y="280"/>
                    <a:pt x="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8031988" y="413605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" y="1"/>
                  </a:moveTo>
                  <a:cubicBezTo>
                    <a:pt x="63" y="125"/>
                    <a:pt x="125" y="249"/>
                    <a:pt x="187" y="389"/>
                  </a:cubicBezTo>
                  <a:cubicBezTo>
                    <a:pt x="125" y="249"/>
                    <a:pt x="6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8038588" y="41496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0" y="1"/>
                  </a:moveTo>
                  <a:cubicBezTo>
                    <a:pt x="78" y="171"/>
                    <a:pt x="171" y="342"/>
                    <a:pt x="264" y="513"/>
                  </a:cubicBezTo>
                  <a:cubicBezTo>
                    <a:pt x="171" y="342"/>
                    <a:pt x="78" y="17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8045188" y="416320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0" y="1"/>
                  </a:moveTo>
                  <a:lnTo>
                    <a:pt x="0" y="1"/>
                  </a:lnTo>
                  <a:cubicBezTo>
                    <a:pt x="55" y="111"/>
                    <a:pt x="134" y="229"/>
                    <a:pt x="208" y="349"/>
                  </a:cubicBezTo>
                  <a:lnTo>
                    <a:pt x="208" y="349"/>
                  </a:lnTo>
                  <a:cubicBezTo>
                    <a:pt x="143" y="236"/>
                    <a:pt x="75" y="118"/>
                    <a:pt x="0" y="1"/>
                  </a:cubicBezTo>
                  <a:close/>
                  <a:moveTo>
                    <a:pt x="208" y="349"/>
                  </a:moveTo>
                  <a:cubicBezTo>
                    <a:pt x="237" y="399"/>
                    <a:pt x="266" y="449"/>
                    <a:pt x="295" y="497"/>
                  </a:cubicBezTo>
                  <a:cubicBezTo>
                    <a:pt x="268" y="447"/>
                    <a:pt x="238" y="398"/>
                    <a:pt x="208" y="3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8026963" y="4121325"/>
              <a:ext cx="3500" cy="10100"/>
            </a:xfrm>
            <a:custGeom>
              <a:avLst/>
              <a:gdLst/>
              <a:ahLst/>
              <a:cxnLst/>
              <a:rect l="l" t="t" r="r" b="b"/>
              <a:pathLst>
                <a:path w="140" h="404" extrusionOk="0">
                  <a:moveTo>
                    <a:pt x="0" y="0"/>
                  </a:moveTo>
                  <a:lnTo>
                    <a:pt x="0" y="0"/>
                  </a:lnTo>
                  <a:cubicBezTo>
                    <a:pt x="31" y="140"/>
                    <a:pt x="93" y="280"/>
                    <a:pt x="140" y="404"/>
                  </a:cubicBezTo>
                  <a:cubicBezTo>
                    <a:pt x="93" y="249"/>
                    <a:pt x="62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8118463" y="381500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466" y="1"/>
                  </a:moveTo>
                  <a:lnTo>
                    <a:pt x="466" y="1"/>
                  </a:lnTo>
                  <a:cubicBezTo>
                    <a:pt x="311" y="94"/>
                    <a:pt x="155" y="218"/>
                    <a:pt x="0" y="358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8106838" y="382625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326" y="1"/>
                  </a:moveTo>
                  <a:cubicBezTo>
                    <a:pt x="217" y="78"/>
                    <a:pt x="93" y="171"/>
                    <a:pt x="0" y="264"/>
                  </a:cubicBezTo>
                  <a:cubicBezTo>
                    <a:pt x="124" y="171"/>
                    <a:pt x="217" y="94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8072338" y="4203925"/>
              <a:ext cx="20175" cy="21725"/>
            </a:xfrm>
            <a:custGeom>
              <a:avLst/>
              <a:gdLst/>
              <a:ahLst/>
              <a:cxnLst/>
              <a:rect l="l" t="t" r="r" b="b"/>
              <a:pathLst>
                <a:path w="807" h="869" extrusionOk="0">
                  <a:moveTo>
                    <a:pt x="0" y="1"/>
                  </a:moveTo>
                  <a:cubicBezTo>
                    <a:pt x="264" y="311"/>
                    <a:pt x="512" y="590"/>
                    <a:pt x="806" y="869"/>
                  </a:cubicBezTo>
                  <a:cubicBezTo>
                    <a:pt x="527" y="590"/>
                    <a:pt x="264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8015713" y="3988725"/>
              <a:ext cx="1575" cy="10475"/>
            </a:xfrm>
            <a:custGeom>
              <a:avLst/>
              <a:gdLst/>
              <a:ahLst/>
              <a:cxnLst/>
              <a:rect l="l" t="t" r="r" b="b"/>
              <a:pathLst>
                <a:path w="63" h="419" extrusionOk="0">
                  <a:moveTo>
                    <a:pt x="62" y="0"/>
                  </a:moveTo>
                  <a:cubicBezTo>
                    <a:pt x="47" y="124"/>
                    <a:pt x="16" y="279"/>
                    <a:pt x="0" y="419"/>
                  </a:cubicBezTo>
                  <a:cubicBezTo>
                    <a:pt x="16" y="279"/>
                    <a:pt x="47" y="124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8027338" y="3940650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40" y="0"/>
                  </a:moveTo>
                  <a:cubicBezTo>
                    <a:pt x="78" y="140"/>
                    <a:pt x="47" y="264"/>
                    <a:pt x="1" y="403"/>
                  </a:cubicBezTo>
                  <a:cubicBezTo>
                    <a:pt x="47" y="264"/>
                    <a:pt x="78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8118063" y="3770025"/>
              <a:ext cx="427700" cy="532775"/>
            </a:xfrm>
            <a:custGeom>
              <a:avLst/>
              <a:gdLst/>
              <a:ahLst/>
              <a:cxnLst/>
              <a:rect l="l" t="t" r="r" b="b"/>
              <a:pathLst>
                <a:path w="17108" h="21311" extrusionOk="0">
                  <a:moveTo>
                    <a:pt x="1" y="19140"/>
                  </a:moveTo>
                  <a:cubicBezTo>
                    <a:pt x="87" y="19204"/>
                    <a:pt x="174" y="19268"/>
                    <a:pt x="262" y="19330"/>
                  </a:cubicBezTo>
                  <a:lnTo>
                    <a:pt x="262" y="19330"/>
                  </a:lnTo>
                  <a:cubicBezTo>
                    <a:pt x="173" y="19265"/>
                    <a:pt x="87" y="19200"/>
                    <a:pt x="1" y="19140"/>
                  </a:cubicBezTo>
                  <a:close/>
                  <a:moveTo>
                    <a:pt x="262" y="19330"/>
                  </a:moveTo>
                  <a:cubicBezTo>
                    <a:pt x="333" y="19381"/>
                    <a:pt x="406" y="19433"/>
                    <a:pt x="482" y="19481"/>
                  </a:cubicBezTo>
                  <a:cubicBezTo>
                    <a:pt x="482" y="19481"/>
                    <a:pt x="482" y="19481"/>
                    <a:pt x="482" y="19481"/>
                  </a:cubicBezTo>
                  <a:lnTo>
                    <a:pt x="482" y="19481"/>
                  </a:lnTo>
                  <a:cubicBezTo>
                    <a:pt x="408" y="19432"/>
                    <a:pt x="335" y="19381"/>
                    <a:pt x="262" y="19330"/>
                  </a:cubicBezTo>
                  <a:close/>
                  <a:moveTo>
                    <a:pt x="6553" y="0"/>
                  </a:moveTo>
                  <a:cubicBezTo>
                    <a:pt x="6525" y="0"/>
                    <a:pt x="6497" y="1"/>
                    <a:pt x="6468" y="1"/>
                  </a:cubicBezTo>
                  <a:cubicBezTo>
                    <a:pt x="4266" y="1"/>
                    <a:pt x="2203" y="683"/>
                    <a:pt x="497" y="1815"/>
                  </a:cubicBezTo>
                  <a:lnTo>
                    <a:pt x="497" y="1815"/>
                  </a:lnTo>
                  <a:cubicBezTo>
                    <a:pt x="1645" y="1319"/>
                    <a:pt x="2917" y="1040"/>
                    <a:pt x="4266" y="1040"/>
                  </a:cubicBezTo>
                  <a:cubicBezTo>
                    <a:pt x="6437" y="1040"/>
                    <a:pt x="8423" y="1769"/>
                    <a:pt x="10036" y="2979"/>
                  </a:cubicBezTo>
                  <a:cubicBezTo>
                    <a:pt x="10050" y="2978"/>
                    <a:pt x="10065" y="2978"/>
                    <a:pt x="10080" y="2978"/>
                  </a:cubicBezTo>
                  <a:cubicBezTo>
                    <a:pt x="10467" y="2978"/>
                    <a:pt x="10837" y="3171"/>
                    <a:pt x="11121" y="3335"/>
                  </a:cubicBezTo>
                  <a:cubicBezTo>
                    <a:pt x="11323" y="3444"/>
                    <a:pt x="11416" y="3584"/>
                    <a:pt x="11400" y="3739"/>
                  </a:cubicBezTo>
                  <a:cubicBezTo>
                    <a:pt x="11400" y="3785"/>
                    <a:pt x="11369" y="3816"/>
                    <a:pt x="11354" y="3863"/>
                  </a:cubicBezTo>
                  <a:cubicBezTo>
                    <a:pt x="11323" y="3940"/>
                    <a:pt x="11261" y="3987"/>
                    <a:pt x="11199" y="4033"/>
                  </a:cubicBezTo>
                  <a:cubicBezTo>
                    <a:pt x="12843" y="5755"/>
                    <a:pt x="13851" y="8081"/>
                    <a:pt x="13851" y="10656"/>
                  </a:cubicBezTo>
                  <a:cubicBezTo>
                    <a:pt x="13851" y="14797"/>
                    <a:pt x="11261" y="18318"/>
                    <a:pt x="7601" y="19682"/>
                  </a:cubicBezTo>
                  <a:cubicBezTo>
                    <a:pt x="7694" y="19698"/>
                    <a:pt x="7802" y="19713"/>
                    <a:pt x="7880" y="19807"/>
                  </a:cubicBezTo>
                  <a:cubicBezTo>
                    <a:pt x="7942" y="19869"/>
                    <a:pt x="7957" y="19931"/>
                    <a:pt x="7942" y="20008"/>
                  </a:cubicBezTo>
                  <a:cubicBezTo>
                    <a:pt x="7911" y="20148"/>
                    <a:pt x="7787" y="20225"/>
                    <a:pt x="7725" y="20256"/>
                  </a:cubicBezTo>
                  <a:cubicBezTo>
                    <a:pt x="7523" y="20380"/>
                    <a:pt x="7244" y="20427"/>
                    <a:pt x="6918" y="20427"/>
                  </a:cubicBezTo>
                  <a:cubicBezTo>
                    <a:pt x="6794" y="20427"/>
                    <a:pt x="6701" y="20411"/>
                    <a:pt x="6608" y="20411"/>
                  </a:cubicBezTo>
                  <a:cubicBezTo>
                    <a:pt x="6468" y="20396"/>
                    <a:pt x="6298" y="20380"/>
                    <a:pt x="6220" y="20225"/>
                  </a:cubicBezTo>
                  <a:cubicBezTo>
                    <a:pt x="6205" y="20179"/>
                    <a:pt x="6205" y="20148"/>
                    <a:pt x="6205" y="20101"/>
                  </a:cubicBezTo>
                  <a:lnTo>
                    <a:pt x="6205" y="20070"/>
                  </a:lnTo>
                  <a:cubicBezTo>
                    <a:pt x="5569" y="20179"/>
                    <a:pt x="4902" y="20256"/>
                    <a:pt x="4251" y="20256"/>
                  </a:cubicBezTo>
                  <a:cubicBezTo>
                    <a:pt x="2901" y="20256"/>
                    <a:pt x="1645" y="19962"/>
                    <a:pt x="482" y="19481"/>
                  </a:cubicBezTo>
                  <a:lnTo>
                    <a:pt x="482" y="19481"/>
                  </a:lnTo>
                  <a:cubicBezTo>
                    <a:pt x="2192" y="20626"/>
                    <a:pt x="4245" y="21311"/>
                    <a:pt x="6453" y="21311"/>
                  </a:cubicBezTo>
                  <a:cubicBezTo>
                    <a:pt x="12347" y="21311"/>
                    <a:pt x="17108" y="16534"/>
                    <a:pt x="17108" y="10640"/>
                  </a:cubicBezTo>
                  <a:cubicBezTo>
                    <a:pt x="17108" y="4775"/>
                    <a:pt x="12392" y="0"/>
                    <a:pt x="6553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8230138" y="4278600"/>
              <a:ext cx="32200" cy="10650"/>
            </a:xfrm>
            <a:custGeom>
              <a:avLst/>
              <a:gdLst/>
              <a:ahLst/>
              <a:cxnLst/>
              <a:rect l="l" t="t" r="r" b="b"/>
              <a:pathLst>
                <a:path w="1288" h="426" extrusionOk="0">
                  <a:moveTo>
                    <a:pt x="150" y="1"/>
                  </a:moveTo>
                  <a:cubicBezTo>
                    <a:pt x="92" y="1"/>
                    <a:pt x="40" y="24"/>
                    <a:pt x="16" y="84"/>
                  </a:cubicBezTo>
                  <a:cubicBezTo>
                    <a:pt x="0" y="161"/>
                    <a:pt x="16" y="239"/>
                    <a:pt x="93" y="286"/>
                  </a:cubicBezTo>
                  <a:cubicBezTo>
                    <a:pt x="403" y="394"/>
                    <a:pt x="1117" y="425"/>
                    <a:pt x="1132" y="425"/>
                  </a:cubicBezTo>
                  <a:cubicBezTo>
                    <a:pt x="1210" y="425"/>
                    <a:pt x="1272" y="363"/>
                    <a:pt x="1272" y="286"/>
                  </a:cubicBezTo>
                  <a:cubicBezTo>
                    <a:pt x="1287" y="208"/>
                    <a:pt x="1241" y="130"/>
                    <a:pt x="1163" y="130"/>
                  </a:cubicBezTo>
                  <a:cubicBezTo>
                    <a:pt x="962" y="130"/>
                    <a:pt x="419" y="84"/>
                    <a:pt x="202" y="6"/>
                  </a:cubicBezTo>
                  <a:cubicBezTo>
                    <a:pt x="184" y="3"/>
                    <a:pt x="167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96" y="1"/>
                  </a:moveTo>
                  <a:cubicBezTo>
                    <a:pt x="557" y="1"/>
                    <a:pt x="31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32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5" y="294"/>
                    <a:pt x="812" y="294"/>
                  </a:cubicBezTo>
                  <a:cubicBezTo>
                    <a:pt x="1267" y="294"/>
                    <a:pt x="1722" y="335"/>
                    <a:pt x="1722" y="335"/>
                  </a:cubicBezTo>
                  <a:cubicBezTo>
                    <a:pt x="1800" y="335"/>
                    <a:pt x="1877" y="288"/>
                    <a:pt x="1877" y="195"/>
                  </a:cubicBezTo>
                  <a:cubicBezTo>
                    <a:pt x="1893" y="133"/>
                    <a:pt x="1846" y="71"/>
                    <a:pt x="1769" y="56"/>
                  </a:cubicBezTo>
                  <a:cubicBezTo>
                    <a:pt x="1738" y="56"/>
                    <a:pt x="1273" y="1"/>
                    <a:pt x="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8315813" y="3798775"/>
              <a:ext cx="12050" cy="12775"/>
            </a:xfrm>
            <a:custGeom>
              <a:avLst/>
              <a:gdLst/>
              <a:ahLst/>
              <a:cxnLst/>
              <a:rect l="l" t="t" r="r" b="b"/>
              <a:pathLst>
                <a:path w="482" h="511" extrusionOk="0">
                  <a:moveTo>
                    <a:pt x="230" y="1"/>
                  </a:moveTo>
                  <a:cubicBezTo>
                    <a:pt x="216" y="1"/>
                    <a:pt x="201" y="4"/>
                    <a:pt x="187" y="14"/>
                  </a:cubicBezTo>
                  <a:cubicBezTo>
                    <a:pt x="156" y="14"/>
                    <a:pt x="109" y="45"/>
                    <a:pt x="78" y="92"/>
                  </a:cubicBezTo>
                  <a:cubicBezTo>
                    <a:pt x="1" y="185"/>
                    <a:pt x="16" y="324"/>
                    <a:pt x="94" y="417"/>
                  </a:cubicBezTo>
                  <a:cubicBezTo>
                    <a:pt x="140" y="479"/>
                    <a:pt x="202" y="510"/>
                    <a:pt x="280" y="510"/>
                  </a:cubicBezTo>
                  <a:cubicBezTo>
                    <a:pt x="326" y="510"/>
                    <a:pt x="373" y="495"/>
                    <a:pt x="404" y="479"/>
                  </a:cubicBezTo>
                  <a:lnTo>
                    <a:pt x="420" y="448"/>
                  </a:lnTo>
                  <a:cubicBezTo>
                    <a:pt x="482" y="386"/>
                    <a:pt x="482" y="309"/>
                    <a:pt x="466" y="231"/>
                  </a:cubicBezTo>
                  <a:cubicBezTo>
                    <a:pt x="451" y="154"/>
                    <a:pt x="389" y="76"/>
                    <a:pt x="326" y="30"/>
                  </a:cubicBezTo>
                  <a:cubicBezTo>
                    <a:pt x="294" y="19"/>
                    <a:pt x="262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8338688" y="378942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0"/>
                  </a:moveTo>
                  <a:lnTo>
                    <a:pt x="327" y="16"/>
                  </a:lnTo>
                  <a:cubicBezTo>
                    <a:pt x="202" y="31"/>
                    <a:pt x="32" y="78"/>
                    <a:pt x="16" y="217"/>
                  </a:cubicBezTo>
                  <a:cubicBezTo>
                    <a:pt x="1" y="248"/>
                    <a:pt x="16" y="310"/>
                    <a:pt x="32" y="342"/>
                  </a:cubicBezTo>
                  <a:cubicBezTo>
                    <a:pt x="78" y="404"/>
                    <a:pt x="125" y="450"/>
                    <a:pt x="187" y="450"/>
                  </a:cubicBezTo>
                  <a:lnTo>
                    <a:pt x="249" y="450"/>
                  </a:lnTo>
                  <a:cubicBezTo>
                    <a:pt x="327" y="450"/>
                    <a:pt x="389" y="419"/>
                    <a:pt x="451" y="373"/>
                  </a:cubicBezTo>
                  <a:lnTo>
                    <a:pt x="482" y="342"/>
                  </a:lnTo>
                  <a:lnTo>
                    <a:pt x="497" y="93"/>
                  </a:lnTo>
                  <a:lnTo>
                    <a:pt x="435" y="93"/>
                  </a:lnTo>
                  <a:cubicBezTo>
                    <a:pt x="420" y="93"/>
                    <a:pt x="404" y="78"/>
                    <a:pt x="404" y="62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8383663" y="4216175"/>
              <a:ext cx="9725" cy="9875"/>
            </a:xfrm>
            <a:custGeom>
              <a:avLst/>
              <a:gdLst/>
              <a:ahLst/>
              <a:cxnLst/>
              <a:rect l="l" t="t" r="r" b="b"/>
              <a:pathLst>
                <a:path w="389" h="395" extrusionOk="0">
                  <a:moveTo>
                    <a:pt x="213" y="1"/>
                  </a:moveTo>
                  <a:cubicBezTo>
                    <a:pt x="200" y="1"/>
                    <a:pt x="186" y="3"/>
                    <a:pt x="172" y="6"/>
                  </a:cubicBezTo>
                  <a:lnTo>
                    <a:pt x="187" y="68"/>
                  </a:lnTo>
                  <a:lnTo>
                    <a:pt x="187" y="84"/>
                  </a:lnTo>
                  <a:lnTo>
                    <a:pt x="172" y="22"/>
                  </a:lnTo>
                  <a:lnTo>
                    <a:pt x="1" y="68"/>
                  </a:lnTo>
                  <a:lnTo>
                    <a:pt x="47" y="363"/>
                  </a:lnTo>
                  <a:lnTo>
                    <a:pt x="78" y="379"/>
                  </a:lnTo>
                  <a:cubicBezTo>
                    <a:pt x="94" y="379"/>
                    <a:pt x="125" y="394"/>
                    <a:pt x="156" y="394"/>
                  </a:cubicBezTo>
                  <a:cubicBezTo>
                    <a:pt x="234" y="394"/>
                    <a:pt x="327" y="363"/>
                    <a:pt x="358" y="255"/>
                  </a:cubicBezTo>
                  <a:cubicBezTo>
                    <a:pt x="389" y="208"/>
                    <a:pt x="373" y="130"/>
                    <a:pt x="327" y="68"/>
                  </a:cubicBezTo>
                  <a:cubicBezTo>
                    <a:pt x="291" y="21"/>
                    <a:pt x="256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8399188" y="3814225"/>
              <a:ext cx="7775" cy="6625"/>
            </a:xfrm>
            <a:custGeom>
              <a:avLst/>
              <a:gdLst/>
              <a:ahLst/>
              <a:cxnLst/>
              <a:rect l="l" t="t" r="r" b="b"/>
              <a:pathLst>
                <a:path w="311" h="265" extrusionOk="0">
                  <a:moveTo>
                    <a:pt x="47" y="1"/>
                  </a:moveTo>
                  <a:lnTo>
                    <a:pt x="31" y="16"/>
                  </a:lnTo>
                  <a:cubicBezTo>
                    <a:pt x="0" y="78"/>
                    <a:pt x="16" y="172"/>
                    <a:pt x="78" y="234"/>
                  </a:cubicBezTo>
                  <a:cubicBezTo>
                    <a:pt x="109" y="249"/>
                    <a:pt x="155" y="265"/>
                    <a:pt x="186" y="265"/>
                  </a:cubicBezTo>
                  <a:cubicBezTo>
                    <a:pt x="202" y="265"/>
                    <a:pt x="248" y="265"/>
                    <a:pt x="264" y="249"/>
                  </a:cubicBezTo>
                  <a:lnTo>
                    <a:pt x="311" y="234"/>
                  </a:lnTo>
                  <a:lnTo>
                    <a:pt x="311" y="32"/>
                  </a:lnTo>
                  <a:lnTo>
                    <a:pt x="248" y="4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8416238" y="3823150"/>
              <a:ext cx="12050" cy="10875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80" y="1"/>
                  </a:moveTo>
                  <a:cubicBezTo>
                    <a:pt x="171" y="1"/>
                    <a:pt x="78" y="63"/>
                    <a:pt x="32" y="140"/>
                  </a:cubicBezTo>
                  <a:cubicBezTo>
                    <a:pt x="16" y="202"/>
                    <a:pt x="1" y="264"/>
                    <a:pt x="32" y="311"/>
                  </a:cubicBezTo>
                  <a:cubicBezTo>
                    <a:pt x="47" y="373"/>
                    <a:pt x="94" y="419"/>
                    <a:pt x="156" y="435"/>
                  </a:cubicBezTo>
                  <a:lnTo>
                    <a:pt x="171" y="435"/>
                  </a:lnTo>
                  <a:lnTo>
                    <a:pt x="482" y="342"/>
                  </a:lnTo>
                  <a:lnTo>
                    <a:pt x="466" y="280"/>
                  </a:lnTo>
                  <a:lnTo>
                    <a:pt x="466" y="218"/>
                  </a:lnTo>
                  <a:cubicBezTo>
                    <a:pt x="466" y="156"/>
                    <a:pt x="482" y="109"/>
                    <a:pt x="420" y="47"/>
                  </a:cubicBezTo>
                  <a:cubicBezTo>
                    <a:pt x="404" y="32"/>
                    <a:pt x="357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8436413" y="3868125"/>
              <a:ext cx="27925" cy="26775"/>
            </a:xfrm>
            <a:custGeom>
              <a:avLst/>
              <a:gdLst/>
              <a:ahLst/>
              <a:cxnLst/>
              <a:rect l="l" t="t" r="r" b="b"/>
              <a:pathLst>
                <a:path w="1117" h="1071" extrusionOk="0">
                  <a:moveTo>
                    <a:pt x="155" y="1"/>
                  </a:moveTo>
                  <a:cubicBezTo>
                    <a:pt x="120" y="1"/>
                    <a:pt x="86" y="16"/>
                    <a:pt x="62" y="47"/>
                  </a:cubicBezTo>
                  <a:cubicBezTo>
                    <a:pt x="0" y="109"/>
                    <a:pt x="0" y="202"/>
                    <a:pt x="78" y="264"/>
                  </a:cubicBezTo>
                  <a:cubicBezTo>
                    <a:pt x="326" y="497"/>
                    <a:pt x="869" y="1040"/>
                    <a:pt x="869" y="1040"/>
                  </a:cubicBezTo>
                  <a:cubicBezTo>
                    <a:pt x="884" y="1055"/>
                    <a:pt x="931" y="1071"/>
                    <a:pt x="962" y="1071"/>
                  </a:cubicBezTo>
                  <a:cubicBezTo>
                    <a:pt x="1008" y="1071"/>
                    <a:pt x="1039" y="1055"/>
                    <a:pt x="1070" y="1040"/>
                  </a:cubicBezTo>
                  <a:cubicBezTo>
                    <a:pt x="1117" y="978"/>
                    <a:pt x="1117" y="885"/>
                    <a:pt x="1070" y="823"/>
                  </a:cubicBezTo>
                  <a:cubicBezTo>
                    <a:pt x="1039" y="807"/>
                    <a:pt x="528" y="280"/>
                    <a:pt x="248" y="47"/>
                  </a:cubicBezTo>
                  <a:cubicBezTo>
                    <a:pt x="225" y="16"/>
                    <a:pt x="19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8439888" y="3842725"/>
              <a:ext cx="33000" cy="33175"/>
            </a:xfrm>
            <a:custGeom>
              <a:avLst/>
              <a:gdLst/>
              <a:ahLst/>
              <a:cxnLst/>
              <a:rect l="l" t="t" r="r" b="b"/>
              <a:pathLst>
                <a:path w="1320" h="1327" extrusionOk="0">
                  <a:moveTo>
                    <a:pt x="157" y="0"/>
                  </a:moveTo>
                  <a:cubicBezTo>
                    <a:pt x="117" y="0"/>
                    <a:pt x="80" y="20"/>
                    <a:pt x="63" y="55"/>
                  </a:cubicBezTo>
                  <a:cubicBezTo>
                    <a:pt x="1" y="117"/>
                    <a:pt x="16" y="210"/>
                    <a:pt x="78" y="257"/>
                  </a:cubicBezTo>
                  <a:cubicBezTo>
                    <a:pt x="466" y="582"/>
                    <a:pt x="1040" y="1280"/>
                    <a:pt x="1040" y="1280"/>
                  </a:cubicBezTo>
                  <a:cubicBezTo>
                    <a:pt x="1055" y="1311"/>
                    <a:pt x="1118" y="1327"/>
                    <a:pt x="1164" y="1327"/>
                  </a:cubicBezTo>
                  <a:cubicBezTo>
                    <a:pt x="1195" y="1327"/>
                    <a:pt x="1211" y="1311"/>
                    <a:pt x="1257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63"/>
                    <a:pt x="652" y="365"/>
                    <a:pt x="249" y="40"/>
                  </a:cubicBezTo>
                  <a:cubicBezTo>
                    <a:pt x="222" y="12"/>
                    <a:pt x="189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8467813" y="4098900"/>
              <a:ext cx="8950" cy="10050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129" y="0"/>
                  </a:moveTo>
                  <a:cubicBezTo>
                    <a:pt x="100" y="0"/>
                    <a:pt x="72" y="9"/>
                    <a:pt x="47" y="29"/>
                  </a:cubicBezTo>
                  <a:lnTo>
                    <a:pt x="32" y="44"/>
                  </a:lnTo>
                  <a:lnTo>
                    <a:pt x="32" y="60"/>
                  </a:lnTo>
                  <a:cubicBezTo>
                    <a:pt x="1" y="122"/>
                    <a:pt x="1" y="215"/>
                    <a:pt x="32" y="293"/>
                  </a:cubicBezTo>
                  <a:cubicBezTo>
                    <a:pt x="47" y="355"/>
                    <a:pt x="125" y="401"/>
                    <a:pt x="187" y="401"/>
                  </a:cubicBezTo>
                  <a:cubicBezTo>
                    <a:pt x="218" y="401"/>
                    <a:pt x="233" y="370"/>
                    <a:pt x="264" y="370"/>
                  </a:cubicBezTo>
                  <a:cubicBezTo>
                    <a:pt x="342" y="262"/>
                    <a:pt x="357" y="169"/>
                    <a:pt x="295" y="91"/>
                  </a:cubicBezTo>
                  <a:cubicBezTo>
                    <a:pt x="253" y="38"/>
                    <a:pt x="19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8477513" y="3883575"/>
              <a:ext cx="26775" cy="33825"/>
            </a:xfrm>
            <a:custGeom>
              <a:avLst/>
              <a:gdLst/>
              <a:ahLst/>
              <a:cxnLst/>
              <a:rect l="l" t="t" r="r" b="b"/>
              <a:pathLst>
                <a:path w="1071" h="1353" extrusionOk="0">
                  <a:moveTo>
                    <a:pt x="169" y="1"/>
                  </a:moveTo>
                  <a:cubicBezTo>
                    <a:pt x="134" y="1"/>
                    <a:pt x="98" y="13"/>
                    <a:pt x="62" y="34"/>
                  </a:cubicBezTo>
                  <a:cubicBezTo>
                    <a:pt x="0" y="81"/>
                    <a:pt x="0" y="174"/>
                    <a:pt x="47" y="220"/>
                  </a:cubicBezTo>
                  <a:cubicBezTo>
                    <a:pt x="373" y="608"/>
                    <a:pt x="760" y="1244"/>
                    <a:pt x="760" y="1275"/>
                  </a:cubicBezTo>
                  <a:cubicBezTo>
                    <a:pt x="776" y="1306"/>
                    <a:pt x="838" y="1352"/>
                    <a:pt x="884" y="1352"/>
                  </a:cubicBezTo>
                  <a:cubicBezTo>
                    <a:pt x="900" y="1352"/>
                    <a:pt x="931" y="1352"/>
                    <a:pt x="962" y="1321"/>
                  </a:cubicBezTo>
                  <a:cubicBezTo>
                    <a:pt x="1055" y="1290"/>
                    <a:pt x="1070" y="1213"/>
                    <a:pt x="1039" y="1135"/>
                  </a:cubicBezTo>
                  <a:cubicBezTo>
                    <a:pt x="1008" y="1120"/>
                    <a:pt x="652" y="453"/>
                    <a:pt x="279" y="50"/>
                  </a:cubicBezTo>
                  <a:cubicBezTo>
                    <a:pt x="246" y="16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8480213" y="393715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6" y="0"/>
                  </a:moveTo>
                  <a:lnTo>
                    <a:pt x="16" y="47"/>
                  </a:lnTo>
                  <a:cubicBezTo>
                    <a:pt x="16" y="94"/>
                    <a:pt x="1" y="171"/>
                    <a:pt x="32" y="249"/>
                  </a:cubicBezTo>
                  <a:cubicBezTo>
                    <a:pt x="47" y="311"/>
                    <a:pt x="125" y="373"/>
                    <a:pt x="202" y="373"/>
                  </a:cubicBezTo>
                  <a:lnTo>
                    <a:pt x="249" y="373"/>
                  </a:lnTo>
                  <a:cubicBezTo>
                    <a:pt x="327" y="357"/>
                    <a:pt x="389" y="249"/>
                    <a:pt x="358" y="171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8501163" y="3927400"/>
              <a:ext cx="12825" cy="11325"/>
            </a:xfrm>
            <a:custGeom>
              <a:avLst/>
              <a:gdLst/>
              <a:ahLst/>
              <a:cxnLst/>
              <a:rect l="l" t="t" r="r" b="b"/>
              <a:pathLst>
                <a:path w="513" h="453" extrusionOk="0">
                  <a:moveTo>
                    <a:pt x="293" y="1"/>
                  </a:moveTo>
                  <a:cubicBezTo>
                    <a:pt x="216" y="1"/>
                    <a:pt x="139" y="32"/>
                    <a:pt x="93" y="96"/>
                  </a:cubicBezTo>
                  <a:cubicBezTo>
                    <a:pt x="0" y="220"/>
                    <a:pt x="47" y="375"/>
                    <a:pt x="140" y="452"/>
                  </a:cubicBezTo>
                  <a:lnTo>
                    <a:pt x="217" y="452"/>
                  </a:lnTo>
                  <a:cubicBezTo>
                    <a:pt x="311" y="452"/>
                    <a:pt x="388" y="406"/>
                    <a:pt x="450" y="328"/>
                  </a:cubicBezTo>
                  <a:cubicBezTo>
                    <a:pt x="512" y="251"/>
                    <a:pt x="512" y="127"/>
                    <a:pt x="450" y="49"/>
                  </a:cubicBezTo>
                  <a:cubicBezTo>
                    <a:pt x="405" y="17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8523263" y="4011200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1"/>
                  </a:moveTo>
                  <a:lnTo>
                    <a:pt x="124" y="1"/>
                  </a:lnTo>
                  <a:cubicBezTo>
                    <a:pt x="47" y="32"/>
                    <a:pt x="0" y="109"/>
                    <a:pt x="16" y="187"/>
                  </a:cubicBezTo>
                  <a:cubicBezTo>
                    <a:pt x="16" y="187"/>
                    <a:pt x="83" y="637"/>
                    <a:pt x="89" y="1063"/>
                  </a:cubicBezTo>
                  <a:lnTo>
                    <a:pt x="89" y="1063"/>
                  </a:lnTo>
                  <a:lnTo>
                    <a:pt x="124" y="1"/>
                  </a:lnTo>
                  <a:close/>
                  <a:moveTo>
                    <a:pt x="89" y="1063"/>
                  </a:moveTo>
                  <a:lnTo>
                    <a:pt x="78" y="1397"/>
                  </a:lnTo>
                  <a:cubicBezTo>
                    <a:pt x="88" y="1293"/>
                    <a:pt x="91" y="1179"/>
                    <a:pt x="89" y="1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16" y="78"/>
                  </a:lnTo>
                  <a:cubicBezTo>
                    <a:pt x="16" y="140"/>
                    <a:pt x="0" y="202"/>
                    <a:pt x="16" y="280"/>
                  </a:cubicBezTo>
                  <a:cubicBezTo>
                    <a:pt x="31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404"/>
                    <a:pt x="357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8494188" y="406445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814" y="1"/>
                  </a:moveTo>
                  <a:cubicBezTo>
                    <a:pt x="787" y="1"/>
                    <a:pt x="759" y="4"/>
                    <a:pt x="729" y="11"/>
                  </a:cubicBezTo>
                  <a:cubicBezTo>
                    <a:pt x="559" y="42"/>
                    <a:pt x="481" y="182"/>
                    <a:pt x="419" y="306"/>
                  </a:cubicBezTo>
                  <a:cubicBezTo>
                    <a:pt x="233" y="694"/>
                    <a:pt x="93" y="1112"/>
                    <a:pt x="31" y="1562"/>
                  </a:cubicBezTo>
                  <a:cubicBezTo>
                    <a:pt x="0" y="1857"/>
                    <a:pt x="155" y="2136"/>
                    <a:pt x="403" y="2244"/>
                  </a:cubicBezTo>
                  <a:cubicBezTo>
                    <a:pt x="450" y="2260"/>
                    <a:pt x="496" y="2260"/>
                    <a:pt x="543" y="2260"/>
                  </a:cubicBezTo>
                  <a:cubicBezTo>
                    <a:pt x="791" y="2260"/>
                    <a:pt x="931" y="1981"/>
                    <a:pt x="962" y="1888"/>
                  </a:cubicBezTo>
                  <a:cubicBezTo>
                    <a:pt x="1179" y="1485"/>
                    <a:pt x="1381" y="942"/>
                    <a:pt x="1225" y="399"/>
                  </a:cubicBezTo>
                  <a:cubicBezTo>
                    <a:pt x="1170" y="206"/>
                    <a:pt x="1030" y="1"/>
                    <a:pt x="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8493013" y="4034075"/>
              <a:ext cx="11275" cy="26400"/>
            </a:xfrm>
            <a:custGeom>
              <a:avLst/>
              <a:gdLst/>
              <a:ahLst/>
              <a:cxnLst/>
              <a:rect l="l" t="t" r="r" b="b"/>
              <a:pathLst>
                <a:path w="451" h="1056" extrusionOk="0">
                  <a:moveTo>
                    <a:pt x="264" y="1"/>
                  </a:moveTo>
                  <a:cubicBezTo>
                    <a:pt x="171" y="1"/>
                    <a:pt x="125" y="78"/>
                    <a:pt x="125" y="156"/>
                  </a:cubicBezTo>
                  <a:cubicBezTo>
                    <a:pt x="125" y="156"/>
                    <a:pt x="156" y="590"/>
                    <a:pt x="47" y="838"/>
                  </a:cubicBezTo>
                  <a:cubicBezTo>
                    <a:pt x="1" y="916"/>
                    <a:pt x="47" y="993"/>
                    <a:pt x="125" y="1024"/>
                  </a:cubicBezTo>
                  <a:cubicBezTo>
                    <a:pt x="140" y="1024"/>
                    <a:pt x="156" y="1055"/>
                    <a:pt x="171" y="1055"/>
                  </a:cubicBezTo>
                  <a:cubicBezTo>
                    <a:pt x="233" y="1055"/>
                    <a:pt x="295" y="1009"/>
                    <a:pt x="311" y="978"/>
                  </a:cubicBezTo>
                  <a:cubicBezTo>
                    <a:pt x="450" y="637"/>
                    <a:pt x="419" y="171"/>
                    <a:pt x="419" y="140"/>
                  </a:cubicBezTo>
                  <a:cubicBezTo>
                    <a:pt x="419" y="63"/>
                    <a:pt x="326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16" y="94"/>
                    <a:pt x="1" y="140"/>
                    <a:pt x="1" y="187"/>
                  </a:cubicBezTo>
                  <a:cubicBezTo>
                    <a:pt x="32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32"/>
                  </a:lnTo>
                  <a:lnTo>
                    <a:pt x="419" y="32"/>
                  </a:lnTo>
                  <a:cubicBezTo>
                    <a:pt x="373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8463938" y="4185700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373" y="0"/>
                  </a:moveTo>
                  <a:cubicBezTo>
                    <a:pt x="311" y="0"/>
                    <a:pt x="218" y="0"/>
                    <a:pt x="156" y="16"/>
                  </a:cubicBezTo>
                  <a:cubicBezTo>
                    <a:pt x="78" y="62"/>
                    <a:pt x="0" y="140"/>
                    <a:pt x="31" y="233"/>
                  </a:cubicBezTo>
                  <a:cubicBezTo>
                    <a:pt x="47" y="295"/>
                    <a:pt x="62" y="341"/>
                    <a:pt x="109" y="372"/>
                  </a:cubicBezTo>
                  <a:cubicBezTo>
                    <a:pt x="140" y="388"/>
                    <a:pt x="187" y="419"/>
                    <a:pt x="218" y="419"/>
                  </a:cubicBezTo>
                  <a:cubicBezTo>
                    <a:pt x="233" y="419"/>
                    <a:pt x="280" y="419"/>
                    <a:pt x="295" y="388"/>
                  </a:cubicBezTo>
                  <a:cubicBezTo>
                    <a:pt x="388" y="357"/>
                    <a:pt x="466" y="279"/>
                    <a:pt x="450" y="155"/>
                  </a:cubicBezTo>
                  <a:lnTo>
                    <a:pt x="419" y="155"/>
                  </a:lnTo>
                  <a:cubicBezTo>
                    <a:pt x="435" y="124"/>
                    <a:pt x="419" y="62"/>
                    <a:pt x="419" y="47"/>
                  </a:cubicBez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8447663" y="4127150"/>
              <a:ext cx="45000" cy="48100"/>
            </a:xfrm>
            <a:custGeom>
              <a:avLst/>
              <a:gdLst/>
              <a:ahLst/>
              <a:cxnLst/>
              <a:rect l="l" t="t" r="r" b="b"/>
              <a:pathLst>
                <a:path w="1800" h="1924" extrusionOk="0">
                  <a:moveTo>
                    <a:pt x="1318" y="0"/>
                  </a:moveTo>
                  <a:cubicBezTo>
                    <a:pt x="1194" y="217"/>
                    <a:pt x="1086" y="419"/>
                    <a:pt x="993" y="636"/>
                  </a:cubicBezTo>
                  <a:lnTo>
                    <a:pt x="791" y="217"/>
                  </a:lnTo>
                  <a:cubicBezTo>
                    <a:pt x="768" y="160"/>
                    <a:pt x="719" y="128"/>
                    <a:pt x="664" y="128"/>
                  </a:cubicBezTo>
                  <a:cubicBezTo>
                    <a:pt x="645" y="128"/>
                    <a:pt x="625" y="132"/>
                    <a:pt x="605" y="140"/>
                  </a:cubicBezTo>
                  <a:cubicBezTo>
                    <a:pt x="527" y="171"/>
                    <a:pt x="496" y="248"/>
                    <a:pt x="527" y="326"/>
                  </a:cubicBezTo>
                  <a:lnTo>
                    <a:pt x="729" y="807"/>
                  </a:lnTo>
                  <a:cubicBezTo>
                    <a:pt x="543" y="915"/>
                    <a:pt x="326" y="1008"/>
                    <a:pt x="140" y="1117"/>
                  </a:cubicBezTo>
                  <a:cubicBezTo>
                    <a:pt x="16" y="1179"/>
                    <a:pt x="0" y="1256"/>
                    <a:pt x="31" y="1334"/>
                  </a:cubicBezTo>
                  <a:cubicBezTo>
                    <a:pt x="47" y="1396"/>
                    <a:pt x="109" y="1412"/>
                    <a:pt x="171" y="1412"/>
                  </a:cubicBezTo>
                  <a:cubicBezTo>
                    <a:pt x="186" y="1412"/>
                    <a:pt x="217" y="1412"/>
                    <a:pt x="248" y="1396"/>
                  </a:cubicBezTo>
                  <a:cubicBezTo>
                    <a:pt x="419" y="1303"/>
                    <a:pt x="574" y="1225"/>
                    <a:pt x="760" y="1148"/>
                  </a:cubicBezTo>
                  <a:lnTo>
                    <a:pt x="760" y="1148"/>
                  </a:lnTo>
                  <a:cubicBezTo>
                    <a:pt x="651" y="1380"/>
                    <a:pt x="574" y="1613"/>
                    <a:pt x="496" y="1846"/>
                  </a:cubicBezTo>
                  <a:lnTo>
                    <a:pt x="776" y="1923"/>
                  </a:lnTo>
                  <a:cubicBezTo>
                    <a:pt x="838" y="1753"/>
                    <a:pt x="884" y="1567"/>
                    <a:pt x="962" y="1396"/>
                  </a:cubicBezTo>
                  <a:lnTo>
                    <a:pt x="1086" y="1644"/>
                  </a:lnTo>
                  <a:cubicBezTo>
                    <a:pt x="1101" y="1706"/>
                    <a:pt x="1163" y="1722"/>
                    <a:pt x="1225" y="1722"/>
                  </a:cubicBezTo>
                  <a:cubicBezTo>
                    <a:pt x="1241" y="1722"/>
                    <a:pt x="1256" y="1722"/>
                    <a:pt x="1272" y="1706"/>
                  </a:cubicBezTo>
                  <a:cubicBezTo>
                    <a:pt x="1349" y="1660"/>
                    <a:pt x="1380" y="1582"/>
                    <a:pt x="1349" y="1505"/>
                  </a:cubicBezTo>
                  <a:lnTo>
                    <a:pt x="1117" y="993"/>
                  </a:lnTo>
                  <a:cubicBezTo>
                    <a:pt x="1148" y="962"/>
                    <a:pt x="1148" y="931"/>
                    <a:pt x="1163" y="915"/>
                  </a:cubicBezTo>
                  <a:cubicBezTo>
                    <a:pt x="1334" y="838"/>
                    <a:pt x="1504" y="729"/>
                    <a:pt x="1706" y="652"/>
                  </a:cubicBezTo>
                  <a:cubicBezTo>
                    <a:pt x="1784" y="621"/>
                    <a:pt x="1799" y="543"/>
                    <a:pt x="1784" y="465"/>
                  </a:cubicBezTo>
                  <a:cubicBezTo>
                    <a:pt x="1748" y="405"/>
                    <a:pt x="1693" y="382"/>
                    <a:pt x="1634" y="382"/>
                  </a:cubicBezTo>
                  <a:cubicBezTo>
                    <a:pt x="1617" y="382"/>
                    <a:pt x="1599" y="384"/>
                    <a:pt x="1582" y="388"/>
                  </a:cubicBezTo>
                  <a:cubicBezTo>
                    <a:pt x="1504" y="419"/>
                    <a:pt x="1427" y="465"/>
                    <a:pt x="1380" y="481"/>
                  </a:cubicBezTo>
                  <a:cubicBezTo>
                    <a:pt x="1427" y="372"/>
                    <a:pt x="1489" y="248"/>
                    <a:pt x="1567" y="140"/>
                  </a:cubicBezTo>
                  <a:lnTo>
                    <a:pt x="1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8431763" y="4227700"/>
              <a:ext cx="9700" cy="9575"/>
            </a:xfrm>
            <a:custGeom>
              <a:avLst/>
              <a:gdLst/>
              <a:ahLst/>
              <a:cxnLst/>
              <a:rect l="l" t="t" r="r" b="b"/>
              <a:pathLst>
                <a:path w="388" h="383" extrusionOk="0">
                  <a:moveTo>
                    <a:pt x="198" y="1"/>
                  </a:moveTo>
                  <a:cubicBezTo>
                    <a:pt x="136" y="1"/>
                    <a:pt x="71" y="29"/>
                    <a:pt x="31" y="88"/>
                  </a:cubicBezTo>
                  <a:cubicBezTo>
                    <a:pt x="0" y="135"/>
                    <a:pt x="0" y="181"/>
                    <a:pt x="16" y="243"/>
                  </a:cubicBezTo>
                  <a:cubicBezTo>
                    <a:pt x="31" y="321"/>
                    <a:pt x="109" y="383"/>
                    <a:pt x="202" y="383"/>
                  </a:cubicBezTo>
                  <a:cubicBezTo>
                    <a:pt x="248" y="383"/>
                    <a:pt x="279" y="367"/>
                    <a:pt x="295" y="336"/>
                  </a:cubicBezTo>
                  <a:cubicBezTo>
                    <a:pt x="357" y="305"/>
                    <a:pt x="388" y="243"/>
                    <a:pt x="388" y="181"/>
                  </a:cubicBezTo>
                  <a:cubicBezTo>
                    <a:pt x="388" y="135"/>
                    <a:pt x="357" y="73"/>
                    <a:pt x="295" y="26"/>
                  </a:cubicBezTo>
                  <a:cubicBezTo>
                    <a:pt x="267" y="9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8423988" y="4179475"/>
              <a:ext cx="9350" cy="9725"/>
            </a:xfrm>
            <a:custGeom>
              <a:avLst/>
              <a:gdLst/>
              <a:ahLst/>
              <a:cxnLst/>
              <a:rect l="l" t="t" r="r" b="b"/>
              <a:pathLst>
                <a:path w="374" h="389" extrusionOk="0">
                  <a:moveTo>
                    <a:pt x="218" y="1"/>
                  </a:moveTo>
                  <a:cubicBezTo>
                    <a:pt x="172" y="1"/>
                    <a:pt x="110" y="16"/>
                    <a:pt x="78" y="78"/>
                  </a:cubicBezTo>
                  <a:cubicBezTo>
                    <a:pt x="16" y="156"/>
                    <a:pt x="1" y="218"/>
                    <a:pt x="16" y="280"/>
                  </a:cubicBezTo>
                  <a:cubicBezTo>
                    <a:pt x="32" y="327"/>
                    <a:pt x="94" y="373"/>
                    <a:pt x="156" y="389"/>
                  </a:cubicBezTo>
                  <a:lnTo>
                    <a:pt x="203" y="389"/>
                  </a:lnTo>
                  <a:cubicBezTo>
                    <a:pt x="249" y="389"/>
                    <a:pt x="311" y="373"/>
                    <a:pt x="327" y="358"/>
                  </a:cubicBezTo>
                  <a:cubicBezTo>
                    <a:pt x="358" y="311"/>
                    <a:pt x="373" y="249"/>
                    <a:pt x="373" y="172"/>
                  </a:cubicBezTo>
                  <a:cubicBezTo>
                    <a:pt x="358" y="125"/>
                    <a:pt x="327" y="63"/>
                    <a:pt x="280" y="47"/>
                  </a:cubicBezTo>
                  <a:lnTo>
                    <a:pt x="265" y="78"/>
                  </a:lnTo>
                  <a:lnTo>
                    <a:pt x="218" y="63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8413913" y="4216175"/>
              <a:ext cx="10500" cy="9875"/>
            </a:xfrm>
            <a:custGeom>
              <a:avLst/>
              <a:gdLst/>
              <a:ahLst/>
              <a:cxnLst/>
              <a:rect l="l" t="t" r="r" b="b"/>
              <a:pathLst>
                <a:path w="420" h="395" extrusionOk="0">
                  <a:moveTo>
                    <a:pt x="206" y="0"/>
                  </a:moveTo>
                  <a:cubicBezTo>
                    <a:pt x="140" y="0"/>
                    <a:pt x="75" y="35"/>
                    <a:pt x="32" y="99"/>
                  </a:cubicBezTo>
                  <a:cubicBezTo>
                    <a:pt x="1" y="146"/>
                    <a:pt x="1" y="208"/>
                    <a:pt x="1" y="255"/>
                  </a:cubicBezTo>
                  <a:cubicBezTo>
                    <a:pt x="32" y="317"/>
                    <a:pt x="63" y="348"/>
                    <a:pt x="109" y="379"/>
                  </a:cubicBezTo>
                  <a:cubicBezTo>
                    <a:pt x="125" y="394"/>
                    <a:pt x="156" y="394"/>
                    <a:pt x="187" y="394"/>
                  </a:cubicBezTo>
                  <a:cubicBezTo>
                    <a:pt x="280" y="394"/>
                    <a:pt x="342" y="363"/>
                    <a:pt x="373" y="301"/>
                  </a:cubicBezTo>
                  <a:cubicBezTo>
                    <a:pt x="419" y="208"/>
                    <a:pt x="388" y="84"/>
                    <a:pt x="295" y="22"/>
                  </a:cubicBezTo>
                  <a:cubicBezTo>
                    <a:pt x="267" y="7"/>
                    <a:pt x="236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8375913" y="4234850"/>
              <a:ext cx="45400" cy="30350"/>
            </a:xfrm>
            <a:custGeom>
              <a:avLst/>
              <a:gdLst/>
              <a:ahLst/>
              <a:cxnLst/>
              <a:rect l="l" t="t" r="r" b="b"/>
              <a:pathLst>
                <a:path w="1816" h="1214" extrusionOk="0">
                  <a:moveTo>
                    <a:pt x="1646" y="0"/>
                  </a:moveTo>
                  <a:cubicBezTo>
                    <a:pt x="1619" y="0"/>
                    <a:pt x="1592" y="10"/>
                    <a:pt x="1567" y="35"/>
                  </a:cubicBezTo>
                  <a:cubicBezTo>
                    <a:pt x="1567" y="35"/>
                    <a:pt x="838" y="624"/>
                    <a:pt x="109" y="950"/>
                  </a:cubicBezTo>
                  <a:cubicBezTo>
                    <a:pt x="32" y="981"/>
                    <a:pt x="1" y="1058"/>
                    <a:pt x="32" y="1136"/>
                  </a:cubicBezTo>
                  <a:cubicBezTo>
                    <a:pt x="63" y="1198"/>
                    <a:pt x="109" y="1214"/>
                    <a:pt x="171" y="1214"/>
                  </a:cubicBezTo>
                  <a:cubicBezTo>
                    <a:pt x="187" y="1214"/>
                    <a:pt x="218" y="1214"/>
                    <a:pt x="233" y="1198"/>
                  </a:cubicBezTo>
                  <a:cubicBezTo>
                    <a:pt x="993" y="857"/>
                    <a:pt x="1707" y="267"/>
                    <a:pt x="1738" y="252"/>
                  </a:cubicBezTo>
                  <a:cubicBezTo>
                    <a:pt x="1800" y="190"/>
                    <a:pt x="1815" y="112"/>
                    <a:pt x="1753" y="50"/>
                  </a:cubicBezTo>
                  <a:cubicBezTo>
                    <a:pt x="1725" y="22"/>
                    <a:pt x="1686" y="0"/>
                    <a:pt x="1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8349163" y="4275675"/>
              <a:ext cx="14750" cy="12400"/>
            </a:xfrm>
            <a:custGeom>
              <a:avLst/>
              <a:gdLst/>
              <a:ahLst/>
              <a:cxnLst/>
              <a:rect l="l" t="t" r="r" b="b"/>
              <a:pathLst>
                <a:path w="590" h="496" extrusionOk="0">
                  <a:moveTo>
                    <a:pt x="301" y="1"/>
                  </a:moveTo>
                  <a:cubicBezTo>
                    <a:pt x="254" y="1"/>
                    <a:pt x="209" y="15"/>
                    <a:pt x="171" y="46"/>
                  </a:cubicBezTo>
                  <a:cubicBezTo>
                    <a:pt x="63" y="108"/>
                    <a:pt x="1" y="247"/>
                    <a:pt x="47" y="356"/>
                  </a:cubicBezTo>
                  <a:cubicBezTo>
                    <a:pt x="63" y="403"/>
                    <a:pt x="78" y="434"/>
                    <a:pt x="94" y="465"/>
                  </a:cubicBezTo>
                  <a:cubicBezTo>
                    <a:pt x="109" y="480"/>
                    <a:pt x="140" y="480"/>
                    <a:pt x="156" y="480"/>
                  </a:cubicBezTo>
                  <a:cubicBezTo>
                    <a:pt x="202" y="496"/>
                    <a:pt x="233" y="496"/>
                    <a:pt x="264" y="496"/>
                  </a:cubicBezTo>
                  <a:cubicBezTo>
                    <a:pt x="373" y="496"/>
                    <a:pt x="450" y="480"/>
                    <a:pt x="497" y="418"/>
                  </a:cubicBezTo>
                  <a:cubicBezTo>
                    <a:pt x="559" y="387"/>
                    <a:pt x="590" y="310"/>
                    <a:pt x="590" y="232"/>
                  </a:cubicBezTo>
                  <a:cubicBezTo>
                    <a:pt x="590" y="170"/>
                    <a:pt x="559" y="108"/>
                    <a:pt x="497" y="77"/>
                  </a:cubicBezTo>
                  <a:cubicBezTo>
                    <a:pt x="441" y="31"/>
                    <a:pt x="369" y="1"/>
                    <a:pt x="3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50" y="0"/>
                  </a:moveTo>
                  <a:cubicBezTo>
                    <a:pt x="1229" y="0"/>
                    <a:pt x="1210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13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288" y="295"/>
                    <a:pt x="1319" y="279"/>
                  </a:cubicBezTo>
                  <a:cubicBezTo>
                    <a:pt x="1396" y="233"/>
                    <a:pt x="1427" y="140"/>
                    <a:pt x="1381" y="77"/>
                  </a:cubicBezTo>
                  <a:cubicBezTo>
                    <a:pt x="1349" y="24"/>
                    <a:pt x="1296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8017638" y="3969725"/>
              <a:ext cx="3525" cy="14375"/>
            </a:xfrm>
            <a:custGeom>
              <a:avLst/>
              <a:gdLst/>
              <a:ahLst/>
              <a:cxnLst/>
              <a:rect l="l" t="t" r="r" b="b"/>
              <a:pathLst>
                <a:path w="141" h="575" extrusionOk="0">
                  <a:moveTo>
                    <a:pt x="140" y="0"/>
                  </a:moveTo>
                  <a:cubicBezTo>
                    <a:pt x="78" y="186"/>
                    <a:pt x="47" y="388"/>
                    <a:pt x="1" y="574"/>
                  </a:cubicBezTo>
                  <a:cubicBezTo>
                    <a:pt x="63" y="372"/>
                    <a:pt x="94" y="171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8508138" y="414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8031988" y="392590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87" y="1"/>
                  </a:moveTo>
                  <a:cubicBezTo>
                    <a:pt x="125" y="140"/>
                    <a:pt x="63" y="264"/>
                    <a:pt x="1" y="388"/>
                  </a:cubicBezTo>
                  <a:cubicBezTo>
                    <a:pt x="63" y="264"/>
                    <a:pt x="125" y="140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8021138" y="3954600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71" y="0"/>
                  </a:moveTo>
                  <a:lnTo>
                    <a:pt x="0" y="5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8501163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512" y="1"/>
                  </a:moveTo>
                  <a:cubicBezTo>
                    <a:pt x="481" y="32"/>
                    <a:pt x="435" y="63"/>
                    <a:pt x="373" y="156"/>
                  </a:cubicBezTo>
                  <a:cubicBezTo>
                    <a:pt x="202" y="528"/>
                    <a:pt x="78" y="916"/>
                    <a:pt x="31" y="1319"/>
                  </a:cubicBezTo>
                  <a:cubicBezTo>
                    <a:pt x="0" y="1474"/>
                    <a:pt x="78" y="1629"/>
                    <a:pt x="217" y="1691"/>
                  </a:cubicBezTo>
                  <a:lnTo>
                    <a:pt x="264" y="1691"/>
                  </a:lnTo>
                  <a:cubicBezTo>
                    <a:pt x="326" y="1691"/>
                    <a:pt x="373" y="1614"/>
                    <a:pt x="435" y="1505"/>
                  </a:cubicBezTo>
                  <a:cubicBezTo>
                    <a:pt x="605" y="1133"/>
                    <a:pt x="776" y="652"/>
                    <a:pt x="667" y="202"/>
                  </a:cubicBezTo>
                  <a:cubicBezTo>
                    <a:pt x="621" y="78"/>
                    <a:pt x="574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8368563" y="3843675"/>
              <a:ext cx="34525" cy="26025"/>
            </a:xfrm>
            <a:custGeom>
              <a:avLst/>
              <a:gdLst/>
              <a:ahLst/>
              <a:cxnLst/>
              <a:rect l="l" t="t" r="r" b="b"/>
              <a:pathLst>
                <a:path w="1381" h="1041" extrusionOk="0">
                  <a:moveTo>
                    <a:pt x="48" y="1"/>
                  </a:moveTo>
                  <a:cubicBezTo>
                    <a:pt x="32" y="1"/>
                    <a:pt x="16" y="1"/>
                    <a:pt x="0" y="2"/>
                  </a:cubicBezTo>
                  <a:cubicBezTo>
                    <a:pt x="155" y="110"/>
                    <a:pt x="295" y="234"/>
                    <a:pt x="419" y="343"/>
                  </a:cubicBezTo>
                  <a:cubicBezTo>
                    <a:pt x="620" y="420"/>
                    <a:pt x="807" y="529"/>
                    <a:pt x="946" y="607"/>
                  </a:cubicBezTo>
                  <a:cubicBezTo>
                    <a:pt x="1070" y="653"/>
                    <a:pt x="1086" y="700"/>
                    <a:pt x="1086" y="715"/>
                  </a:cubicBezTo>
                  <a:cubicBezTo>
                    <a:pt x="1070" y="777"/>
                    <a:pt x="1024" y="808"/>
                    <a:pt x="977" y="839"/>
                  </a:cubicBezTo>
                  <a:cubicBezTo>
                    <a:pt x="1055" y="917"/>
                    <a:pt x="1101" y="994"/>
                    <a:pt x="1163" y="1041"/>
                  </a:cubicBezTo>
                  <a:cubicBezTo>
                    <a:pt x="1225" y="1010"/>
                    <a:pt x="1272" y="948"/>
                    <a:pt x="1318" y="870"/>
                  </a:cubicBezTo>
                  <a:cubicBezTo>
                    <a:pt x="1334" y="839"/>
                    <a:pt x="1349" y="793"/>
                    <a:pt x="1349" y="762"/>
                  </a:cubicBezTo>
                  <a:cubicBezTo>
                    <a:pt x="1380" y="607"/>
                    <a:pt x="1272" y="467"/>
                    <a:pt x="1086" y="343"/>
                  </a:cubicBezTo>
                  <a:cubicBezTo>
                    <a:pt x="818" y="179"/>
                    <a:pt x="435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8273163" y="4260525"/>
              <a:ext cx="43450" cy="19400"/>
            </a:xfrm>
            <a:custGeom>
              <a:avLst/>
              <a:gdLst/>
              <a:ahLst/>
              <a:cxnLst/>
              <a:rect l="l" t="t" r="r" b="b"/>
              <a:pathLst>
                <a:path w="1738" h="776" extrusionOk="0">
                  <a:moveTo>
                    <a:pt x="1036" y="287"/>
                  </a:moveTo>
                  <a:cubicBezTo>
                    <a:pt x="1147" y="287"/>
                    <a:pt x="1257" y="294"/>
                    <a:pt x="1366" y="311"/>
                  </a:cubicBezTo>
                  <a:cubicBezTo>
                    <a:pt x="1412" y="326"/>
                    <a:pt x="1428" y="326"/>
                    <a:pt x="1459" y="326"/>
                  </a:cubicBezTo>
                  <a:cubicBezTo>
                    <a:pt x="1428" y="326"/>
                    <a:pt x="1428" y="342"/>
                    <a:pt x="1412" y="342"/>
                  </a:cubicBezTo>
                  <a:cubicBezTo>
                    <a:pt x="1241" y="450"/>
                    <a:pt x="1024" y="481"/>
                    <a:pt x="730" y="481"/>
                  </a:cubicBezTo>
                  <a:cubicBezTo>
                    <a:pt x="637" y="481"/>
                    <a:pt x="544" y="466"/>
                    <a:pt x="435" y="466"/>
                  </a:cubicBezTo>
                  <a:cubicBezTo>
                    <a:pt x="326" y="450"/>
                    <a:pt x="295" y="419"/>
                    <a:pt x="295" y="419"/>
                  </a:cubicBezTo>
                  <a:cubicBezTo>
                    <a:pt x="295" y="404"/>
                    <a:pt x="373" y="342"/>
                    <a:pt x="466" y="326"/>
                  </a:cubicBezTo>
                  <a:cubicBezTo>
                    <a:pt x="652" y="307"/>
                    <a:pt x="845" y="287"/>
                    <a:pt x="1036" y="287"/>
                  </a:cubicBezTo>
                  <a:close/>
                  <a:moveTo>
                    <a:pt x="1397" y="0"/>
                  </a:moveTo>
                  <a:cubicBezTo>
                    <a:pt x="947" y="171"/>
                    <a:pt x="482" y="311"/>
                    <a:pt x="1" y="404"/>
                  </a:cubicBezTo>
                  <a:lnTo>
                    <a:pt x="1" y="450"/>
                  </a:lnTo>
                  <a:cubicBezTo>
                    <a:pt x="1" y="481"/>
                    <a:pt x="1" y="512"/>
                    <a:pt x="16" y="559"/>
                  </a:cubicBezTo>
                  <a:cubicBezTo>
                    <a:pt x="78" y="714"/>
                    <a:pt x="264" y="729"/>
                    <a:pt x="404" y="760"/>
                  </a:cubicBezTo>
                  <a:cubicBezTo>
                    <a:pt x="497" y="776"/>
                    <a:pt x="621" y="776"/>
                    <a:pt x="714" y="776"/>
                  </a:cubicBezTo>
                  <a:cubicBezTo>
                    <a:pt x="1071" y="776"/>
                    <a:pt x="1319" y="714"/>
                    <a:pt x="1536" y="605"/>
                  </a:cubicBezTo>
                  <a:cubicBezTo>
                    <a:pt x="1583" y="559"/>
                    <a:pt x="1722" y="481"/>
                    <a:pt x="1738" y="342"/>
                  </a:cubicBezTo>
                  <a:cubicBezTo>
                    <a:pt x="1738" y="295"/>
                    <a:pt x="1722" y="218"/>
                    <a:pt x="1691" y="156"/>
                  </a:cubicBezTo>
                  <a:cubicBezTo>
                    <a:pt x="1629" y="62"/>
                    <a:pt x="1490" y="31"/>
                    <a:pt x="1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8494563" y="406445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810" y="1"/>
                  </a:moveTo>
                  <a:cubicBezTo>
                    <a:pt x="784" y="1"/>
                    <a:pt x="757" y="4"/>
                    <a:pt x="730" y="11"/>
                  </a:cubicBezTo>
                  <a:cubicBezTo>
                    <a:pt x="575" y="42"/>
                    <a:pt x="481" y="182"/>
                    <a:pt x="419" y="306"/>
                  </a:cubicBezTo>
                  <a:cubicBezTo>
                    <a:pt x="218" y="709"/>
                    <a:pt x="94" y="1112"/>
                    <a:pt x="32" y="1562"/>
                  </a:cubicBezTo>
                  <a:cubicBezTo>
                    <a:pt x="1" y="1857"/>
                    <a:pt x="156" y="2136"/>
                    <a:pt x="404" y="2244"/>
                  </a:cubicBezTo>
                  <a:cubicBezTo>
                    <a:pt x="450" y="2260"/>
                    <a:pt x="497" y="2260"/>
                    <a:pt x="544" y="2260"/>
                  </a:cubicBezTo>
                  <a:cubicBezTo>
                    <a:pt x="792" y="2260"/>
                    <a:pt x="931" y="1981"/>
                    <a:pt x="978" y="1888"/>
                  </a:cubicBezTo>
                  <a:cubicBezTo>
                    <a:pt x="1148" y="1485"/>
                    <a:pt x="1366" y="942"/>
                    <a:pt x="1210" y="399"/>
                  </a:cubicBezTo>
                  <a:cubicBezTo>
                    <a:pt x="1155" y="206"/>
                    <a:pt x="1015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8501938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497" y="1"/>
                  </a:moveTo>
                  <a:cubicBezTo>
                    <a:pt x="466" y="1"/>
                    <a:pt x="419" y="63"/>
                    <a:pt x="388" y="140"/>
                  </a:cubicBezTo>
                  <a:cubicBezTo>
                    <a:pt x="218" y="513"/>
                    <a:pt x="78" y="900"/>
                    <a:pt x="31" y="1304"/>
                  </a:cubicBezTo>
                  <a:cubicBezTo>
                    <a:pt x="0" y="1474"/>
                    <a:pt x="78" y="1629"/>
                    <a:pt x="202" y="1691"/>
                  </a:cubicBezTo>
                  <a:lnTo>
                    <a:pt x="249" y="1691"/>
                  </a:lnTo>
                  <a:cubicBezTo>
                    <a:pt x="295" y="1691"/>
                    <a:pt x="357" y="1614"/>
                    <a:pt x="419" y="1505"/>
                  </a:cubicBezTo>
                  <a:cubicBezTo>
                    <a:pt x="605" y="1133"/>
                    <a:pt x="776" y="652"/>
                    <a:pt x="652" y="202"/>
                  </a:cubicBezTo>
                  <a:cubicBezTo>
                    <a:pt x="621" y="78"/>
                    <a:pt x="559" y="1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8447663" y="4127525"/>
              <a:ext cx="44600" cy="48100"/>
            </a:xfrm>
            <a:custGeom>
              <a:avLst/>
              <a:gdLst/>
              <a:ahLst/>
              <a:cxnLst/>
              <a:rect l="l" t="t" r="r" b="b"/>
              <a:pathLst>
                <a:path w="1784" h="1924" extrusionOk="0">
                  <a:moveTo>
                    <a:pt x="1272" y="1"/>
                  </a:moveTo>
                  <a:cubicBezTo>
                    <a:pt x="1163" y="218"/>
                    <a:pt x="1039" y="435"/>
                    <a:pt x="946" y="652"/>
                  </a:cubicBezTo>
                  <a:lnTo>
                    <a:pt x="760" y="218"/>
                  </a:lnTo>
                  <a:cubicBezTo>
                    <a:pt x="726" y="162"/>
                    <a:pt x="676" y="122"/>
                    <a:pt x="622" y="122"/>
                  </a:cubicBezTo>
                  <a:cubicBezTo>
                    <a:pt x="601" y="122"/>
                    <a:pt x="580" y="127"/>
                    <a:pt x="558" y="140"/>
                  </a:cubicBezTo>
                  <a:cubicBezTo>
                    <a:pt x="481" y="187"/>
                    <a:pt x="434" y="264"/>
                    <a:pt x="481" y="342"/>
                  </a:cubicBezTo>
                  <a:lnTo>
                    <a:pt x="698" y="823"/>
                  </a:lnTo>
                  <a:cubicBezTo>
                    <a:pt x="496" y="916"/>
                    <a:pt x="295" y="1040"/>
                    <a:pt x="93" y="1133"/>
                  </a:cubicBezTo>
                  <a:cubicBezTo>
                    <a:pt x="16" y="1164"/>
                    <a:pt x="0" y="1241"/>
                    <a:pt x="0" y="1350"/>
                  </a:cubicBezTo>
                  <a:cubicBezTo>
                    <a:pt x="31" y="1397"/>
                    <a:pt x="78" y="1428"/>
                    <a:pt x="124" y="1428"/>
                  </a:cubicBezTo>
                  <a:cubicBezTo>
                    <a:pt x="171" y="1428"/>
                    <a:pt x="186" y="1428"/>
                    <a:pt x="202" y="1397"/>
                  </a:cubicBezTo>
                  <a:cubicBezTo>
                    <a:pt x="357" y="1319"/>
                    <a:pt x="543" y="1226"/>
                    <a:pt x="713" y="1148"/>
                  </a:cubicBezTo>
                  <a:lnTo>
                    <a:pt x="713" y="1148"/>
                  </a:lnTo>
                  <a:cubicBezTo>
                    <a:pt x="620" y="1381"/>
                    <a:pt x="543" y="1614"/>
                    <a:pt x="465" y="1846"/>
                  </a:cubicBezTo>
                  <a:lnTo>
                    <a:pt x="729" y="1924"/>
                  </a:lnTo>
                  <a:cubicBezTo>
                    <a:pt x="791" y="1753"/>
                    <a:pt x="869" y="1583"/>
                    <a:pt x="931" y="1397"/>
                  </a:cubicBezTo>
                  <a:lnTo>
                    <a:pt x="1039" y="1660"/>
                  </a:lnTo>
                  <a:cubicBezTo>
                    <a:pt x="1070" y="1691"/>
                    <a:pt x="1117" y="1738"/>
                    <a:pt x="1179" y="1738"/>
                  </a:cubicBezTo>
                  <a:cubicBezTo>
                    <a:pt x="1194" y="1738"/>
                    <a:pt x="1210" y="1707"/>
                    <a:pt x="1241" y="1707"/>
                  </a:cubicBezTo>
                  <a:cubicBezTo>
                    <a:pt x="1318" y="1676"/>
                    <a:pt x="1349" y="1598"/>
                    <a:pt x="1318" y="1521"/>
                  </a:cubicBezTo>
                  <a:lnTo>
                    <a:pt x="1086" y="993"/>
                  </a:lnTo>
                  <a:cubicBezTo>
                    <a:pt x="1101" y="978"/>
                    <a:pt x="1101" y="931"/>
                    <a:pt x="1117" y="916"/>
                  </a:cubicBezTo>
                  <a:cubicBezTo>
                    <a:pt x="1318" y="838"/>
                    <a:pt x="1489" y="745"/>
                    <a:pt x="1660" y="668"/>
                  </a:cubicBezTo>
                  <a:cubicBezTo>
                    <a:pt x="1737" y="621"/>
                    <a:pt x="1784" y="543"/>
                    <a:pt x="1737" y="466"/>
                  </a:cubicBezTo>
                  <a:cubicBezTo>
                    <a:pt x="1714" y="408"/>
                    <a:pt x="1666" y="377"/>
                    <a:pt x="1610" y="377"/>
                  </a:cubicBezTo>
                  <a:cubicBezTo>
                    <a:pt x="1591" y="377"/>
                    <a:pt x="1571" y="380"/>
                    <a:pt x="1551" y="388"/>
                  </a:cubicBezTo>
                  <a:cubicBezTo>
                    <a:pt x="1473" y="419"/>
                    <a:pt x="1411" y="450"/>
                    <a:pt x="1334" y="497"/>
                  </a:cubicBezTo>
                  <a:cubicBezTo>
                    <a:pt x="1411" y="373"/>
                    <a:pt x="1473" y="264"/>
                    <a:pt x="1535" y="14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8477888" y="3883425"/>
              <a:ext cx="26400" cy="33975"/>
            </a:xfrm>
            <a:custGeom>
              <a:avLst/>
              <a:gdLst/>
              <a:ahLst/>
              <a:cxnLst/>
              <a:rect l="l" t="t" r="r" b="b"/>
              <a:pathLst>
                <a:path w="1056" h="1359" extrusionOk="0">
                  <a:moveTo>
                    <a:pt x="173" y="1"/>
                  </a:moveTo>
                  <a:cubicBezTo>
                    <a:pt x="139" y="1"/>
                    <a:pt x="106" y="13"/>
                    <a:pt x="78" y="40"/>
                  </a:cubicBezTo>
                  <a:cubicBezTo>
                    <a:pt x="32" y="71"/>
                    <a:pt x="1" y="180"/>
                    <a:pt x="63" y="226"/>
                  </a:cubicBezTo>
                  <a:cubicBezTo>
                    <a:pt x="389" y="614"/>
                    <a:pt x="776" y="1281"/>
                    <a:pt x="776" y="1281"/>
                  </a:cubicBezTo>
                  <a:cubicBezTo>
                    <a:pt x="807" y="1343"/>
                    <a:pt x="838" y="1358"/>
                    <a:pt x="900" y="1358"/>
                  </a:cubicBezTo>
                  <a:cubicBezTo>
                    <a:pt x="931" y="1358"/>
                    <a:pt x="962" y="1358"/>
                    <a:pt x="978" y="1343"/>
                  </a:cubicBezTo>
                  <a:cubicBezTo>
                    <a:pt x="1040" y="1296"/>
                    <a:pt x="1055" y="1219"/>
                    <a:pt x="1055" y="1141"/>
                  </a:cubicBezTo>
                  <a:cubicBezTo>
                    <a:pt x="1040" y="1126"/>
                    <a:pt x="652" y="459"/>
                    <a:pt x="295" y="56"/>
                  </a:cubicBezTo>
                  <a:cubicBezTo>
                    <a:pt x="261" y="21"/>
                    <a:pt x="21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8439888" y="3842725"/>
              <a:ext cx="33000" cy="33575"/>
            </a:xfrm>
            <a:custGeom>
              <a:avLst/>
              <a:gdLst/>
              <a:ahLst/>
              <a:cxnLst/>
              <a:rect l="l" t="t" r="r" b="b"/>
              <a:pathLst>
                <a:path w="1320" h="1343" extrusionOk="0">
                  <a:moveTo>
                    <a:pt x="162" y="0"/>
                  </a:moveTo>
                  <a:cubicBezTo>
                    <a:pt x="125" y="0"/>
                    <a:pt x="89" y="20"/>
                    <a:pt x="63" y="55"/>
                  </a:cubicBezTo>
                  <a:cubicBezTo>
                    <a:pt x="1" y="117"/>
                    <a:pt x="16" y="195"/>
                    <a:pt x="78" y="257"/>
                  </a:cubicBezTo>
                  <a:cubicBezTo>
                    <a:pt x="466" y="567"/>
                    <a:pt x="1040" y="1280"/>
                    <a:pt x="1040" y="1280"/>
                  </a:cubicBezTo>
                  <a:cubicBezTo>
                    <a:pt x="1087" y="1311"/>
                    <a:pt x="1118" y="1342"/>
                    <a:pt x="1164" y="1342"/>
                  </a:cubicBezTo>
                  <a:cubicBezTo>
                    <a:pt x="1180" y="1342"/>
                    <a:pt x="1226" y="1342"/>
                    <a:pt x="1242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79"/>
                    <a:pt x="652" y="381"/>
                    <a:pt x="249" y="40"/>
                  </a:cubicBezTo>
                  <a:cubicBezTo>
                    <a:pt x="222" y="12"/>
                    <a:pt x="192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8436788" y="3868075"/>
              <a:ext cx="27950" cy="26825"/>
            </a:xfrm>
            <a:custGeom>
              <a:avLst/>
              <a:gdLst/>
              <a:ahLst/>
              <a:cxnLst/>
              <a:rect l="l" t="t" r="r" b="b"/>
              <a:pathLst>
                <a:path w="1118" h="1073" extrusionOk="0">
                  <a:moveTo>
                    <a:pt x="158" y="1"/>
                  </a:moveTo>
                  <a:cubicBezTo>
                    <a:pt x="118" y="1"/>
                    <a:pt x="81" y="16"/>
                    <a:pt x="47" y="49"/>
                  </a:cubicBezTo>
                  <a:cubicBezTo>
                    <a:pt x="1" y="127"/>
                    <a:pt x="1" y="204"/>
                    <a:pt x="63" y="266"/>
                  </a:cubicBezTo>
                  <a:cubicBezTo>
                    <a:pt x="311" y="499"/>
                    <a:pt x="854" y="1042"/>
                    <a:pt x="854" y="1042"/>
                  </a:cubicBezTo>
                  <a:cubicBezTo>
                    <a:pt x="869" y="1057"/>
                    <a:pt x="916" y="1073"/>
                    <a:pt x="962" y="1073"/>
                  </a:cubicBezTo>
                  <a:cubicBezTo>
                    <a:pt x="993" y="1073"/>
                    <a:pt x="1040" y="1057"/>
                    <a:pt x="1055" y="1042"/>
                  </a:cubicBezTo>
                  <a:cubicBezTo>
                    <a:pt x="1117" y="980"/>
                    <a:pt x="1117" y="887"/>
                    <a:pt x="1055" y="825"/>
                  </a:cubicBezTo>
                  <a:lnTo>
                    <a:pt x="264" y="34"/>
                  </a:lnTo>
                  <a:cubicBezTo>
                    <a:pt x="228" y="12"/>
                    <a:pt x="19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81" y="1"/>
                  </a:moveTo>
                  <a:cubicBezTo>
                    <a:pt x="544" y="1"/>
                    <a:pt x="30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16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3" y="294"/>
                    <a:pt x="809" y="294"/>
                  </a:cubicBezTo>
                  <a:cubicBezTo>
                    <a:pt x="1261" y="294"/>
                    <a:pt x="1712" y="335"/>
                    <a:pt x="1722" y="335"/>
                  </a:cubicBezTo>
                  <a:cubicBezTo>
                    <a:pt x="1800" y="335"/>
                    <a:pt x="1877" y="288"/>
                    <a:pt x="1893" y="195"/>
                  </a:cubicBezTo>
                  <a:cubicBezTo>
                    <a:pt x="1893" y="133"/>
                    <a:pt x="1831" y="56"/>
                    <a:pt x="1753" y="56"/>
                  </a:cubicBezTo>
                  <a:cubicBezTo>
                    <a:pt x="1733" y="56"/>
                    <a:pt x="1257" y="1"/>
                    <a:pt x="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8375913" y="4234725"/>
              <a:ext cx="45000" cy="30475"/>
            </a:xfrm>
            <a:custGeom>
              <a:avLst/>
              <a:gdLst/>
              <a:ahLst/>
              <a:cxnLst/>
              <a:rect l="l" t="t" r="r" b="b"/>
              <a:pathLst>
                <a:path w="1800" h="1219" extrusionOk="0">
                  <a:moveTo>
                    <a:pt x="1643" y="0"/>
                  </a:moveTo>
                  <a:cubicBezTo>
                    <a:pt x="1612" y="0"/>
                    <a:pt x="1579" y="13"/>
                    <a:pt x="1552" y="40"/>
                  </a:cubicBezTo>
                  <a:cubicBezTo>
                    <a:pt x="1552" y="40"/>
                    <a:pt x="807" y="629"/>
                    <a:pt x="94" y="955"/>
                  </a:cubicBezTo>
                  <a:cubicBezTo>
                    <a:pt x="32" y="986"/>
                    <a:pt x="1" y="1063"/>
                    <a:pt x="16" y="1141"/>
                  </a:cubicBezTo>
                  <a:cubicBezTo>
                    <a:pt x="63" y="1188"/>
                    <a:pt x="94" y="1219"/>
                    <a:pt x="156" y="1219"/>
                  </a:cubicBezTo>
                  <a:cubicBezTo>
                    <a:pt x="171" y="1219"/>
                    <a:pt x="187" y="1203"/>
                    <a:pt x="218" y="1203"/>
                  </a:cubicBezTo>
                  <a:cubicBezTo>
                    <a:pt x="962" y="862"/>
                    <a:pt x="1691" y="272"/>
                    <a:pt x="1722" y="257"/>
                  </a:cubicBezTo>
                  <a:cubicBezTo>
                    <a:pt x="1784" y="210"/>
                    <a:pt x="1800" y="117"/>
                    <a:pt x="1738" y="55"/>
                  </a:cubicBezTo>
                  <a:cubicBezTo>
                    <a:pt x="1720" y="20"/>
                    <a:pt x="1683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8523263" y="4010825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0"/>
                  </a:moveTo>
                  <a:cubicBezTo>
                    <a:pt x="62" y="16"/>
                    <a:pt x="0" y="93"/>
                    <a:pt x="16" y="171"/>
                  </a:cubicBezTo>
                  <a:cubicBezTo>
                    <a:pt x="16" y="171"/>
                    <a:pt x="83" y="631"/>
                    <a:pt x="89" y="1062"/>
                  </a:cubicBezTo>
                  <a:lnTo>
                    <a:pt x="89" y="1062"/>
                  </a:lnTo>
                  <a:lnTo>
                    <a:pt x="124" y="0"/>
                  </a:lnTo>
                  <a:close/>
                  <a:moveTo>
                    <a:pt x="89" y="1062"/>
                  </a:moveTo>
                  <a:lnTo>
                    <a:pt x="78" y="1396"/>
                  </a:lnTo>
                  <a:cubicBezTo>
                    <a:pt x="88" y="1293"/>
                    <a:pt x="91" y="1179"/>
                    <a:pt x="89" y="10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67" y="0"/>
                  </a:moveTo>
                  <a:cubicBezTo>
                    <a:pt x="1244" y="0"/>
                    <a:pt x="1219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44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303" y="295"/>
                    <a:pt x="1319" y="279"/>
                  </a:cubicBezTo>
                  <a:cubicBezTo>
                    <a:pt x="1396" y="233"/>
                    <a:pt x="1427" y="155"/>
                    <a:pt x="1381" y="77"/>
                  </a:cubicBezTo>
                  <a:cubicBezTo>
                    <a:pt x="1360" y="24"/>
                    <a:pt x="1317" y="0"/>
                    <a:pt x="1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8230138" y="4278450"/>
              <a:ext cx="32975" cy="10800"/>
            </a:xfrm>
            <a:custGeom>
              <a:avLst/>
              <a:gdLst/>
              <a:ahLst/>
              <a:cxnLst/>
              <a:rect l="l" t="t" r="r" b="b"/>
              <a:pathLst>
                <a:path w="1319" h="432" extrusionOk="0">
                  <a:moveTo>
                    <a:pt x="156" y="1"/>
                  </a:moveTo>
                  <a:cubicBezTo>
                    <a:pt x="97" y="1"/>
                    <a:pt x="43" y="32"/>
                    <a:pt x="31" y="90"/>
                  </a:cubicBezTo>
                  <a:cubicBezTo>
                    <a:pt x="0" y="167"/>
                    <a:pt x="31" y="261"/>
                    <a:pt x="109" y="292"/>
                  </a:cubicBezTo>
                  <a:cubicBezTo>
                    <a:pt x="419" y="400"/>
                    <a:pt x="1117" y="431"/>
                    <a:pt x="1163" y="431"/>
                  </a:cubicBezTo>
                  <a:cubicBezTo>
                    <a:pt x="1241" y="431"/>
                    <a:pt x="1287" y="369"/>
                    <a:pt x="1318" y="292"/>
                  </a:cubicBezTo>
                  <a:cubicBezTo>
                    <a:pt x="1318" y="214"/>
                    <a:pt x="1256" y="136"/>
                    <a:pt x="1179" y="136"/>
                  </a:cubicBezTo>
                  <a:cubicBezTo>
                    <a:pt x="993" y="136"/>
                    <a:pt x="465" y="90"/>
                    <a:pt x="217" y="12"/>
                  </a:cubicBezTo>
                  <a:cubicBezTo>
                    <a:pt x="197" y="4"/>
                    <a:pt x="176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8493788" y="403407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233" y="1"/>
                  </a:moveTo>
                  <a:cubicBezTo>
                    <a:pt x="140" y="1"/>
                    <a:pt x="94" y="78"/>
                    <a:pt x="94" y="156"/>
                  </a:cubicBezTo>
                  <a:cubicBezTo>
                    <a:pt x="94" y="156"/>
                    <a:pt x="125" y="590"/>
                    <a:pt x="16" y="838"/>
                  </a:cubicBezTo>
                  <a:cubicBezTo>
                    <a:pt x="1" y="916"/>
                    <a:pt x="16" y="993"/>
                    <a:pt x="94" y="1024"/>
                  </a:cubicBezTo>
                  <a:cubicBezTo>
                    <a:pt x="109" y="1055"/>
                    <a:pt x="125" y="1055"/>
                    <a:pt x="140" y="1055"/>
                  </a:cubicBezTo>
                  <a:cubicBezTo>
                    <a:pt x="202" y="1055"/>
                    <a:pt x="264" y="1024"/>
                    <a:pt x="280" y="978"/>
                  </a:cubicBezTo>
                  <a:cubicBezTo>
                    <a:pt x="419" y="637"/>
                    <a:pt x="388" y="156"/>
                    <a:pt x="388" y="140"/>
                  </a:cubicBezTo>
                  <a:cubicBezTo>
                    <a:pt x="388" y="63"/>
                    <a:pt x="311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8479438" y="3937150"/>
              <a:ext cx="9350" cy="9325"/>
            </a:xfrm>
            <a:custGeom>
              <a:avLst/>
              <a:gdLst/>
              <a:ahLst/>
              <a:cxnLst/>
              <a:rect l="l" t="t" r="r" b="b"/>
              <a:pathLst>
                <a:path w="374" h="373" extrusionOk="0">
                  <a:moveTo>
                    <a:pt x="1" y="0"/>
                  </a:moveTo>
                  <a:lnTo>
                    <a:pt x="1" y="47"/>
                  </a:lnTo>
                  <a:cubicBezTo>
                    <a:pt x="1" y="125"/>
                    <a:pt x="1" y="171"/>
                    <a:pt x="16" y="249"/>
                  </a:cubicBezTo>
                  <a:cubicBezTo>
                    <a:pt x="63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327" y="357"/>
                    <a:pt x="373" y="249"/>
                    <a:pt x="311" y="156"/>
                  </a:cubicBezTo>
                  <a:cubicBezTo>
                    <a:pt x="296" y="94"/>
                    <a:pt x="280" y="62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8463938" y="4186200"/>
              <a:ext cx="11650" cy="10375"/>
            </a:xfrm>
            <a:custGeom>
              <a:avLst/>
              <a:gdLst/>
              <a:ahLst/>
              <a:cxnLst/>
              <a:rect l="l" t="t" r="r" b="b"/>
              <a:pathLst>
                <a:path w="466" h="415" extrusionOk="0">
                  <a:moveTo>
                    <a:pt x="254" y="1"/>
                  </a:moveTo>
                  <a:cubicBezTo>
                    <a:pt x="222" y="1"/>
                    <a:pt x="189" y="7"/>
                    <a:pt x="156" y="27"/>
                  </a:cubicBezTo>
                  <a:cubicBezTo>
                    <a:pt x="78" y="58"/>
                    <a:pt x="0" y="135"/>
                    <a:pt x="31" y="259"/>
                  </a:cubicBezTo>
                  <a:cubicBezTo>
                    <a:pt x="31" y="321"/>
                    <a:pt x="62" y="352"/>
                    <a:pt x="109" y="368"/>
                  </a:cubicBezTo>
                  <a:cubicBezTo>
                    <a:pt x="140" y="399"/>
                    <a:pt x="171" y="414"/>
                    <a:pt x="218" y="414"/>
                  </a:cubicBezTo>
                  <a:cubicBezTo>
                    <a:pt x="264" y="414"/>
                    <a:pt x="280" y="399"/>
                    <a:pt x="295" y="399"/>
                  </a:cubicBezTo>
                  <a:cubicBezTo>
                    <a:pt x="388" y="352"/>
                    <a:pt x="466" y="259"/>
                    <a:pt x="450" y="166"/>
                  </a:cubicBezTo>
                  <a:lnTo>
                    <a:pt x="419" y="166"/>
                  </a:lnTo>
                  <a:cubicBezTo>
                    <a:pt x="435" y="104"/>
                    <a:pt x="419" y="58"/>
                    <a:pt x="419" y="42"/>
                  </a:cubicBezTo>
                  <a:lnTo>
                    <a:pt x="419" y="11"/>
                  </a:lnTo>
                  <a:lnTo>
                    <a:pt x="373" y="11"/>
                  </a:lnTo>
                  <a:cubicBezTo>
                    <a:pt x="337" y="11"/>
                    <a:pt x="297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8431763" y="4227800"/>
              <a:ext cx="9700" cy="9475"/>
            </a:xfrm>
            <a:custGeom>
              <a:avLst/>
              <a:gdLst/>
              <a:ahLst/>
              <a:cxnLst/>
              <a:rect l="l" t="t" r="r" b="b"/>
              <a:pathLst>
                <a:path w="388" h="379" extrusionOk="0">
                  <a:moveTo>
                    <a:pt x="220" y="0"/>
                  </a:moveTo>
                  <a:cubicBezTo>
                    <a:pt x="160" y="0"/>
                    <a:pt x="89" y="31"/>
                    <a:pt x="47" y="84"/>
                  </a:cubicBezTo>
                  <a:cubicBezTo>
                    <a:pt x="16" y="146"/>
                    <a:pt x="0" y="177"/>
                    <a:pt x="16" y="239"/>
                  </a:cubicBezTo>
                  <a:cubicBezTo>
                    <a:pt x="31" y="317"/>
                    <a:pt x="109" y="379"/>
                    <a:pt x="202" y="379"/>
                  </a:cubicBezTo>
                  <a:cubicBezTo>
                    <a:pt x="248" y="379"/>
                    <a:pt x="279" y="348"/>
                    <a:pt x="295" y="332"/>
                  </a:cubicBezTo>
                  <a:cubicBezTo>
                    <a:pt x="341" y="301"/>
                    <a:pt x="388" y="239"/>
                    <a:pt x="388" y="177"/>
                  </a:cubicBezTo>
                  <a:cubicBezTo>
                    <a:pt x="388" y="131"/>
                    <a:pt x="341" y="69"/>
                    <a:pt x="295" y="22"/>
                  </a:cubicBezTo>
                  <a:cubicBezTo>
                    <a:pt x="275" y="7"/>
                    <a:pt x="249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8414313" y="4216175"/>
              <a:ext cx="10475" cy="9875"/>
            </a:xfrm>
            <a:custGeom>
              <a:avLst/>
              <a:gdLst/>
              <a:ahLst/>
              <a:cxnLst/>
              <a:rect l="l" t="t" r="r" b="b"/>
              <a:pathLst>
                <a:path w="419" h="395" extrusionOk="0">
                  <a:moveTo>
                    <a:pt x="208" y="0"/>
                  </a:moveTo>
                  <a:cubicBezTo>
                    <a:pt x="132" y="0"/>
                    <a:pt x="63" y="35"/>
                    <a:pt x="31" y="99"/>
                  </a:cubicBezTo>
                  <a:cubicBezTo>
                    <a:pt x="0" y="161"/>
                    <a:pt x="0" y="208"/>
                    <a:pt x="16" y="255"/>
                  </a:cubicBezTo>
                  <a:cubicBezTo>
                    <a:pt x="31" y="317"/>
                    <a:pt x="78" y="363"/>
                    <a:pt x="109" y="379"/>
                  </a:cubicBezTo>
                  <a:cubicBezTo>
                    <a:pt x="124" y="394"/>
                    <a:pt x="171" y="394"/>
                    <a:pt x="202" y="394"/>
                  </a:cubicBezTo>
                  <a:cubicBezTo>
                    <a:pt x="279" y="394"/>
                    <a:pt x="341" y="363"/>
                    <a:pt x="388" y="301"/>
                  </a:cubicBezTo>
                  <a:cubicBezTo>
                    <a:pt x="419" y="208"/>
                    <a:pt x="403" y="84"/>
                    <a:pt x="310" y="22"/>
                  </a:cubicBezTo>
                  <a:cubicBezTo>
                    <a:pt x="277" y="7"/>
                    <a:pt x="242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8423213" y="4179875"/>
              <a:ext cx="10125" cy="9725"/>
            </a:xfrm>
            <a:custGeom>
              <a:avLst/>
              <a:gdLst/>
              <a:ahLst/>
              <a:cxnLst/>
              <a:rect l="l" t="t" r="r" b="b"/>
              <a:pathLst>
                <a:path w="405" h="389" extrusionOk="0">
                  <a:moveTo>
                    <a:pt x="234" y="0"/>
                  </a:moveTo>
                  <a:cubicBezTo>
                    <a:pt x="187" y="0"/>
                    <a:pt x="125" y="31"/>
                    <a:pt x="63" y="109"/>
                  </a:cubicBezTo>
                  <a:cubicBezTo>
                    <a:pt x="32" y="156"/>
                    <a:pt x="1" y="218"/>
                    <a:pt x="32" y="280"/>
                  </a:cubicBezTo>
                  <a:cubicBezTo>
                    <a:pt x="47" y="342"/>
                    <a:pt x="109" y="373"/>
                    <a:pt x="156" y="388"/>
                  </a:cubicBezTo>
                  <a:lnTo>
                    <a:pt x="218" y="388"/>
                  </a:lnTo>
                  <a:cubicBezTo>
                    <a:pt x="249" y="388"/>
                    <a:pt x="296" y="373"/>
                    <a:pt x="342" y="357"/>
                  </a:cubicBezTo>
                  <a:cubicBezTo>
                    <a:pt x="373" y="311"/>
                    <a:pt x="404" y="233"/>
                    <a:pt x="389" y="187"/>
                  </a:cubicBezTo>
                  <a:cubicBezTo>
                    <a:pt x="389" y="125"/>
                    <a:pt x="358" y="62"/>
                    <a:pt x="296" y="47"/>
                  </a:cubicBezTo>
                  <a:lnTo>
                    <a:pt x="280" y="78"/>
                  </a:lnTo>
                  <a:lnTo>
                    <a:pt x="234" y="6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8383663" y="4215675"/>
              <a:ext cx="9725" cy="9975"/>
            </a:xfrm>
            <a:custGeom>
              <a:avLst/>
              <a:gdLst/>
              <a:ahLst/>
              <a:cxnLst/>
              <a:rect l="l" t="t" r="r" b="b"/>
              <a:pathLst>
                <a:path w="389" h="399" extrusionOk="0">
                  <a:moveTo>
                    <a:pt x="214" y="1"/>
                  </a:moveTo>
                  <a:cubicBezTo>
                    <a:pt x="200" y="1"/>
                    <a:pt x="186" y="4"/>
                    <a:pt x="172" y="11"/>
                  </a:cubicBezTo>
                  <a:lnTo>
                    <a:pt x="187" y="57"/>
                  </a:lnTo>
                  <a:lnTo>
                    <a:pt x="187" y="88"/>
                  </a:lnTo>
                  <a:lnTo>
                    <a:pt x="172" y="26"/>
                  </a:lnTo>
                  <a:lnTo>
                    <a:pt x="1" y="73"/>
                  </a:lnTo>
                  <a:lnTo>
                    <a:pt x="63" y="352"/>
                  </a:lnTo>
                  <a:lnTo>
                    <a:pt x="78" y="383"/>
                  </a:lnTo>
                  <a:cubicBezTo>
                    <a:pt x="94" y="399"/>
                    <a:pt x="110" y="399"/>
                    <a:pt x="156" y="399"/>
                  </a:cubicBezTo>
                  <a:cubicBezTo>
                    <a:pt x="234" y="399"/>
                    <a:pt x="327" y="352"/>
                    <a:pt x="373" y="259"/>
                  </a:cubicBezTo>
                  <a:cubicBezTo>
                    <a:pt x="389" y="197"/>
                    <a:pt x="373" y="119"/>
                    <a:pt x="327" y="57"/>
                  </a:cubicBezTo>
                  <a:cubicBezTo>
                    <a:pt x="303" y="34"/>
                    <a:pt x="261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8338688" y="37898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1"/>
                  </a:moveTo>
                  <a:lnTo>
                    <a:pt x="327" y="16"/>
                  </a:lnTo>
                  <a:cubicBezTo>
                    <a:pt x="202" y="47"/>
                    <a:pt x="47" y="78"/>
                    <a:pt x="16" y="218"/>
                  </a:cubicBezTo>
                  <a:cubicBezTo>
                    <a:pt x="1" y="249"/>
                    <a:pt x="16" y="311"/>
                    <a:pt x="32" y="358"/>
                  </a:cubicBezTo>
                  <a:cubicBezTo>
                    <a:pt x="78" y="389"/>
                    <a:pt x="125" y="435"/>
                    <a:pt x="187" y="451"/>
                  </a:cubicBezTo>
                  <a:lnTo>
                    <a:pt x="249" y="451"/>
                  </a:lnTo>
                  <a:cubicBezTo>
                    <a:pt x="327" y="451"/>
                    <a:pt x="404" y="435"/>
                    <a:pt x="482" y="404"/>
                  </a:cubicBezTo>
                  <a:lnTo>
                    <a:pt x="497" y="389"/>
                  </a:lnTo>
                  <a:lnTo>
                    <a:pt x="497" y="94"/>
                  </a:lnTo>
                  <a:lnTo>
                    <a:pt x="435" y="94"/>
                  </a:lnTo>
                  <a:cubicBezTo>
                    <a:pt x="420" y="94"/>
                    <a:pt x="404" y="78"/>
                    <a:pt x="404" y="63"/>
                  </a:cubicBezTo>
                  <a:lnTo>
                    <a:pt x="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8416638" y="38239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264" y="1"/>
                  </a:moveTo>
                  <a:cubicBezTo>
                    <a:pt x="171" y="1"/>
                    <a:pt x="62" y="47"/>
                    <a:pt x="16" y="125"/>
                  </a:cubicBezTo>
                  <a:cubicBezTo>
                    <a:pt x="0" y="171"/>
                    <a:pt x="0" y="249"/>
                    <a:pt x="16" y="311"/>
                  </a:cubicBezTo>
                  <a:cubicBezTo>
                    <a:pt x="31" y="357"/>
                    <a:pt x="78" y="404"/>
                    <a:pt x="140" y="419"/>
                  </a:cubicBezTo>
                  <a:lnTo>
                    <a:pt x="155" y="419"/>
                  </a:lnTo>
                  <a:lnTo>
                    <a:pt x="466" y="326"/>
                  </a:lnTo>
                  <a:lnTo>
                    <a:pt x="450" y="280"/>
                  </a:lnTo>
                  <a:lnTo>
                    <a:pt x="450" y="202"/>
                  </a:lnTo>
                  <a:cubicBezTo>
                    <a:pt x="450" y="156"/>
                    <a:pt x="466" y="94"/>
                    <a:pt x="404" y="32"/>
                  </a:cubicBezTo>
                  <a:cubicBezTo>
                    <a:pt x="388" y="16"/>
                    <a:pt x="341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8467438" y="4098300"/>
              <a:ext cx="8925" cy="9875"/>
            </a:xfrm>
            <a:custGeom>
              <a:avLst/>
              <a:gdLst/>
              <a:ahLst/>
              <a:cxnLst/>
              <a:rect l="l" t="t" r="r" b="b"/>
              <a:pathLst>
                <a:path w="357" h="395" extrusionOk="0">
                  <a:moveTo>
                    <a:pt x="150" y="0"/>
                  </a:moveTo>
                  <a:cubicBezTo>
                    <a:pt x="118" y="0"/>
                    <a:pt x="87" y="7"/>
                    <a:pt x="62" y="22"/>
                  </a:cubicBezTo>
                  <a:lnTo>
                    <a:pt x="47" y="53"/>
                  </a:lnTo>
                  <a:lnTo>
                    <a:pt x="47" y="68"/>
                  </a:lnTo>
                  <a:cubicBezTo>
                    <a:pt x="16" y="146"/>
                    <a:pt x="0" y="224"/>
                    <a:pt x="47" y="301"/>
                  </a:cubicBezTo>
                  <a:cubicBezTo>
                    <a:pt x="62" y="363"/>
                    <a:pt x="140" y="394"/>
                    <a:pt x="202" y="394"/>
                  </a:cubicBezTo>
                  <a:cubicBezTo>
                    <a:pt x="233" y="394"/>
                    <a:pt x="279" y="394"/>
                    <a:pt x="279" y="363"/>
                  </a:cubicBezTo>
                  <a:cubicBezTo>
                    <a:pt x="357" y="286"/>
                    <a:pt x="357" y="162"/>
                    <a:pt x="310" y="84"/>
                  </a:cubicBezTo>
                  <a:cubicBezTo>
                    <a:pt x="289" y="31"/>
                    <a:pt x="218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8316213" y="3799125"/>
              <a:ext cx="11650" cy="12425"/>
            </a:xfrm>
            <a:custGeom>
              <a:avLst/>
              <a:gdLst/>
              <a:ahLst/>
              <a:cxnLst/>
              <a:rect l="l" t="t" r="r" b="b"/>
              <a:pathLst>
                <a:path w="466" h="497" extrusionOk="0">
                  <a:moveTo>
                    <a:pt x="171" y="0"/>
                  </a:moveTo>
                  <a:cubicBezTo>
                    <a:pt x="140" y="16"/>
                    <a:pt x="93" y="31"/>
                    <a:pt x="62" y="78"/>
                  </a:cubicBezTo>
                  <a:cubicBezTo>
                    <a:pt x="0" y="171"/>
                    <a:pt x="0" y="310"/>
                    <a:pt x="78" y="403"/>
                  </a:cubicBezTo>
                  <a:cubicBezTo>
                    <a:pt x="124" y="465"/>
                    <a:pt x="202" y="496"/>
                    <a:pt x="279" y="496"/>
                  </a:cubicBezTo>
                  <a:cubicBezTo>
                    <a:pt x="310" y="496"/>
                    <a:pt x="357" y="481"/>
                    <a:pt x="388" y="465"/>
                  </a:cubicBezTo>
                  <a:cubicBezTo>
                    <a:pt x="466" y="372"/>
                    <a:pt x="466" y="295"/>
                    <a:pt x="450" y="217"/>
                  </a:cubicBezTo>
                  <a:cubicBezTo>
                    <a:pt x="435" y="109"/>
                    <a:pt x="373" y="62"/>
                    <a:pt x="310" y="16"/>
                  </a:cubicBezTo>
                  <a:cubicBezTo>
                    <a:pt x="279" y="0"/>
                    <a:pt x="21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8399963" y="3814625"/>
              <a:ext cx="8550" cy="6625"/>
            </a:xfrm>
            <a:custGeom>
              <a:avLst/>
              <a:gdLst/>
              <a:ahLst/>
              <a:cxnLst/>
              <a:rect l="l" t="t" r="r" b="b"/>
              <a:pathLst>
                <a:path w="342" h="265" extrusionOk="0">
                  <a:moveTo>
                    <a:pt x="62" y="0"/>
                  </a:moveTo>
                  <a:lnTo>
                    <a:pt x="47" y="16"/>
                  </a:lnTo>
                  <a:cubicBezTo>
                    <a:pt x="0" y="78"/>
                    <a:pt x="31" y="171"/>
                    <a:pt x="78" y="233"/>
                  </a:cubicBezTo>
                  <a:cubicBezTo>
                    <a:pt x="124" y="249"/>
                    <a:pt x="155" y="264"/>
                    <a:pt x="202" y="264"/>
                  </a:cubicBezTo>
                  <a:cubicBezTo>
                    <a:pt x="217" y="264"/>
                    <a:pt x="264" y="249"/>
                    <a:pt x="280" y="249"/>
                  </a:cubicBezTo>
                  <a:lnTo>
                    <a:pt x="342" y="249"/>
                  </a:lnTo>
                  <a:lnTo>
                    <a:pt x="342" y="62"/>
                  </a:lnTo>
                  <a:lnTo>
                    <a:pt x="264" y="6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8349163" y="4276025"/>
              <a:ext cx="13975" cy="12050"/>
            </a:xfrm>
            <a:custGeom>
              <a:avLst/>
              <a:gdLst/>
              <a:ahLst/>
              <a:cxnLst/>
              <a:rect l="l" t="t" r="r" b="b"/>
              <a:pathLst>
                <a:path w="559" h="482" extrusionOk="0">
                  <a:moveTo>
                    <a:pt x="301" y="0"/>
                  </a:moveTo>
                  <a:cubicBezTo>
                    <a:pt x="249" y="0"/>
                    <a:pt x="196" y="12"/>
                    <a:pt x="156" y="32"/>
                  </a:cubicBezTo>
                  <a:cubicBezTo>
                    <a:pt x="63" y="94"/>
                    <a:pt x="1" y="233"/>
                    <a:pt x="16" y="342"/>
                  </a:cubicBezTo>
                  <a:cubicBezTo>
                    <a:pt x="16" y="389"/>
                    <a:pt x="47" y="420"/>
                    <a:pt x="78" y="435"/>
                  </a:cubicBezTo>
                  <a:cubicBezTo>
                    <a:pt x="94" y="435"/>
                    <a:pt x="125" y="466"/>
                    <a:pt x="140" y="466"/>
                  </a:cubicBezTo>
                  <a:cubicBezTo>
                    <a:pt x="171" y="482"/>
                    <a:pt x="218" y="482"/>
                    <a:pt x="249" y="482"/>
                  </a:cubicBezTo>
                  <a:cubicBezTo>
                    <a:pt x="357" y="482"/>
                    <a:pt x="435" y="466"/>
                    <a:pt x="481" y="404"/>
                  </a:cubicBezTo>
                  <a:cubicBezTo>
                    <a:pt x="543" y="358"/>
                    <a:pt x="559" y="280"/>
                    <a:pt x="559" y="218"/>
                  </a:cubicBezTo>
                  <a:cubicBezTo>
                    <a:pt x="559" y="156"/>
                    <a:pt x="528" y="94"/>
                    <a:pt x="481" y="63"/>
                  </a:cubicBezTo>
                  <a:cubicBezTo>
                    <a:pt x="438" y="19"/>
                    <a:pt x="369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0" y="78"/>
                  </a:lnTo>
                  <a:cubicBezTo>
                    <a:pt x="0" y="140"/>
                    <a:pt x="0" y="218"/>
                    <a:pt x="16" y="264"/>
                  </a:cubicBezTo>
                  <a:cubicBezTo>
                    <a:pt x="47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389"/>
                    <a:pt x="342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8501538" y="3927300"/>
              <a:ext cx="12450" cy="11425"/>
            </a:xfrm>
            <a:custGeom>
              <a:avLst/>
              <a:gdLst/>
              <a:ahLst/>
              <a:cxnLst/>
              <a:rect l="l" t="t" r="r" b="b"/>
              <a:pathLst>
                <a:path w="498" h="457" extrusionOk="0">
                  <a:moveTo>
                    <a:pt x="309" y="1"/>
                  </a:moveTo>
                  <a:cubicBezTo>
                    <a:pt x="222" y="1"/>
                    <a:pt x="132" y="36"/>
                    <a:pt x="78" y="100"/>
                  </a:cubicBezTo>
                  <a:cubicBezTo>
                    <a:pt x="1" y="208"/>
                    <a:pt x="16" y="379"/>
                    <a:pt x="125" y="456"/>
                  </a:cubicBezTo>
                  <a:lnTo>
                    <a:pt x="202" y="456"/>
                  </a:lnTo>
                  <a:cubicBezTo>
                    <a:pt x="311" y="456"/>
                    <a:pt x="389" y="410"/>
                    <a:pt x="435" y="363"/>
                  </a:cubicBezTo>
                  <a:cubicBezTo>
                    <a:pt x="497" y="255"/>
                    <a:pt x="497" y="146"/>
                    <a:pt x="435" y="53"/>
                  </a:cubicBezTo>
                  <a:lnTo>
                    <a:pt x="420" y="22"/>
                  </a:lnTo>
                  <a:cubicBezTo>
                    <a:pt x="386" y="8"/>
                    <a:pt x="348" y="1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32" y="94"/>
                    <a:pt x="1" y="156"/>
                    <a:pt x="1" y="202"/>
                  </a:cubicBezTo>
                  <a:cubicBezTo>
                    <a:pt x="1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47"/>
                  </a:lnTo>
                  <a:lnTo>
                    <a:pt x="419" y="47"/>
                  </a:lnTo>
                  <a:cubicBezTo>
                    <a:pt x="357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8114963" y="3823150"/>
              <a:ext cx="3525" cy="2750"/>
            </a:xfrm>
            <a:custGeom>
              <a:avLst/>
              <a:gdLst/>
              <a:ahLst/>
              <a:cxnLst/>
              <a:rect l="l" t="t" r="r" b="b"/>
              <a:pathLst>
                <a:path w="141" h="110" extrusionOk="0">
                  <a:moveTo>
                    <a:pt x="140" y="1"/>
                  </a:moveTo>
                  <a:lnTo>
                    <a:pt x="140" y="1"/>
                  </a:lnTo>
                  <a:cubicBezTo>
                    <a:pt x="78" y="47"/>
                    <a:pt x="47" y="78"/>
                    <a:pt x="1" y="109"/>
                  </a:cubicBezTo>
                  <a:cubicBezTo>
                    <a:pt x="47" y="78"/>
                    <a:pt x="109" y="4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8017263" y="4082950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0" y="0"/>
                  </a:moveTo>
                  <a:cubicBezTo>
                    <a:pt x="16" y="62"/>
                    <a:pt x="16" y="124"/>
                    <a:pt x="31" y="202"/>
                  </a:cubicBezTo>
                  <a:cubicBezTo>
                    <a:pt x="16" y="124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8069988" y="4200425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0"/>
                  </a:moveTo>
                  <a:cubicBezTo>
                    <a:pt x="32" y="31"/>
                    <a:pt x="63" y="94"/>
                    <a:pt x="94" y="140"/>
                  </a:cubicBezTo>
                  <a:cubicBezTo>
                    <a:pt x="78" y="94"/>
                    <a:pt x="47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8092488" y="3843325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109" y="0"/>
                  </a:moveTo>
                  <a:lnTo>
                    <a:pt x="0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8069988" y="3867750"/>
              <a:ext cx="2350" cy="3500"/>
            </a:xfrm>
            <a:custGeom>
              <a:avLst/>
              <a:gdLst/>
              <a:ahLst/>
              <a:cxnLst/>
              <a:rect l="l" t="t" r="r" b="b"/>
              <a:pathLst>
                <a:path w="94" h="140" extrusionOk="0">
                  <a:moveTo>
                    <a:pt x="94" y="0"/>
                  </a:moveTo>
                  <a:cubicBezTo>
                    <a:pt x="63" y="47"/>
                    <a:pt x="16" y="109"/>
                    <a:pt x="1" y="140"/>
                  </a:cubicBezTo>
                  <a:cubicBezTo>
                    <a:pt x="32" y="109"/>
                    <a:pt x="63" y="47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8114963" y="4245400"/>
              <a:ext cx="3525" cy="2350"/>
            </a:xfrm>
            <a:custGeom>
              <a:avLst/>
              <a:gdLst/>
              <a:ahLst/>
              <a:cxnLst/>
              <a:rect l="l" t="t" r="r" b="b"/>
              <a:pathLst>
                <a:path w="141" h="94" extrusionOk="0">
                  <a:moveTo>
                    <a:pt x="1" y="1"/>
                  </a:moveTo>
                  <a:cubicBezTo>
                    <a:pt x="47" y="47"/>
                    <a:pt x="78" y="78"/>
                    <a:pt x="140" y="94"/>
                  </a:cubicBezTo>
                  <a:cubicBezTo>
                    <a:pt x="109" y="78"/>
                    <a:pt x="4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8102963" y="4235700"/>
              <a:ext cx="3500" cy="3125"/>
            </a:xfrm>
            <a:custGeom>
              <a:avLst/>
              <a:gdLst/>
              <a:ahLst/>
              <a:cxnLst/>
              <a:rect l="l" t="t" r="r" b="b"/>
              <a:pathLst>
                <a:path w="140" h="125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93" y="78"/>
                    <a:pt x="140" y="125"/>
                  </a:cubicBezTo>
                  <a:cubicBezTo>
                    <a:pt x="93" y="78"/>
                    <a:pt x="62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8092488" y="4225625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0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8060688" y="4188400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78" y="94"/>
                    <a:pt x="125" y="156"/>
                  </a:cubicBezTo>
                  <a:cubicBezTo>
                    <a:pt x="78" y="94"/>
                    <a:pt x="47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8036638" y="41457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32" y="109"/>
                    <a:pt x="78" y="156"/>
                  </a:cubicBezTo>
                  <a:cubicBezTo>
                    <a:pt x="63" y="109"/>
                    <a:pt x="16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8130088" y="3815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8044788" y="416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8025413" y="411705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0" y="1"/>
                  </a:moveTo>
                  <a:lnTo>
                    <a:pt x="62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8103338" y="38328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78" y="47"/>
                    <a:pt x="47" y="78"/>
                    <a:pt x="1" y="124"/>
                  </a:cubicBezTo>
                  <a:cubicBezTo>
                    <a:pt x="47" y="78"/>
                    <a:pt x="109" y="4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8021138" y="410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8030838" y="4131025"/>
              <a:ext cx="1950" cy="5050"/>
            </a:xfrm>
            <a:custGeom>
              <a:avLst/>
              <a:gdLst/>
              <a:ahLst/>
              <a:cxnLst/>
              <a:rect l="l" t="t" r="r" b="b"/>
              <a:pathLst>
                <a:path w="78" h="202" extrusionOk="0">
                  <a:moveTo>
                    <a:pt x="0" y="0"/>
                  </a:moveTo>
                  <a:cubicBezTo>
                    <a:pt x="16" y="62"/>
                    <a:pt x="31" y="140"/>
                    <a:pt x="78" y="202"/>
                  </a:cubicBezTo>
                  <a:cubicBezTo>
                    <a:pt x="47" y="140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8052538" y="389255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94" y="1"/>
                  </a:moveTo>
                  <a:lnTo>
                    <a:pt x="94" y="1"/>
                  </a:lnTo>
                  <a:cubicBezTo>
                    <a:pt x="63" y="47"/>
                    <a:pt x="16" y="94"/>
                    <a:pt x="1" y="140"/>
                  </a:cubicBezTo>
                  <a:cubicBezTo>
                    <a:pt x="47" y="94"/>
                    <a:pt x="63" y="47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8025413" y="3950325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1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8044788" y="3909225"/>
              <a:ext cx="425" cy="25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1" y="1"/>
                    <a:pt x="1" y="1"/>
                    <a:pt x="16" y="1"/>
                  </a:cubicBezTo>
                  <a:cubicBezTo>
                    <a:pt x="1" y="1"/>
                    <a:pt x="1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8013388" y="4015100"/>
              <a:ext cx="400" cy="5050"/>
            </a:xfrm>
            <a:custGeom>
              <a:avLst/>
              <a:gdLst/>
              <a:ahLst/>
              <a:cxnLst/>
              <a:rect l="l" t="t" r="r" b="b"/>
              <a:pathLst>
                <a:path w="16" h="202" extrusionOk="0">
                  <a:moveTo>
                    <a:pt x="16" y="0"/>
                  </a:moveTo>
                  <a:cubicBezTo>
                    <a:pt x="16" y="62"/>
                    <a:pt x="0" y="140"/>
                    <a:pt x="0" y="201"/>
                  </a:cubicBezTo>
                  <a:cubicBezTo>
                    <a:pt x="0" y="140"/>
                    <a:pt x="16" y="78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8052538" y="417560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63" y="94"/>
                    <a:pt x="94" y="140"/>
                  </a:cubicBezTo>
                  <a:cubicBezTo>
                    <a:pt x="63" y="94"/>
                    <a:pt x="47" y="6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8015313" y="3999175"/>
              <a:ext cx="425" cy="5475"/>
            </a:xfrm>
            <a:custGeom>
              <a:avLst/>
              <a:gdLst/>
              <a:ahLst/>
              <a:cxnLst/>
              <a:rect l="l" t="t" r="r" b="b"/>
              <a:pathLst>
                <a:path w="17" h="219" extrusionOk="0">
                  <a:moveTo>
                    <a:pt x="16" y="1"/>
                  </a:moveTo>
                  <a:cubicBezTo>
                    <a:pt x="1" y="79"/>
                    <a:pt x="1" y="141"/>
                    <a:pt x="1" y="218"/>
                  </a:cubicBezTo>
                  <a:cubicBezTo>
                    <a:pt x="1" y="141"/>
                    <a:pt x="1" y="79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8021138" y="3969325"/>
              <a:ext cx="400" cy="2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0" y="1"/>
                    <a:pt x="0" y="1"/>
                    <a:pt x="16" y="1"/>
                  </a:cubicBez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8036638" y="3922025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1"/>
                  </a:moveTo>
                  <a:cubicBezTo>
                    <a:pt x="32" y="63"/>
                    <a:pt x="16" y="109"/>
                    <a:pt x="1" y="156"/>
                  </a:cubicBezTo>
                  <a:cubicBezTo>
                    <a:pt x="16" y="125"/>
                    <a:pt x="63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8030063" y="393560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cubicBezTo>
                    <a:pt x="62" y="63"/>
                    <a:pt x="31" y="140"/>
                    <a:pt x="0" y="202"/>
                  </a:cubicBezTo>
                  <a:cubicBezTo>
                    <a:pt x="47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8017263" y="3984075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31" y="0"/>
                  </a:moveTo>
                  <a:cubicBezTo>
                    <a:pt x="16" y="62"/>
                    <a:pt x="16" y="124"/>
                    <a:pt x="0" y="202"/>
                  </a:cubicBezTo>
                  <a:cubicBezTo>
                    <a:pt x="16" y="124"/>
                    <a:pt x="16" y="6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8013388" y="4051575"/>
              <a:ext cx="400" cy="5025"/>
            </a:xfrm>
            <a:custGeom>
              <a:avLst/>
              <a:gdLst/>
              <a:ahLst/>
              <a:cxnLst/>
              <a:rect l="l" t="t" r="r" b="b"/>
              <a:pathLst>
                <a:path w="16" h="201" extrusionOk="0">
                  <a:moveTo>
                    <a:pt x="0" y="1"/>
                  </a:moveTo>
                  <a:cubicBezTo>
                    <a:pt x="1" y="62"/>
                    <a:pt x="16" y="139"/>
                    <a:pt x="16" y="200"/>
                  </a:cubicBezTo>
                  <a:cubicBezTo>
                    <a:pt x="16" y="124"/>
                    <a:pt x="1" y="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8014938" y="4067050"/>
              <a:ext cx="400" cy="5450"/>
            </a:xfrm>
            <a:custGeom>
              <a:avLst/>
              <a:gdLst/>
              <a:ahLst/>
              <a:cxnLst/>
              <a:rect l="l" t="t" r="r" b="b"/>
              <a:pathLst>
                <a:path w="16" h="218" extrusionOk="0">
                  <a:moveTo>
                    <a:pt x="0" y="0"/>
                  </a:moveTo>
                  <a:cubicBezTo>
                    <a:pt x="0" y="78"/>
                    <a:pt x="16" y="140"/>
                    <a:pt x="16" y="217"/>
                  </a:cubicBezTo>
                  <a:cubicBezTo>
                    <a:pt x="16" y="140"/>
                    <a:pt x="16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8060688" y="3879375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124" y="1"/>
                  </a:moveTo>
                  <a:lnTo>
                    <a:pt x="124" y="1"/>
                  </a:lnTo>
                  <a:cubicBezTo>
                    <a:pt x="78" y="63"/>
                    <a:pt x="47" y="109"/>
                    <a:pt x="0" y="156"/>
                  </a:cubicBezTo>
                  <a:cubicBezTo>
                    <a:pt x="47" y="125"/>
                    <a:pt x="78" y="63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8" name="Google Shape;7558;p25"/>
          <p:cNvGrpSpPr/>
          <p:nvPr/>
        </p:nvGrpSpPr>
        <p:grpSpPr>
          <a:xfrm>
            <a:off x="1057331" y="4070625"/>
            <a:ext cx="533150" cy="533175"/>
            <a:chOff x="4835863" y="3752575"/>
            <a:chExt cx="533150" cy="533175"/>
          </a:xfrm>
        </p:grpSpPr>
        <p:sp>
          <p:nvSpPr>
            <p:cNvPr id="7559" name="Google Shape;7559;p25"/>
            <p:cNvSpPr/>
            <p:nvPr/>
          </p:nvSpPr>
          <p:spPr>
            <a:xfrm>
              <a:off x="48734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483586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7864" y="838"/>
                  </a:moveTo>
                  <a:lnTo>
                    <a:pt x="7941" y="854"/>
                  </a:lnTo>
                  <a:cubicBezTo>
                    <a:pt x="8065" y="869"/>
                    <a:pt x="8220" y="916"/>
                    <a:pt x="8251" y="1040"/>
                  </a:cubicBezTo>
                  <a:cubicBezTo>
                    <a:pt x="8282" y="1087"/>
                    <a:pt x="8251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19" y="1273"/>
                  </a:lnTo>
                  <a:cubicBezTo>
                    <a:pt x="7972" y="1273"/>
                    <a:pt x="7895" y="1242"/>
                    <a:pt x="7817" y="1195"/>
                  </a:cubicBezTo>
                  <a:lnTo>
                    <a:pt x="7786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8" y="931"/>
                    <a:pt x="7864" y="916"/>
                    <a:pt x="7864" y="885"/>
                  </a:cubicBezTo>
                  <a:lnTo>
                    <a:pt x="7864" y="838"/>
                  </a:lnTo>
                  <a:close/>
                  <a:moveTo>
                    <a:pt x="8996" y="1164"/>
                  </a:moveTo>
                  <a:cubicBezTo>
                    <a:pt x="9058" y="1180"/>
                    <a:pt x="9089" y="1226"/>
                    <a:pt x="9104" y="1242"/>
                  </a:cubicBezTo>
                  <a:cubicBezTo>
                    <a:pt x="9166" y="1335"/>
                    <a:pt x="9166" y="1474"/>
                    <a:pt x="9089" y="1567"/>
                  </a:cubicBezTo>
                  <a:cubicBezTo>
                    <a:pt x="9058" y="1629"/>
                    <a:pt x="8980" y="1660"/>
                    <a:pt x="8903" y="1660"/>
                  </a:cubicBezTo>
                  <a:cubicBezTo>
                    <a:pt x="8856" y="1660"/>
                    <a:pt x="8825" y="1660"/>
                    <a:pt x="8763" y="1629"/>
                  </a:cubicBezTo>
                  <a:cubicBezTo>
                    <a:pt x="8717" y="1567"/>
                    <a:pt x="8717" y="1474"/>
                    <a:pt x="8717" y="1381"/>
                  </a:cubicBezTo>
                  <a:cubicBezTo>
                    <a:pt x="8748" y="1273"/>
                    <a:pt x="8794" y="1226"/>
                    <a:pt x="8856" y="1180"/>
                  </a:cubicBezTo>
                  <a:cubicBezTo>
                    <a:pt x="8903" y="1164"/>
                    <a:pt x="8949" y="1164"/>
                    <a:pt x="8996" y="1164"/>
                  </a:cubicBezTo>
                  <a:close/>
                  <a:moveTo>
                    <a:pt x="5770" y="1800"/>
                  </a:moveTo>
                  <a:lnTo>
                    <a:pt x="5801" y="1816"/>
                  </a:lnTo>
                  <a:cubicBezTo>
                    <a:pt x="5832" y="1893"/>
                    <a:pt x="5816" y="1971"/>
                    <a:pt x="5754" y="2033"/>
                  </a:cubicBezTo>
                  <a:cubicBezTo>
                    <a:pt x="5723" y="2048"/>
                    <a:pt x="5677" y="2079"/>
                    <a:pt x="5646" y="2079"/>
                  </a:cubicBezTo>
                  <a:cubicBezTo>
                    <a:pt x="5615" y="2079"/>
                    <a:pt x="5584" y="2048"/>
                    <a:pt x="5568" y="2048"/>
                  </a:cubicBezTo>
                  <a:lnTo>
                    <a:pt x="5522" y="2033"/>
                  </a:lnTo>
                  <a:lnTo>
                    <a:pt x="5522" y="1847"/>
                  </a:lnTo>
                  <a:lnTo>
                    <a:pt x="5584" y="1862"/>
                  </a:lnTo>
                  <a:lnTo>
                    <a:pt x="5584" y="1800"/>
                  </a:lnTo>
                  <a:close/>
                  <a:moveTo>
                    <a:pt x="9819" y="2095"/>
                  </a:moveTo>
                  <a:cubicBezTo>
                    <a:pt x="9875" y="2095"/>
                    <a:pt x="9946" y="2119"/>
                    <a:pt x="9988" y="2172"/>
                  </a:cubicBezTo>
                  <a:cubicBezTo>
                    <a:pt x="10019" y="2203"/>
                    <a:pt x="10019" y="2250"/>
                    <a:pt x="10019" y="2312"/>
                  </a:cubicBezTo>
                  <a:cubicBezTo>
                    <a:pt x="10004" y="2405"/>
                    <a:pt x="9895" y="2467"/>
                    <a:pt x="9818" y="2467"/>
                  </a:cubicBezTo>
                  <a:cubicBezTo>
                    <a:pt x="9771" y="2467"/>
                    <a:pt x="9725" y="2436"/>
                    <a:pt x="9694" y="2405"/>
                  </a:cubicBezTo>
                  <a:cubicBezTo>
                    <a:pt x="9647" y="2358"/>
                    <a:pt x="9647" y="2312"/>
                    <a:pt x="9647" y="2250"/>
                  </a:cubicBezTo>
                  <a:cubicBezTo>
                    <a:pt x="9678" y="2188"/>
                    <a:pt x="9694" y="2157"/>
                    <a:pt x="9756" y="2110"/>
                  </a:cubicBezTo>
                  <a:cubicBezTo>
                    <a:pt x="9771" y="2100"/>
                    <a:pt x="9793" y="2095"/>
                    <a:pt x="9819" y="2095"/>
                  </a:cubicBezTo>
                  <a:close/>
                  <a:moveTo>
                    <a:pt x="4901" y="2188"/>
                  </a:moveTo>
                  <a:cubicBezTo>
                    <a:pt x="4994" y="2188"/>
                    <a:pt x="5118" y="2250"/>
                    <a:pt x="5149" y="2327"/>
                  </a:cubicBezTo>
                  <a:cubicBezTo>
                    <a:pt x="5180" y="2358"/>
                    <a:pt x="5180" y="2436"/>
                    <a:pt x="5149" y="2498"/>
                  </a:cubicBezTo>
                  <a:cubicBezTo>
                    <a:pt x="5134" y="2560"/>
                    <a:pt x="5103" y="2591"/>
                    <a:pt x="5041" y="2606"/>
                  </a:cubicBezTo>
                  <a:lnTo>
                    <a:pt x="5025" y="2606"/>
                  </a:lnTo>
                  <a:lnTo>
                    <a:pt x="4715" y="2513"/>
                  </a:lnTo>
                  <a:lnTo>
                    <a:pt x="4731" y="2467"/>
                  </a:lnTo>
                  <a:lnTo>
                    <a:pt x="4731" y="2405"/>
                  </a:lnTo>
                  <a:cubicBezTo>
                    <a:pt x="4731" y="2343"/>
                    <a:pt x="4715" y="2281"/>
                    <a:pt x="4762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6968" y="2963"/>
                  </a:moveTo>
                  <a:cubicBezTo>
                    <a:pt x="7028" y="2963"/>
                    <a:pt x="7089" y="2968"/>
                    <a:pt x="7150" y="2979"/>
                  </a:cubicBezTo>
                  <a:cubicBezTo>
                    <a:pt x="7367" y="3025"/>
                    <a:pt x="7553" y="3149"/>
                    <a:pt x="7538" y="3366"/>
                  </a:cubicBezTo>
                  <a:cubicBezTo>
                    <a:pt x="7538" y="3537"/>
                    <a:pt x="7383" y="3646"/>
                    <a:pt x="7321" y="3677"/>
                  </a:cubicBezTo>
                  <a:cubicBezTo>
                    <a:pt x="7042" y="3878"/>
                    <a:pt x="6700" y="4033"/>
                    <a:pt x="6359" y="4111"/>
                  </a:cubicBezTo>
                  <a:cubicBezTo>
                    <a:pt x="6313" y="4126"/>
                    <a:pt x="6266" y="4126"/>
                    <a:pt x="6220" y="4126"/>
                  </a:cubicBezTo>
                  <a:cubicBezTo>
                    <a:pt x="6033" y="4126"/>
                    <a:pt x="5847" y="4033"/>
                    <a:pt x="5754" y="3863"/>
                  </a:cubicBezTo>
                  <a:cubicBezTo>
                    <a:pt x="5739" y="3816"/>
                    <a:pt x="5723" y="3785"/>
                    <a:pt x="5723" y="3739"/>
                  </a:cubicBezTo>
                  <a:cubicBezTo>
                    <a:pt x="5692" y="3584"/>
                    <a:pt x="5770" y="3444"/>
                    <a:pt x="5956" y="3320"/>
                  </a:cubicBezTo>
                  <a:cubicBezTo>
                    <a:pt x="6224" y="3159"/>
                    <a:pt x="6585" y="2963"/>
                    <a:pt x="6968" y="2963"/>
                  </a:cubicBezTo>
                  <a:close/>
                  <a:moveTo>
                    <a:pt x="4084" y="2952"/>
                  </a:moveTo>
                  <a:cubicBezTo>
                    <a:pt x="4123" y="2952"/>
                    <a:pt x="4166" y="2972"/>
                    <a:pt x="4203" y="3010"/>
                  </a:cubicBezTo>
                  <a:cubicBezTo>
                    <a:pt x="4265" y="3056"/>
                    <a:pt x="4250" y="3134"/>
                    <a:pt x="4188" y="3196"/>
                  </a:cubicBezTo>
                  <a:cubicBezTo>
                    <a:pt x="3800" y="3506"/>
                    <a:pt x="3211" y="4219"/>
                    <a:pt x="3211" y="4219"/>
                  </a:cubicBezTo>
                  <a:cubicBezTo>
                    <a:pt x="3180" y="4266"/>
                    <a:pt x="3133" y="4282"/>
                    <a:pt x="3102" y="4282"/>
                  </a:cubicBezTo>
                  <a:cubicBezTo>
                    <a:pt x="3056" y="4282"/>
                    <a:pt x="3025" y="4266"/>
                    <a:pt x="3009" y="4251"/>
                  </a:cubicBezTo>
                  <a:cubicBezTo>
                    <a:pt x="2932" y="4188"/>
                    <a:pt x="2932" y="4095"/>
                    <a:pt x="3009" y="4049"/>
                  </a:cubicBezTo>
                  <a:cubicBezTo>
                    <a:pt x="3025" y="4033"/>
                    <a:pt x="3598" y="3335"/>
                    <a:pt x="4017" y="2979"/>
                  </a:cubicBezTo>
                  <a:cubicBezTo>
                    <a:pt x="4036" y="2960"/>
                    <a:pt x="4059" y="2952"/>
                    <a:pt x="4084" y="2952"/>
                  </a:cubicBezTo>
                  <a:close/>
                  <a:moveTo>
                    <a:pt x="8958" y="3984"/>
                  </a:moveTo>
                  <a:cubicBezTo>
                    <a:pt x="9027" y="3984"/>
                    <a:pt x="9090" y="4040"/>
                    <a:pt x="9104" y="4095"/>
                  </a:cubicBezTo>
                  <a:cubicBezTo>
                    <a:pt x="9135" y="4173"/>
                    <a:pt x="9073" y="4251"/>
                    <a:pt x="8996" y="4266"/>
                  </a:cubicBezTo>
                  <a:cubicBezTo>
                    <a:pt x="8763" y="4297"/>
                    <a:pt x="8329" y="4499"/>
                    <a:pt x="8205" y="4576"/>
                  </a:cubicBezTo>
                  <a:cubicBezTo>
                    <a:pt x="8174" y="4592"/>
                    <a:pt x="8158" y="4592"/>
                    <a:pt x="8143" y="4592"/>
                  </a:cubicBezTo>
                  <a:cubicBezTo>
                    <a:pt x="8081" y="4592"/>
                    <a:pt x="8019" y="4576"/>
                    <a:pt x="8003" y="4514"/>
                  </a:cubicBezTo>
                  <a:cubicBezTo>
                    <a:pt x="7972" y="4437"/>
                    <a:pt x="7988" y="4359"/>
                    <a:pt x="8065" y="4328"/>
                  </a:cubicBezTo>
                  <a:cubicBezTo>
                    <a:pt x="8081" y="4328"/>
                    <a:pt x="8608" y="4049"/>
                    <a:pt x="8934" y="3987"/>
                  </a:cubicBezTo>
                  <a:cubicBezTo>
                    <a:pt x="8942" y="3985"/>
                    <a:pt x="8950" y="3984"/>
                    <a:pt x="8958" y="3984"/>
                  </a:cubicBezTo>
                  <a:close/>
                  <a:moveTo>
                    <a:pt x="9485" y="4450"/>
                  </a:moveTo>
                  <a:cubicBezTo>
                    <a:pt x="9554" y="4450"/>
                    <a:pt x="9618" y="4507"/>
                    <a:pt x="9632" y="4576"/>
                  </a:cubicBezTo>
                  <a:cubicBezTo>
                    <a:pt x="9647" y="4669"/>
                    <a:pt x="9601" y="4731"/>
                    <a:pt x="9523" y="4747"/>
                  </a:cubicBezTo>
                  <a:cubicBezTo>
                    <a:pt x="9337" y="4793"/>
                    <a:pt x="9166" y="4824"/>
                    <a:pt x="9011" y="4886"/>
                  </a:cubicBezTo>
                  <a:cubicBezTo>
                    <a:pt x="8996" y="4886"/>
                    <a:pt x="8980" y="4886"/>
                    <a:pt x="8949" y="4902"/>
                  </a:cubicBezTo>
                  <a:cubicBezTo>
                    <a:pt x="8903" y="4902"/>
                    <a:pt x="8841" y="4855"/>
                    <a:pt x="8825" y="4809"/>
                  </a:cubicBezTo>
                  <a:cubicBezTo>
                    <a:pt x="8779" y="4731"/>
                    <a:pt x="8825" y="4623"/>
                    <a:pt x="8903" y="4607"/>
                  </a:cubicBezTo>
                  <a:cubicBezTo>
                    <a:pt x="9073" y="4530"/>
                    <a:pt x="9259" y="4499"/>
                    <a:pt x="9461" y="4452"/>
                  </a:cubicBezTo>
                  <a:cubicBezTo>
                    <a:pt x="9469" y="4451"/>
                    <a:pt x="9477" y="4450"/>
                    <a:pt x="9485" y="4450"/>
                  </a:cubicBezTo>
                  <a:close/>
                  <a:moveTo>
                    <a:pt x="4216" y="3957"/>
                  </a:moveTo>
                  <a:cubicBezTo>
                    <a:pt x="4255" y="3957"/>
                    <a:pt x="4293" y="3970"/>
                    <a:pt x="4327" y="3987"/>
                  </a:cubicBezTo>
                  <a:cubicBezTo>
                    <a:pt x="4358" y="4064"/>
                    <a:pt x="4358" y="4142"/>
                    <a:pt x="4296" y="4204"/>
                  </a:cubicBezTo>
                  <a:cubicBezTo>
                    <a:pt x="4048" y="4437"/>
                    <a:pt x="3505" y="4979"/>
                    <a:pt x="3505" y="4979"/>
                  </a:cubicBezTo>
                  <a:cubicBezTo>
                    <a:pt x="3490" y="4995"/>
                    <a:pt x="3443" y="5026"/>
                    <a:pt x="3412" y="5026"/>
                  </a:cubicBezTo>
                  <a:cubicBezTo>
                    <a:pt x="3366" y="5026"/>
                    <a:pt x="3335" y="4995"/>
                    <a:pt x="3319" y="4979"/>
                  </a:cubicBezTo>
                  <a:cubicBezTo>
                    <a:pt x="3257" y="4917"/>
                    <a:pt x="3257" y="4824"/>
                    <a:pt x="3319" y="4762"/>
                  </a:cubicBezTo>
                  <a:cubicBezTo>
                    <a:pt x="3335" y="4747"/>
                    <a:pt x="3862" y="4219"/>
                    <a:pt x="4126" y="3987"/>
                  </a:cubicBezTo>
                  <a:cubicBezTo>
                    <a:pt x="4154" y="3966"/>
                    <a:pt x="4185" y="3957"/>
                    <a:pt x="4216" y="3957"/>
                  </a:cubicBezTo>
                  <a:close/>
                  <a:moveTo>
                    <a:pt x="2552" y="4557"/>
                  </a:moveTo>
                  <a:cubicBezTo>
                    <a:pt x="2582" y="4557"/>
                    <a:pt x="2612" y="4567"/>
                    <a:pt x="2637" y="4592"/>
                  </a:cubicBezTo>
                  <a:cubicBezTo>
                    <a:pt x="2699" y="4654"/>
                    <a:pt x="2714" y="4747"/>
                    <a:pt x="2652" y="4809"/>
                  </a:cubicBezTo>
                  <a:cubicBezTo>
                    <a:pt x="2327" y="5197"/>
                    <a:pt x="1939" y="5848"/>
                    <a:pt x="1939" y="5848"/>
                  </a:cubicBezTo>
                  <a:cubicBezTo>
                    <a:pt x="1923" y="5910"/>
                    <a:pt x="1877" y="5926"/>
                    <a:pt x="1815" y="5926"/>
                  </a:cubicBezTo>
                  <a:cubicBezTo>
                    <a:pt x="1784" y="5926"/>
                    <a:pt x="1768" y="5926"/>
                    <a:pt x="1737" y="5910"/>
                  </a:cubicBezTo>
                  <a:cubicBezTo>
                    <a:pt x="1691" y="5848"/>
                    <a:pt x="1644" y="5770"/>
                    <a:pt x="1660" y="5693"/>
                  </a:cubicBezTo>
                  <a:cubicBezTo>
                    <a:pt x="1675" y="5677"/>
                    <a:pt x="2063" y="5026"/>
                    <a:pt x="2420" y="4607"/>
                  </a:cubicBezTo>
                  <a:cubicBezTo>
                    <a:pt x="2457" y="4579"/>
                    <a:pt x="2505" y="4557"/>
                    <a:pt x="2552" y="4557"/>
                  </a:cubicBezTo>
                  <a:close/>
                  <a:moveTo>
                    <a:pt x="5156" y="5808"/>
                  </a:moveTo>
                  <a:cubicBezTo>
                    <a:pt x="5193" y="5808"/>
                    <a:pt x="5228" y="5815"/>
                    <a:pt x="5258" y="5832"/>
                  </a:cubicBezTo>
                  <a:cubicBezTo>
                    <a:pt x="5305" y="5879"/>
                    <a:pt x="5351" y="5926"/>
                    <a:pt x="5367" y="5972"/>
                  </a:cubicBezTo>
                  <a:cubicBezTo>
                    <a:pt x="5382" y="6034"/>
                    <a:pt x="5367" y="6112"/>
                    <a:pt x="5336" y="6158"/>
                  </a:cubicBezTo>
                  <a:cubicBezTo>
                    <a:pt x="5274" y="6220"/>
                    <a:pt x="5196" y="6267"/>
                    <a:pt x="5118" y="6267"/>
                  </a:cubicBezTo>
                  <a:cubicBezTo>
                    <a:pt x="5056" y="6267"/>
                    <a:pt x="4994" y="6236"/>
                    <a:pt x="4963" y="6220"/>
                  </a:cubicBezTo>
                  <a:cubicBezTo>
                    <a:pt x="4901" y="6189"/>
                    <a:pt x="4870" y="6112"/>
                    <a:pt x="4870" y="6050"/>
                  </a:cubicBezTo>
                  <a:cubicBezTo>
                    <a:pt x="4870" y="6003"/>
                    <a:pt x="4870" y="5972"/>
                    <a:pt x="4901" y="5926"/>
                  </a:cubicBezTo>
                  <a:cubicBezTo>
                    <a:pt x="4957" y="5858"/>
                    <a:pt x="5061" y="5808"/>
                    <a:pt x="5156" y="5808"/>
                  </a:cubicBezTo>
                  <a:close/>
                  <a:moveTo>
                    <a:pt x="1472" y="6332"/>
                  </a:moveTo>
                  <a:cubicBezTo>
                    <a:pt x="1563" y="6332"/>
                    <a:pt x="1653" y="6374"/>
                    <a:pt x="1706" y="6437"/>
                  </a:cubicBezTo>
                  <a:cubicBezTo>
                    <a:pt x="1784" y="6530"/>
                    <a:pt x="1768" y="6701"/>
                    <a:pt x="1644" y="6779"/>
                  </a:cubicBezTo>
                  <a:lnTo>
                    <a:pt x="1567" y="6779"/>
                  </a:lnTo>
                  <a:cubicBezTo>
                    <a:pt x="1474" y="6779"/>
                    <a:pt x="1396" y="6748"/>
                    <a:pt x="1334" y="6670"/>
                  </a:cubicBezTo>
                  <a:cubicBezTo>
                    <a:pt x="1272" y="6577"/>
                    <a:pt x="1272" y="6453"/>
                    <a:pt x="1334" y="6375"/>
                  </a:cubicBezTo>
                  <a:lnTo>
                    <a:pt x="1350" y="6360"/>
                  </a:lnTo>
                  <a:cubicBezTo>
                    <a:pt x="1389" y="6340"/>
                    <a:pt x="1431" y="6332"/>
                    <a:pt x="1472" y="6332"/>
                  </a:cubicBezTo>
                  <a:close/>
                  <a:moveTo>
                    <a:pt x="2621" y="6701"/>
                  </a:moveTo>
                  <a:lnTo>
                    <a:pt x="2621" y="6748"/>
                  </a:lnTo>
                  <a:cubicBezTo>
                    <a:pt x="2637" y="6825"/>
                    <a:pt x="2637" y="6872"/>
                    <a:pt x="2621" y="6949"/>
                  </a:cubicBezTo>
                  <a:cubicBezTo>
                    <a:pt x="2575" y="7011"/>
                    <a:pt x="2513" y="7073"/>
                    <a:pt x="2435" y="7073"/>
                  </a:cubicBezTo>
                  <a:lnTo>
                    <a:pt x="2404" y="7073"/>
                  </a:lnTo>
                  <a:cubicBezTo>
                    <a:pt x="2311" y="7058"/>
                    <a:pt x="2265" y="6949"/>
                    <a:pt x="2280" y="6872"/>
                  </a:cubicBezTo>
                  <a:cubicBezTo>
                    <a:pt x="2311" y="6825"/>
                    <a:pt x="2327" y="6779"/>
                    <a:pt x="2389" y="6732"/>
                  </a:cubicBezTo>
                  <a:lnTo>
                    <a:pt x="2404" y="6701"/>
                  </a:lnTo>
                  <a:close/>
                  <a:moveTo>
                    <a:pt x="7146" y="6735"/>
                  </a:moveTo>
                  <a:cubicBezTo>
                    <a:pt x="7201" y="6735"/>
                    <a:pt x="7257" y="6748"/>
                    <a:pt x="7305" y="6779"/>
                  </a:cubicBezTo>
                  <a:lnTo>
                    <a:pt x="7321" y="6810"/>
                  </a:lnTo>
                  <a:lnTo>
                    <a:pt x="7321" y="6825"/>
                  </a:lnTo>
                  <a:cubicBezTo>
                    <a:pt x="7352" y="6934"/>
                    <a:pt x="7305" y="7058"/>
                    <a:pt x="7197" y="7135"/>
                  </a:cubicBezTo>
                  <a:cubicBezTo>
                    <a:pt x="7119" y="7197"/>
                    <a:pt x="6995" y="7228"/>
                    <a:pt x="6886" y="7228"/>
                  </a:cubicBezTo>
                  <a:lnTo>
                    <a:pt x="6840" y="7228"/>
                  </a:lnTo>
                  <a:lnTo>
                    <a:pt x="6824" y="7197"/>
                  </a:lnTo>
                  <a:cubicBezTo>
                    <a:pt x="6778" y="7073"/>
                    <a:pt x="6824" y="6918"/>
                    <a:pt x="6918" y="6825"/>
                  </a:cubicBezTo>
                  <a:cubicBezTo>
                    <a:pt x="6974" y="6768"/>
                    <a:pt x="7060" y="6735"/>
                    <a:pt x="7146" y="6735"/>
                  </a:cubicBezTo>
                  <a:close/>
                  <a:moveTo>
                    <a:pt x="1861" y="7709"/>
                  </a:moveTo>
                  <a:cubicBezTo>
                    <a:pt x="1939" y="7709"/>
                    <a:pt x="2001" y="7725"/>
                    <a:pt x="2032" y="7771"/>
                  </a:cubicBezTo>
                  <a:cubicBezTo>
                    <a:pt x="2063" y="7818"/>
                    <a:pt x="2094" y="7864"/>
                    <a:pt x="2094" y="7911"/>
                  </a:cubicBezTo>
                  <a:cubicBezTo>
                    <a:pt x="2094" y="8004"/>
                    <a:pt x="2001" y="8081"/>
                    <a:pt x="1892" y="8097"/>
                  </a:cubicBezTo>
                  <a:lnTo>
                    <a:pt x="1846" y="8097"/>
                  </a:lnTo>
                  <a:cubicBezTo>
                    <a:pt x="1768" y="8097"/>
                    <a:pt x="1706" y="8081"/>
                    <a:pt x="1644" y="8066"/>
                  </a:cubicBezTo>
                  <a:lnTo>
                    <a:pt x="1613" y="8050"/>
                  </a:lnTo>
                  <a:lnTo>
                    <a:pt x="1644" y="7756"/>
                  </a:lnTo>
                  <a:lnTo>
                    <a:pt x="1691" y="7756"/>
                  </a:lnTo>
                  <a:cubicBezTo>
                    <a:pt x="1737" y="7740"/>
                    <a:pt x="1799" y="7709"/>
                    <a:pt x="1861" y="7709"/>
                  </a:cubicBezTo>
                  <a:close/>
                  <a:moveTo>
                    <a:pt x="734" y="9671"/>
                  </a:moveTo>
                  <a:cubicBezTo>
                    <a:pt x="748" y="9671"/>
                    <a:pt x="762" y="9673"/>
                    <a:pt x="776" y="9679"/>
                  </a:cubicBezTo>
                  <a:cubicBezTo>
                    <a:pt x="853" y="9694"/>
                    <a:pt x="915" y="9772"/>
                    <a:pt x="884" y="9849"/>
                  </a:cubicBezTo>
                  <a:cubicBezTo>
                    <a:pt x="884" y="9849"/>
                    <a:pt x="776" y="10578"/>
                    <a:pt x="838" y="11075"/>
                  </a:cubicBezTo>
                  <a:cubicBezTo>
                    <a:pt x="853" y="11152"/>
                    <a:pt x="791" y="11230"/>
                    <a:pt x="714" y="11230"/>
                  </a:cubicBezTo>
                  <a:cubicBezTo>
                    <a:pt x="621" y="11230"/>
                    <a:pt x="559" y="11168"/>
                    <a:pt x="543" y="11090"/>
                  </a:cubicBezTo>
                  <a:cubicBezTo>
                    <a:pt x="466" y="10563"/>
                    <a:pt x="605" y="9834"/>
                    <a:pt x="605" y="9787"/>
                  </a:cubicBezTo>
                  <a:cubicBezTo>
                    <a:pt x="618" y="9724"/>
                    <a:pt x="672" y="9671"/>
                    <a:pt x="734" y="9671"/>
                  </a:cubicBezTo>
                  <a:close/>
                  <a:moveTo>
                    <a:pt x="6576" y="11106"/>
                  </a:moveTo>
                  <a:lnTo>
                    <a:pt x="6809" y="11168"/>
                  </a:lnTo>
                  <a:cubicBezTo>
                    <a:pt x="6886" y="11183"/>
                    <a:pt x="6918" y="11245"/>
                    <a:pt x="6918" y="11292"/>
                  </a:cubicBezTo>
                  <a:cubicBezTo>
                    <a:pt x="6918" y="11369"/>
                    <a:pt x="6902" y="11431"/>
                    <a:pt x="6886" y="11509"/>
                  </a:cubicBezTo>
                  <a:lnTo>
                    <a:pt x="6855" y="11556"/>
                  </a:lnTo>
                  <a:lnTo>
                    <a:pt x="6623" y="11478"/>
                  </a:lnTo>
                  <a:cubicBezTo>
                    <a:pt x="6592" y="11462"/>
                    <a:pt x="6545" y="11431"/>
                    <a:pt x="6514" y="11400"/>
                  </a:cubicBezTo>
                  <a:cubicBezTo>
                    <a:pt x="6468" y="11354"/>
                    <a:pt x="6452" y="11261"/>
                    <a:pt x="6545" y="11121"/>
                  </a:cubicBezTo>
                  <a:lnTo>
                    <a:pt x="6576" y="11106"/>
                  </a:lnTo>
                  <a:close/>
                  <a:moveTo>
                    <a:pt x="1861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54" y="11168"/>
                    <a:pt x="2079" y="11416"/>
                  </a:cubicBezTo>
                  <a:cubicBezTo>
                    <a:pt x="2094" y="11493"/>
                    <a:pt x="2079" y="11587"/>
                    <a:pt x="2001" y="11618"/>
                  </a:cubicBezTo>
                  <a:cubicBezTo>
                    <a:pt x="1970" y="11633"/>
                    <a:pt x="1954" y="11633"/>
                    <a:pt x="1939" y="11633"/>
                  </a:cubicBezTo>
                  <a:cubicBezTo>
                    <a:pt x="1877" y="11633"/>
                    <a:pt x="1815" y="11618"/>
                    <a:pt x="1799" y="11556"/>
                  </a:cubicBezTo>
                  <a:cubicBezTo>
                    <a:pt x="1660" y="11230"/>
                    <a:pt x="1706" y="10734"/>
                    <a:pt x="1706" y="10718"/>
                  </a:cubicBezTo>
                  <a:cubicBezTo>
                    <a:pt x="1706" y="10640"/>
                    <a:pt x="1784" y="10578"/>
                    <a:pt x="1861" y="10578"/>
                  </a:cubicBezTo>
                  <a:close/>
                  <a:moveTo>
                    <a:pt x="2954" y="13151"/>
                  </a:moveTo>
                  <a:cubicBezTo>
                    <a:pt x="2990" y="13151"/>
                    <a:pt x="3027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2" y="13293"/>
                    <a:pt x="3118" y="13370"/>
                    <a:pt x="3087" y="13448"/>
                  </a:cubicBezTo>
                  <a:cubicBezTo>
                    <a:pt x="3056" y="13510"/>
                    <a:pt x="2978" y="13556"/>
                    <a:pt x="2932" y="13556"/>
                  </a:cubicBezTo>
                  <a:cubicBezTo>
                    <a:pt x="2901" y="13556"/>
                    <a:pt x="2870" y="13556"/>
                    <a:pt x="2854" y="13525"/>
                  </a:cubicBezTo>
                  <a:cubicBezTo>
                    <a:pt x="2792" y="13432"/>
                    <a:pt x="2776" y="13339"/>
                    <a:pt x="2807" y="13231"/>
                  </a:cubicBezTo>
                  <a:cubicBezTo>
                    <a:pt x="2827" y="13181"/>
                    <a:pt x="2890" y="13151"/>
                    <a:pt x="2954" y="13151"/>
                  </a:cubicBezTo>
                  <a:close/>
                  <a:moveTo>
                    <a:pt x="1284" y="11801"/>
                  </a:moveTo>
                  <a:cubicBezTo>
                    <a:pt x="1300" y="11801"/>
                    <a:pt x="1317" y="11802"/>
                    <a:pt x="1334" y="11804"/>
                  </a:cubicBezTo>
                  <a:cubicBezTo>
                    <a:pt x="1489" y="11850"/>
                    <a:pt x="1582" y="11974"/>
                    <a:pt x="1644" y="12098"/>
                  </a:cubicBezTo>
                  <a:cubicBezTo>
                    <a:pt x="1861" y="12502"/>
                    <a:pt x="1970" y="12905"/>
                    <a:pt x="2032" y="13355"/>
                  </a:cubicBezTo>
                  <a:cubicBezTo>
                    <a:pt x="2079" y="13649"/>
                    <a:pt x="1923" y="13944"/>
                    <a:pt x="1644" y="14037"/>
                  </a:cubicBezTo>
                  <a:cubicBezTo>
                    <a:pt x="1613" y="14053"/>
                    <a:pt x="1551" y="14053"/>
                    <a:pt x="1505" y="14053"/>
                  </a:cubicBezTo>
                  <a:cubicBezTo>
                    <a:pt x="1334" y="14053"/>
                    <a:pt x="1194" y="13913"/>
                    <a:pt x="1086" y="13680"/>
                  </a:cubicBezTo>
                  <a:cubicBezTo>
                    <a:pt x="915" y="13277"/>
                    <a:pt x="698" y="12734"/>
                    <a:pt x="853" y="12191"/>
                  </a:cubicBezTo>
                  <a:cubicBezTo>
                    <a:pt x="911" y="11989"/>
                    <a:pt x="1063" y="11801"/>
                    <a:pt x="1284" y="11801"/>
                  </a:cubicBezTo>
                  <a:close/>
                  <a:moveTo>
                    <a:pt x="1396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691" y="14673"/>
                    <a:pt x="1706" y="14750"/>
                    <a:pt x="1691" y="14813"/>
                  </a:cubicBezTo>
                  <a:cubicBezTo>
                    <a:pt x="1644" y="14890"/>
                    <a:pt x="1582" y="14952"/>
                    <a:pt x="1505" y="14952"/>
                  </a:cubicBezTo>
                  <a:lnTo>
                    <a:pt x="1489" y="14952"/>
                  </a:lnTo>
                  <a:cubicBezTo>
                    <a:pt x="1396" y="14921"/>
                    <a:pt x="1350" y="14844"/>
                    <a:pt x="1334" y="14766"/>
                  </a:cubicBezTo>
                  <a:cubicBezTo>
                    <a:pt x="1334" y="14688"/>
                    <a:pt x="1350" y="14626"/>
                    <a:pt x="1381" y="14580"/>
                  </a:cubicBezTo>
                  <a:lnTo>
                    <a:pt x="1396" y="14533"/>
                  </a:lnTo>
                  <a:close/>
                  <a:moveTo>
                    <a:pt x="2652" y="14332"/>
                  </a:moveTo>
                  <a:cubicBezTo>
                    <a:pt x="2776" y="14533"/>
                    <a:pt x="2885" y="14750"/>
                    <a:pt x="2978" y="14968"/>
                  </a:cubicBezTo>
                  <a:lnTo>
                    <a:pt x="3180" y="14533"/>
                  </a:lnTo>
                  <a:cubicBezTo>
                    <a:pt x="3203" y="14476"/>
                    <a:pt x="3251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3" y="14502"/>
                    <a:pt x="3490" y="14580"/>
                    <a:pt x="3443" y="14657"/>
                  </a:cubicBezTo>
                  <a:lnTo>
                    <a:pt x="3226" y="15138"/>
                  </a:lnTo>
                  <a:cubicBezTo>
                    <a:pt x="3428" y="15231"/>
                    <a:pt x="3645" y="15355"/>
                    <a:pt x="3831" y="15448"/>
                  </a:cubicBezTo>
                  <a:cubicBezTo>
                    <a:pt x="3893" y="15495"/>
                    <a:pt x="3940" y="15573"/>
                    <a:pt x="3924" y="15666"/>
                  </a:cubicBezTo>
                  <a:cubicBezTo>
                    <a:pt x="3893" y="15728"/>
                    <a:pt x="3847" y="15743"/>
                    <a:pt x="3800" y="15743"/>
                  </a:cubicBezTo>
                  <a:cubicBezTo>
                    <a:pt x="3754" y="15743"/>
                    <a:pt x="3738" y="15743"/>
                    <a:pt x="3723" y="15728"/>
                  </a:cubicBezTo>
                  <a:cubicBezTo>
                    <a:pt x="3567" y="15650"/>
                    <a:pt x="3381" y="15541"/>
                    <a:pt x="3211" y="15464"/>
                  </a:cubicBezTo>
                  <a:lnTo>
                    <a:pt x="3211" y="15464"/>
                  </a:lnTo>
                  <a:cubicBezTo>
                    <a:pt x="3304" y="15697"/>
                    <a:pt x="3397" y="15929"/>
                    <a:pt x="3459" y="16162"/>
                  </a:cubicBezTo>
                  <a:lnTo>
                    <a:pt x="3195" y="16239"/>
                  </a:lnTo>
                  <a:cubicBezTo>
                    <a:pt x="3133" y="16069"/>
                    <a:pt x="3056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7" y="16053"/>
                    <a:pt x="2745" y="16053"/>
                  </a:cubicBezTo>
                  <a:cubicBezTo>
                    <a:pt x="2730" y="16053"/>
                    <a:pt x="2714" y="16038"/>
                    <a:pt x="2683" y="16038"/>
                  </a:cubicBezTo>
                  <a:cubicBezTo>
                    <a:pt x="2621" y="15991"/>
                    <a:pt x="2575" y="15914"/>
                    <a:pt x="2621" y="15836"/>
                  </a:cubicBezTo>
                  <a:lnTo>
                    <a:pt x="2838" y="15309"/>
                  </a:lnTo>
                  <a:cubicBezTo>
                    <a:pt x="2823" y="15293"/>
                    <a:pt x="2823" y="15262"/>
                    <a:pt x="2807" y="15231"/>
                  </a:cubicBezTo>
                  <a:cubicBezTo>
                    <a:pt x="2621" y="15154"/>
                    <a:pt x="2435" y="15061"/>
                    <a:pt x="2265" y="14983"/>
                  </a:cubicBezTo>
                  <a:cubicBezTo>
                    <a:pt x="2187" y="14952"/>
                    <a:pt x="2156" y="14875"/>
                    <a:pt x="2187" y="14797"/>
                  </a:cubicBezTo>
                  <a:cubicBezTo>
                    <a:pt x="2221" y="14741"/>
                    <a:pt x="2271" y="14701"/>
                    <a:pt x="2325" y="14701"/>
                  </a:cubicBezTo>
                  <a:cubicBezTo>
                    <a:pt x="2346" y="14701"/>
                    <a:pt x="2367" y="14707"/>
                    <a:pt x="2389" y="14719"/>
                  </a:cubicBezTo>
                  <a:cubicBezTo>
                    <a:pt x="2435" y="14735"/>
                    <a:pt x="2513" y="14766"/>
                    <a:pt x="2590" y="14813"/>
                  </a:cubicBezTo>
                  <a:cubicBezTo>
                    <a:pt x="2513" y="14688"/>
                    <a:pt x="2466" y="14580"/>
                    <a:pt x="2404" y="14456"/>
                  </a:cubicBezTo>
                  <a:lnTo>
                    <a:pt x="2652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0" y="16550"/>
                    <a:pt x="4886" y="16612"/>
                    <a:pt x="4886" y="16689"/>
                  </a:cubicBezTo>
                  <a:cubicBezTo>
                    <a:pt x="4870" y="16751"/>
                    <a:pt x="4808" y="16782"/>
                    <a:pt x="4746" y="16813"/>
                  </a:cubicBezTo>
                  <a:lnTo>
                    <a:pt x="4684" y="16813"/>
                  </a:lnTo>
                  <a:cubicBezTo>
                    <a:pt x="4653" y="16813"/>
                    <a:pt x="4607" y="16782"/>
                    <a:pt x="4576" y="16767"/>
                  </a:cubicBezTo>
                  <a:cubicBezTo>
                    <a:pt x="4529" y="16736"/>
                    <a:pt x="4498" y="16658"/>
                    <a:pt x="4514" y="16596"/>
                  </a:cubicBezTo>
                  <a:cubicBezTo>
                    <a:pt x="4514" y="16534"/>
                    <a:pt x="4560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19" y="16664"/>
                  </a:moveTo>
                  <a:cubicBezTo>
                    <a:pt x="3051" y="16664"/>
                    <a:pt x="3084" y="16669"/>
                    <a:pt x="3118" y="16689"/>
                  </a:cubicBezTo>
                  <a:cubicBezTo>
                    <a:pt x="3195" y="16736"/>
                    <a:pt x="3273" y="16813"/>
                    <a:pt x="3257" y="16906"/>
                  </a:cubicBezTo>
                  <a:cubicBezTo>
                    <a:pt x="3242" y="16968"/>
                    <a:pt x="3211" y="16999"/>
                    <a:pt x="3180" y="17046"/>
                  </a:cubicBezTo>
                  <a:cubicBezTo>
                    <a:pt x="3133" y="17061"/>
                    <a:pt x="3102" y="17077"/>
                    <a:pt x="3056" y="17077"/>
                  </a:cubicBezTo>
                  <a:cubicBezTo>
                    <a:pt x="3025" y="17077"/>
                    <a:pt x="3009" y="17061"/>
                    <a:pt x="2978" y="17061"/>
                  </a:cubicBezTo>
                  <a:cubicBezTo>
                    <a:pt x="2885" y="17015"/>
                    <a:pt x="2807" y="16922"/>
                    <a:pt x="2823" y="16829"/>
                  </a:cubicBezTo>
                  <a:lnTo>
                    <a:pt x="2870" y="16829"/>
                  </a:lnTo>
                  <a:cubicBezTo>
                    <a:pt x="2838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6" y="16674"/>
                    <a:pt x="2977" y="16664"/>
                    <a:pt x="3019" y="16664"/>
                  </a:cubicBezTo>
                  <a:close/>
                  <a:moveTo>
                    <a:pt x="6313" y="17899"/>
                  </a:moveTo>
                  <a:lnTo>
                    <a:pt x="6313" y="17930"/>
                  </a:lnTo>
                  <a:lnTo>
                    <a:pt x="6327" y="17901"/>
                  </a:lnTo>
                  <a:lnTo>
                    <a:pt x="6327" y="17901"/>
                  </a:lnTo>
                  <a:lnTo>
                    <a:pt x="6313" y="17899"/>
                  </a:lnTo>
                  <a:close/>
                  <a:moveTo>
                    <a:pt x="7511" y="17427"/>
                  </a:moveTo>
                  <a:cubicBezTo>
                    <a:pt x="7535" y="17427"/>
                    <a:pt x="7560" y="17434"/>
                    <a:pt x="7584" y="17449"/>
                  </a:cubicBezTo>
                  <a:cubicBezTo>
                    <a:pt x="7584" y="17449"/>
                    <a:pt x="8019" y="17697"/>
                    <a:pt x="8251" y="17790"/>
                  </a:cubicBezTo>
                  <a:cubicBezTo>
                    <a:pt x="8329" y="17837"/>
                    <a:pt x="8360" y="17914"/>
                    <a:pt x="8329" y="18008"/>
                  </a:cubicBezTo>
                  <a:cubicBezTo>
                    <a:pt x="8298" y="18054"/>
                    <a:pt x="8251" y="18085"/>
                    <a:pt x="8205" y="18085"/>
                  </a:cubicBezTo>
                  <a:cubicBezTo>
                    <a:pt x="8174" y="18085"/>
                    <a:pt x="8158" y="18070"/>
                    <a:pt x="8143" y="18070"/>
                  </a:cubicBezTo>
                  <a:cubicBezTo>
                    <a:pt x="7910" y="17945"/>
                    <a:pt x="7460" y="17713"/>
                    <a:pt x="7445" y="17697"/>
                  </a:cubicBezTo>
                  <a:cubicBezTo>
                    <a:pt x="7367" y="17666"/>
                    <a:pt x="7352" y="17589"/>
                    <a:pt x="7383" y="17511"/>
                  </a:cubicBezTo>
                  <a:cubicBezTo>
                    <a:pt x="7414" y="17459"/>
                    <a:pt x="7460" y="17427"/>
                    <a:pt x="7511" y="17427"/>
                  </a:cubicBezTo>
                  <a:close/>
                  <a:moveTo>
                    <a:pt x="6300" y="17862"/>
                  </a:moveTo>
                  <a:cubicBezTo>
                    <a:pt x="6314" y="17862"/>
                    <a:pt x="6329" y="17864"/>
                    <a:pt x="6344" y="17868"/>
                  </a:cubicBezTo>
                  <a:lnTo>
                    <a:pt x="6327" y="17901"/>
                  </a:lnTo>
                  <a:lnTo>
                    <a:pt x="6327" y="17901"/>
                  </a:lnTo>
                  <a:lnTo>
                    <a:pt x="6514" y="17930"/>
                  </a:lnTo>
                  <a:lnTo>
                    <a:pt x="6452" y="18225"/>
                  </a:lnTo>
                  <a:lnTo>
                    <a:pt x="6437" y="18240"/>
                  </a:lnTo>
                  <a:cubicBezTo>
                    <a:pt x="6421" y="18256"/>
                    <a:pt x="6390" y="18256"/>
                    <a:pt x="6359" y="18256"/>
                  </a:cubicBezTo>
                  <a:cubicBezTo>
                    <a:pt x="6282" y="18256"/>
                    <a:pt x="6189" y="18209"/>
                    <a:pt x="6142" y="18132"/>
                  </a:cubicBezTo>
                  <a:cubicBezTo>
                    <a:pt x="6127" y="18070"/>
                    <a:pt x="6142" y="17992"/>
                    <a:pt x="6189" y="17930"/>
                  </a:cubicBezTo>
                  <a:cubicBezTo>
                    <a:pt x="6212" y="17883"/>
                    <a:pt x="6254" y="17862"/>
                    <a:pt x="6300" y="17862"/>
                  </a:cubicBezTo>
                  <a:close/>
                  <a:moveTo>
                    <a:pt x="5060" y="17886"/>
                  </a:moveTo>
                  <a:cubicBezTo>
                    <a:pt x="5133" y="17886"/>
                    <a:pt x="5206" y="17928"/>
                    <a:pt x="5227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27" y="18209"/>
                    <a:pt x="5196" y="18240"/>
                    <a:pt x="5149" y="18256"/>
                  </a:cubicBezTo>
                  <a:cubicBezTo>
                    <a:pt x="5134" y="18287"/>
                    <a:pt x="5118" y="18287"/>
                    <a:pt x="5072" y="18287"/>
                  </a:cubicBezTo>
                  <a:cubicBezTo>
                    <a:pt x="4994" y="18287"/>
                    <a:pt x="4917" y="18240"/>
                    <a:pt x="4886" y="18178"/>
                  </a:cubicBezTo>
                  <a:cubicBezTo>
                    <a:pt x="4839" y="18085"/>
                    <a:pt x="4870" y="17976"/>
                    <a:pt x="4963" y="17914"/>
                  </a:cubicBezTo>
                  <a:cubicBezTo>
                    <a:pt x="4993" y="17895"/>
                    <a:pt x="5026" y="17886"/>
                    <a:pt x="5060" y="17886"/>
                  </a:cubicBezTo>
                  <a:close/>
                  <a:moveTo>
                    <a:pt x="4368" y="18331"/>
                  </a:moveTo>
                  <a:cubicBezTo>
                    <a:pt x="4433" y="18331"/>
                    <a:pt x="4500" y="18362"/>
                    <a:pt x="4529" y="18411"/>
                  </a:cubicBezTo>
                  <a:cubicBezTo>
                    <a:pt x="4560" y="18473"/>
                    <a:pt x="4576" y="18519"/>
                    <a:pt x="4560" y="18566"/>
                  </a:cubicBezTo>
                  <a:cubicBezTo>
                    <a:pt x="4529" y="18643"/>
                    <a:pt x="4451" y="18705"/>
                    <a:pt x="4358" y="18705"/>
                  </a:cubicBezTo>
                  <a:cubicBezTo>
                    <a:pt x="4327" y="18705"/>
                    <a:pt x="4281" y="18690"/>
                    <a:pt x="4265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5" y="18364"/>
                  </a:cubicBezTo>
                  <a:cubicBezTo>
                    <a:pt x="4294" y="18341"/>
                    <a:pt x="4331" y="18331"/>
                    <a:pt x="4368" y="18331"/>
                  </a:cubicBezTo>
                  <a:close/>
                  <a:moveTo>
                    <a:pt x="6661" y="18803"/>
                  </a:moveTo>
                  <a:cubicBezTo>
                    <a:pt x="6689" y="18803"/>
                    <a:pt x="6718" y="18812"/>
                    <a:pt x="6747" y="18830"/>
                  </a:cubicBezTo>
                  <a:cubicBezTo>
                    <a:pt x="6747" y="18830"/>
                    <a:pt x="7429" y="19186"/>
                    <a:pt x="7786" y="19295"/>
                  </a:cubicBezTo>
                  <a:cubicBezTo>
                    <a:pt x="7864" y="19310"/>
                    <a:pt x="7926" y="19388"/>
                    <a:pt x="7910" y="19465"/>
                  </a:cubicBezTo>
                  <a:cubicBezTo>
                    <a:pt x="7895" y="19543"/>
                    <a:pt x="7833" y="19574"/>
                    <a:pt x="7771" y="19574"/>
                  </a:cubicBezTo>
                  <a:lnTo>
                    <a:pt x="7740" y="19574"/>
                  </a:lnTo>
                  <a:cubicBezTo>
                    <a:pt x="7321" y="19465"/>
                    <a:pt x="6623" y="19093"/>
                    <a:pt x="6607" y="19078"/>
                  </a:cubicBezTo>
                  <a:cubicBezTo>
                    <a:pt x="6530" y="19031"/>
                    <a:pt x="6514" y="18954"/>
                    <a:pt x="6545" y="18876"/>
                  </a:cubicBezTo>
                  <a:cubicBezTo>
                    <a:pt x="6574" y="18828"/>
                    <a:pt x="6616" y="18803"/>
                    <a:pt x="6661" y="18803"/>
                  </a:cubicBezTo>
                  <a:close/>
                  <a:moveTo>
                    <a:pt x="5175" y="18616"/>
                  </a:moveTo>
                  <a:cubicBezTo>
                    <a:pt x="5204" y="18616"/>
                    <a:pt x="5234" y="18625"/>
                    <a:pt x="5258" y="18643"/>
                  </a:cubicBezTo>
                  <a:cubicBezTo>
                    <a:pt x="5258" y="18643"/>
                    <a:pt x="5987" y="19233"/>
                    <a:pt x="6700" y="19558"/>
                  </a:cubicBezTo>
                  <a:cubicBezTo>
                    <a:pt x="6762" y="19605"/>
                    <a:pt x="6809" y="19698"/>
                    <a:pt x="6778" y="19760"/>
                  </a:cubicBezTo>
                  <a:cubicBezTo>
                    <a:pt x="6747" y="19791"/>
                    <a:pt x="6700" y="19838"/>
                    <a:pt x="6654" y="19838"/>
                  </a:cubicBezTo>
                  <a:cubicBezTo>
                    <a:pt x="6623" y="19838"/>
                    <a:pt x="6607" y="19807"/>
                    <a:pt x="6592" y="19807"/>
                  </a:cubicBezTo>
                  <a:cubicBezTo>
                    <a:pt x="5832" y="19465"/>
                    <a:pt x="5118" y="18876"/>
                    <a:pt x="5072" y="18861"/>
                  </a:cubicBezTo>
                  <a:cubicBezTo>
                    <a:pt x="5025" y="18830"/>
                    <a:pt x="4994" y="18721"/>
                    <a:pt x="5056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7534" y="20258"/>
                  </a:moveTo>
                  <a:cubicBezTo>
                    <a:pt x="7591" y="20258"/>
                    <a:pt x="7649" y="20274"/>
                    <a:pt x="7693" y="20303"/>
                  </a:cubicBezTo>
                  <a:cubicBezTo>
                    <a:pt x="7817" y="20349"/>
                    <a:pt x="7864" y="20489"/>
                    <a:pt x="7833" y="20598"/>
                  </a:cubicBezTo>
                  <a:cubicBezTo>
                    <a:pt x="7833" y="20644"/>
                    <a:pt x="7817" y="20675"/>
                    <a:pt x="7771" y="20706"/>
                  </a:cubicBezTo>
                  <a:cubicBezTo>
                    <a:pt x="7755" y="20706"/>
                    <a:pt x="7740" y="20722"/>
                    <a:pt x="7709" y="20722"/>
                  </a:cubicBezTo>
                  <a:cubicBezTo>
                    <a:pt x="7677" y="20737"/>
                    <a:pt x="7631" y="20737"/>
                    <a:pt x="7600" y="20737"/>
                  </a:cubicBezTo>
                  <a:cubicBezTo>
                    <a:pt x="7507" y="20737"/>
                    <a:pt x="7429" y="20722"/>
                    <a:pt x="7367" y="20660"/>
                  </a:cubicBezTo>
                  <a:cubicBezTo>
                    <a:pt x="7305" y="20629"/>
                    <a:pt x="7290" y="20551"/>
                    <a:pt x="7290" y="20474"/>
                  </a:cubicBezTo>
                  <a:cubicBezTo>
                    <a:pt x="7290" y="20411"/>
                    <a:pt x="7321" y="20349"/>
                    <a:pt x="7367" y="20318"/>
                  </a:cubicBezTo>
                  <a:cubicBezTo>
                    <a:pt x="7408" y="20278"/>
                    <a:pt x="7471" y="20258"/>
                    <a:pt x="7534" y="20258"/>
                  </a:cubicBezTo>
                  <a:close/>
                  <a:moveTo>
                    <a:pt x="10655" y="1"/>
                  </a:moveTo>
                  <a:cubicBezTo>
                    <a:pt x="4762" y="1"/>
                    <a:pt x="0" y="4762"/>
                    <a:pt x="0" y="10656"/>
                  </a:cubicBezTo>
                  <a:cubicBezTo>
                    <a:pt x="0" y="16544"/>
                    <a:pt x="4753" y="21318"/>
                    <a:pt x="10640" y="21327"/>
                  </a:cubicBezTo>
                  <a:lnTo>
                    <a:pt x="10640" y="21327"/>
                  </a:lnTo>
                  <a:lnTo>
                    <a:pt x="10640" y="20396"/>
                  </a:lnTo>
                  <a:cubicBezTo>
                    <a:pt x="10578" y="20396"/>
                    <a:pt x="10547" y="20411"/>
                    <a:pt x="10485" y="20411"/>
                  </a:cubicBezTo>
                  <a:cubicBezTo>
                    <a:pt x="10392" y="20427"/>
                    <a:pt x="10268" y="20427"/>
                    <a:pt x="10175" y="20427"/>
                  </a:cubicBezTo>
                  <a:cubicBezTo>
                    <a:pt x="9833" y="20427"/>
                    <a:pt x="9570" y="20380"/>
                    <a:pt x="9368" y="20256"/>
                  </a:cubicBezTo>
                  <a:cubicBezTo>
                    <a:pt x="9306" y="20225"/>
                    <a:pt x="9166" y="20148"/>
                    <a:pt x="9151" y="20008"/>
                  </a:cubicBezTo>
                  <a:cubicBezTo>
                    <a:pt x="9151" y="19946"/>
                    <a:pt x="9166" y="19869"/>
                    <a:pt x="9213" y="19807"/>
                  </a:cubicBezTo>
                  <a:cubicBezTo>
                    <a:pt x="9290" y="19714"/>
                    <a:pt x="9399" y="19698"/>
                    <a:pt x="9523" y="19667"/>
                  </a:cubicBezTo>
                  <a:cubicBezTo>
                    <a:pt x="9627" y="19662"/>
                    <a:pt x="9733" y="19658"/>
                    <a:pt x="9841" y="19658"/>
                  </a:cubicBezTo>
                  <a:cubicBezTo>
                    <a:pt x="10057" y="19658"/>
                    <a:pt x="10278" y="19672"/>
                    <a:pt x="10485" y="19714"/>
                  </a:cubicBezTo>
                  <a:cubicBezTo>
                    <a:pt x="10547" y="19714"/>
                    <a:pt x="10609" y="19729"/>
                    <a:pt x="10640" y="19760"/>
                  </a:cubicBezTo>
                  <a:lnTo>
                    <a:pt x="10640" y="869"/>
                  </a:lnTo>
                  <a:cubicBezTo>
                    <a:pt x="10237" y="869"/>
                    <a:pt x="9864" y="916"/>
                    <a:pt x="9864" y="916"/>
                  </a:cubicBezTo>
                  <a:cubicBezTo>
                    <a:pt x="9787" y="916"/>
                    <a:pt x="9709" y="854"/>
                    <a:pt x="9709" y="776"/>
                  </a:cubicBezTo>
                  <a:cubicBezTo>
                    <a:pt x="9709" y="699"/>
                    <a:pt x="9771" y="621"/>
                    <a:pt x="9849" y="621"/>
                  </a:cubicBezTo>
                  <a:cubicBezTo>
                    <a:pt x="9880" y="621"/>
                    <a:pt x="10252" y="575"/>
                    <a:pt x="10655" y="575"/>
                  </a:cubicBezTo>
                  <a:lnTo>
                    <a:pt x="10655" y="1"/>
                  </a:lnTo>
                  <a:close/>
                  <a:moveTo>
                    <a:pt x="10640" y="21327"/>
                  </a:moveTo>
                  <a:lnTo>
                    <a:pt x="10640" y="21327"/>
                  </a:lnTo>
                  <a:lnTo>
                    <a:pt x="10655" y="21327"/>
                  </a:lnTo>
                  <a:cubicBezTo>
                    <a:pt x="10650" y="21327"/>
                    <a:pt x="10645" y="21327"/>
                    <a:pt x="10640" y="21327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4861063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64" y="0"/>
                  </a:moveTo>
                  <a:cubicBezTo>
                    <a:pt x="217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91"/>
                    <a:pt x="512" y="1691"/>
                  </a:cubicBezTo>
                  <a:lnTo>
                    <a:pt x="559" y="1691"/>
                  </a:lnTo>
                  <a:cubicBezTo>
                    <a:pt x="698" y="1629"/>
                    <a:pt x="776" y="1474"/>
                    <a:pt x="745" y="1319"/>
                  </a:cubicBezTo>
                  <a:cubicBezTo>
                    <a:pt x="698" y="915"/>
                    <a:pt x="574" y="528"/>
                    <a:pt x="404" y="155"/>
                  </a:cubicBezTo>
                  <a:cubicBezTo>
                    <a:pt x="373" y="93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4985913" y="3834000"/>
              <a:ext cx="32200" cy="14425"/>
            </a:xfrm>
            <a:custGeom>
              <a:avLst/>
              <a:gdLst/>
              <a:ahLst/>
              <a:cxnLst/>
              <a:rect l="l" t="t" r="r" b="b"/>
              <a:pathLst>
                <a:path w="1288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0" y="420"/>
                    <a:pt x="0" y="420"/>
                  </a:cubicBezTo>
                  <a:cubicBezTo>
                    <a:pt x="35" y="524"/>
                    <a:pt x="123" y="577"/>
                    <a:pt x="210" y="577"/>
                  </a:cubicBezTo>
                  <a:cubicBezTo>
                    <a:pt x="239" y="577"/>
                    <a:pt x="268" y="571"/>
                    <a:pt x="295" y="559"/>
                  </a:cubicBezTo>
                  <a:cubicBezTo>
                    <a:pt x="605" y="482"/>
                    <a:pt x="916" y="342"/>
                    <a:pt x="1195" y="172"/>
                  </a:cubicBezTo>
                  <a:cubicBezTo>
                    <a:pt x="1272" y="109"/>
                    <a:pt x="1288" y="94"/>
                    <a:pt x="1288" y="94"/>
                  </a:cubicBezTo>
                  <a:cubicBezTo>
                    <a:pt x="1288" y="78"/>
                    <a:pt x="1226" y="32"/>
                    <a:pt x="1148" y="16"/>
                  </a:cubicBezTo>
                  <a:cubicBezTo>
                    <a:pt x="1117" y="16"/>
                    <a:pt x="1055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5072763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50" y="0"/>
                  </a:moveTo>
                  <a:cubicBezTo>
                    <a:pt x="325" y="0"/>
                    <a:pt x="200" y="8"/>
                    <a:pt x="78" y="21"/>
                  </a:cubicBezTo>
                  <a:cubicBezTo>
                    <a:pt x="47" y="21"/>
                    <a:pt x="16" y="21"/>
                    <a:pt x="1" y="52"/>
                  </a:cubicBezTo>
                  <a:cubicBezTo>
                    <a:pt x="16" y="52"/>
                    <a:pt x="16" y="67"/>
                    <a:pt x="47" y="67"/>
                  </a:cubicBezTo>
                  <a:cubicBezTo>
                    <a:pt x="202" y="160"/>
                    <a:pt x="435" y="207"/>
                    <a:pt x="714" y="207"/>
                  </a:cubicBezTo>
                  <a:cubicBezTo>
                    <a:pt x="823" y="207"/>
                    <a:pt x="916" y="207"/>
                    <a:pt x="1009" y="176"/>
                  </a:cubicBezTo>
                  <a:cubicBezTo>
                    <a:pt x="1148" y="176"/>
                    <a:pt x="1164" y="145"/>
                    <a:pt x="1164" y="145"/>
                  </a:cubicBezTo>
                  <a:cubicBezTo>
                    <a:pt x="1148" y="98"/>
                    <a:pt x="1071" y="67"/>
                    <a:pt x="978" y="52"/>
                  </a:cubicBezTo>
                  <a:cubicBezTo>
                    <a:pt x="805" y="15"/>
                    <a:pt x="627" y="0"/>
                    <a:pt x="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4978163" y="3827125"/>
              <a:ext cx="47700" cy="29000"/>
            </a:xfrm>
            <a:custGeom>
              <a:avLst/>
              <a:gdLst/>
              <a:ahLst/>
              <a:cxnLst/>
              <a:rect l="l" t="t" r="r" b="b"/>
              <a:pathLst>
                <a:path w="1908" h="1160" extrusionOk="0">
                  <a:moveTo>
                    <a:pt x="1319" y="276"/>
                  </a:moveTo>
                  <a:cubicBezTo>
                    <a:pt x="1365" y="276"/>
                    <a:pt x="1427" y="291"/>
                    <a:pt x="1458" y="291"/>
                  </a:cubicBezTo>
                  <a:cubicBezTo>
                    <a:pt x="1536" y="307"/>
                    <a:pt x="1598" y="353"/>
                    <a:pt x="1598" y="369"/>
                  </a:cubicBezTo>
                  <a:cubicBezTo>
                    <a:pt x="1598" y="369"/>
                    <a:pt x="1582" y="384"/>
                    <a:pt x="1505" y="447"/>
                  </a:cubicBezTo>
                  <a:cubicBezTo>
                    <a:pt x="1226" y="617"/>
                    <a:pt x="915" y="757"/>
                    <a:pt x="605" y="834"/>
                  </a:cubicBezTo>
                  <a:cubicBezTo>
                    <a:pt x="577" y="846"/>
                    <a:pt x="547" y="852"/>
                    <a:pt x="518" y="852"/>
                  </a:cubicBezTo>
                  <a:cubicBezTo>
                    <a:pt x="436" y="852"/>
                    <a:pt x="356" y="806"/>
                    <a:pt x="310" y="726"/>
                  </a:cubicBezTo>
                  <a:cubicBezTo>
                    <a:pt x="310" y="695"/>
                    <a:pt x="341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31" y="1"/>
                  </a:moveTo>
                  <a:cubicBezTo>
                    <a:pt x="932" y="1"/>
                    <a:pt x="566" y="177"/>
                    <a:pt x="295" y="353"/>
                  </a:cubicBezTo>
                  <a:cubicBezTo>
                    <a:pt x="109" y="462"/>
                    <a:pt x="0" y="602"/>
                    <a:pt x="31" y="757"/>
                  </a:cubicBezTo>
                  <a:cubicBezTo>
                    <a:pt x="31" y="803"/>
                    <a:pt x="47" y="834"/>
                    <a:pt x="109" y="896"/>
                  </a:cubicBezTo>
                  <a:cubicBezTo>
                    <a:pt x="186" y="1067"/>
                    <a:pt x="372" y="1160"/>
                    <a:pt x="574" y="1160"/>
                  </a:cubicBezTo>
                  <a:cubicBezTo>
                    <a:pt x="605" y="1160"/>
                    <a:pt x="667" y="1160"/>
                    <a:pt x="698" y="1144"/>
                  </a:cubicBezTo>
                  <a:cubicBezTo>
                    <a:pt x="1055" y="1051"/>
                    <a:pt x="1381" y="912"/>
                    <a:pt x="1675" y="726"/>
                  </a:cubicBezTo>
                  <a:cubicBezTo>
                    <a:pt x="1737" y="679"/>
                    <a:pt x="1861" y="586"/>
                    <a:pt x="1892" y="400"/>
                  </a:cubicBezTo>
                  <a:cubicBezTo>
                    <a:pt x="1908" y="198"/>
                    <a:pt x="1706" y="59"/>
                    <a:pt x="1505" y="12"/>
                  </a:cubicBezTo>
                  <a:cubicBezTo>
                    <a:pt x="1446" y="4"/>
                    <a:pt x="1388" y="1"/>
                    <a:pt x="13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5064613" y="4243075"/>
              <a:ext cx="37650" cy="19400"/>
            </a:xfrm>
            <a:custGeom>
              <a:avLst/>
              <a:gdLst/>
              <a:ahLst/>
              <a:cxnLst/>
              <a:rect l="l" t="t" r="r" b="b"/>
              <a:pathLst>
                <a:path w="1506" h="776" extrusionOk="0">
                  <a:moveTo>
                    <a:pt x="808" y="305"/>
                  </a:moveTo>
                  <a:cubicBezTo>
                    <a:pt x="975" y="305"/>
                    <a:pt x="1141" y="316"/>
                    <a:pt x="1304" y="342"/>
                  </a:cubicBezTo>
                  <a:cubicBezTo>
                    <a:pt x="1397" y="373"/>
                    <a:pt x="1474" y="419"/>
                    <a:pt x="1474" y="450"/>
                  </a:cubicBezTo>
                  <a:cubicBezTo>
                    <a:pt x="1474" y="466"/>
                    <a:pt x="1459" y="481"/>
                    <a:pt x="1335" y="481"/>
                  </a:cubicBezTo>
                  <a:cubicBezTo>
                    <a:pt x="1242" y="497"/>
                    <a:pt x="1149" y="497"/>
                    <a:pt x="1040" y="497"/>
                  </a:cubicBezTo>
                  <a:cubicBezTo>
                    <a:pt x="761" y="497"/>
                    <a:pt x="528" y="466"/>
                    <a:pt x="373" y="373"/>
                  </a:cubicBezTo>
                  <a:cubicBezTo>
                    <a:pt x="342" y="373"/>
                    <a:pt x="342" y="342"/>
                    <a:pt x="327" y="342"/>
                  </a:cubicBezTo>
                  <a:cubicBezTo>
                    <a:pt x="342" y="326"/>
                    <a:pt x="373" y="326"/>
                    <a:pt x="404" y="326"/>
                  </a:cubicBezTo>
                  <a:cubicBezTo>
                    <a:pt x="537" y="312"/>
                    <a:pt x="672" y="305"/>
                    <a:pt x="808" y="305"/>
                  </a:cubicBezTo>
                  <a:close/>
                  <a:moveTo>
                    <a:pt x="714" y="1"/>
                  </a:moveTo>
                  <a:cubicBezTo>
                    <a:pt x="606" y="1"/>
                    <a:pt x="497" y="6"/>
                    <a:pt x="389" y="16"/>
                  </a:cubicBezTo>
                  <a:cubicBezTo>
                    <a:pt x="265" y="32"/>
                    <a:pt x="156" y="63"/>
                    <a:pt x="78" y="156"/>
                  </a:cubicBezTo>
                  <a:cubicBezTo>
                    <a:pt x="16" y="218"/>
                    <a:pt x="1" y="264"/>
                    <a:pt x="16" y="342"/>
                  </a:cubicBezTo>
                  <a:cubicBezTo>
                    <a:pt x="63" y="481"/>
                    <a:pt x="172" y="559"/>
                    <a:pt x="234" y="605"/>
                  </a:cubicBezTo>
                  <a:cubicBezTo>
                    <a:pt x="451" y="714"/>
                    <a:pt x="714" y="776"/>
                    <a:pt x="1040" y="776"/>
                  </a:cubicBezTo>
                  <a:cubicBezTo>
                    <a:pt x="1164" y="776"/>
                    <a:pt x="1257" y="760"/>
                    <a:pt x="1350" y="760"/>
                  </a:cubicBezTo>
                  <a:cubicBezTo>
                    <a:pt x="1397" y="760"/>
                    <a:pt x="1459" y="760"/>
                    <a:pt x="1505" y="729"/>
                  </a:cubicBezTo>
                  <a:lnTo>
                    <a:pt x="1505" y="109"/>
                  </a:lnTo>
                  <a:cubicBezTo>
                    <a:pt x="1459" y="94"/>
                    <a:pt x="1397" y="78"/>
                    <a:pt x="1350" y="63"/>
                  </a:cubicBezTo>
                  <a:cubicBezTo>
                    <a:pt x="1143" y="21"/>
                    <a:pt x="930" y="1"/>
                    <a:pt x="7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48536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21" y="305"/>
                    <a:pt x="668" y="398"/>
                    <a:pt x="683" y="445"/>
                  </a:cubicBezTo>
                  <a:cubicBezTo>
                    <a:pt x="854" y="802"/>
                    <a:pt x="978" y="1189"/>
                    <a:pt x="1024" y="1608"/>
                  </a:cubicBezTo>
                  <a:cubicBezTo>
                    <a:pt x="1055" y="1763"/>
                    <a:pt x="978" y="1918"/>
                    <a:pt x="854" y="1996"/>
                  </a:cubicBezTo>
                  <a:lnTo>
                    <a:pt x="807" y="1996"/>
                  </a:lnTo>
                  <a:cubicBezTo>
                    <a:pt x="761" y="1996"/>
                    <a:pt x="699" y="1918"/>
                    <a:pt x="637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202" y="1484"/>
                    <a:pt x="388" y="1887"/>
                  </a:cubicBezTo>
                  <a:cubicBezTo>
                    <a:pt x="512" y="2151"/>
                    <a:pt x="637" y="2260"/>
                    <a:pt x="823" y="2260"/>
                  </a:cubicBezTo>
                  <a:cubicBezTo>
                    <a:pt x="854" y="2260"/>
                    <a:pt x="916" y="2260"/>
                    <a:pt x="947" y="2244"/>
                  </a:cubicBezTo>
                  <a:cubicBezTo>
                    <a:pt x="1210" y="2151"/>
                    <a:pt x="1366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900" y="181"/>
                    <a:pt x="823" y="57"/>
                    <a:pt x="637" y="11"/>
                  </a:cubicBezTo>
                  <a:cubicBezTo>
                    <a:pt x="611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4889763" y="4110850"/>
              <a:ext cx="44600" cy="47725"/>
            </a:xfrm>
            <a:custGeom>
              <a:avLst/>
              <a:gdLst/>
              <a:ahLst/>
              <a:cxnLst/>
              <a:rect l="l" t="t" r="r" b="b"/>
              <a:pathLst>
                <a:path w="1784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310" y="249"/>
                    <a:pt x="357" y="357"/>
                    <a:pt x="434" y="482"/>
                  </a:cubicBezTo>
                  <a:cubicBezTo>
                    <a:pt x="357" y="435"/>
                    <a:pt x="279" y="404"/>
                    <a:pt x="233" y="388"/>
                  </a:cubicBezTo>
                  <a:cubicBezTo>
                    <a:pt x="211" y="376"/>
                    <a:pt x="190" y="370"/>
                    <a:pt x="169" y="370"/>
                  </a:cubicBezTo>
                  <a:cubicBezTo>
                    <a:pt x="115" y="370"/>
                    <a:pt x="65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27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03" y="1831"/>
                  </a:lnTo>
                  <a:cubicBezTo>
                    <a:pt x="1241" y="1598"/>
                    <a:pt x="1148" y="1366"/>
                    <a:pt x="1055" y="1133"/>
                  </a:cubicBezTo>
                  <a:lnTo>
                    <a:pt x="1055" y="1133"/>
                  </a:lnTo>
                  <a:cubicBezTo>
                    <a:pt x="1225" y="1210"/>
                    <a:pt x="1411" y="1319"/>
                    <a:pt x="1567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691" y="1412"/>
                    <a:pt x="1737" y="1397"/>
                    <a:pt x="1768" y="1335"/>
                  </a:cubicBezTo>
                  <a:cubicBezTo>
                    <a:pt x="1784" y="1242"/>
                    <a:pt x="1737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20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48769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1" y="1"/>
                    <a:pt x="813" y="23"/>
                    <a:pt x="776" y="51"/>
                  </a:cubicBezTo>
                  <a:cubicBezTo>
                    <a:pt x="419" y="470"/>
                    <a:pt x="31" y="1121"/>
                    <a:pt x="16" y="1137"/>
                  </a:cubicBezTo>
                  <a:cubicBezTo>
                    <a:pt x="0" y="1214"/>
                    <a:pt x="47" y="1292"/>
                    <a:pt x="93" y="1354"/>
                  </a:cubicBezTo>
                  <a:cubicBezTo>
                    <a:pt x="124" y="1370"/>
                    <a:pt x="140" y="1370"/>
                    <a:pt x="171" y="1370"/>
                  </a:cubicBezTo>
                  <a:cubicBezTo>
                    <a:pt x="233" y="1370"/>
                    <a:pt x="279" y="1354"/>
                    <a:pt x="295" y="1292"/>
                  </a:cubicBezTo>
                  <a:cubicBezTo>
                    <a:pt x="295" y="1292"/>
                    <a:pt x="683" y="641"/>
                    <a:pt x="1008" y="253"/>
                  </a:cubicBezTo>
                  <a:cubicBezTo>
                    <a:pt x="1070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49091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80" y="10"/>
                    <a:pt x="1055" y="35"/>
                  </a:cubicBezTo>
                  <a:cubicBezTo>
                    <a:pt x="652" y="392"/>
                    <a:pt x="78" y="1090"/>
                    <a:pt x="47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94" y="1338"/>
                    <a:pt x="125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288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4917288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9" y="0"/>
                  </a:moveTo>
                  <a:cubicBezTo>
                    <a:pt x="918" y="0"/>
                    <a:pt x="885" y="8"/>
                    <a:pt x="853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70" y="52"/>
                  </a:cubicBezTo>
                  <a:cubicBezTo>
                    <a:pt x="1034" y="16"/>
                    <a:pt x="992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5078588" y="3766925"/>
              <a:ext cx="23275" cy="8550"/>
            </a:xfrm>
            <a:custGeom>
              <a:avLst/>
              <a:gdLst/>
              <a:ahLst/>
              <a:cxnLst/>
              <a:rect l="l" t="t" r="r" b="b"/>
              <a:pathLst>
                <a:path w="931" h="342" extrusionOk="0">
                  <a:moveTo>
                    <a:pt x="931" y="1"/>
                  </a:moveTo>
                  <a:cubicBezTo>
                    <a:pt x="528" y="1"/>
                    <a:pt x="155" y="47"/>
                    <a:pt x="140" y="47"/>
                  </a:cubicBezTo>
                  <a:cubicBezTo>
                    <a:pt x="62" y="47"/>
                    <a:pt x="0" y="125"/>
                    <a:pt x="0" y="202"/>
                  </a:cubicBezTo>
                  <a:cubicBezTo>
                    <a:pt x="0" y="280"/>
                    <a:pt x="78" y="342"/>
                    <a:pt x="155" y="342"/>
                  </a:cubicBezTo>
                  <a:cubicBezTo>
                    <a:pt x="155" y="342"/>
                    <a:pt x="528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49607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81" y="0"/>
                  </a:moveTo>
                  <a:cubicBezTo>
                    <a:pt x="136" y="0"/>
                    <a:pt x="91" y="21"/>
                    <a:pt x="62" y="58"/>
                  </a:cubicBezTo>
                  <a:cubicBezTo>
                    <a:pt x="0" y="105"/>
                    <a:pt x="31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60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815" y="1082"/>
                    <a:pt x="1768" y="989"/>
                    <a:pt x="1706" y="942"/>
                  </a:cubicBezTo>
                  <a:cubicBezTo>
                    <a:pt x="993" y="617"/>
                    <a:pt x="264" y="27"/>
                    <a:pt x="264" y="27"/>
                  </a:cubicBezTo>
                  <a:cubicBezTo>
                    <a:pt x="240" y="9"/>
                    <a:pt x="210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4847488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3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4998713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26" y="771"/>
                  </a:cubicBezTo>
                  <a:lnTo>
                    <a:pt x="1257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5019638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09" y="0"/>
                    <a:pt x="63" y="32"/>
                    <a:pt x="32" y="84"/>
                  </a:cubicBezTo>
                  <a:cubicBezTo>
                    <a:pt x="1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2" y="643"/>
                  </a:cubicBezTo>
                  <a:cubicBezTo>
                    <a:pt x="807" y="643"/>
                    <a:pt x="823" y="658"/>
                    <a:pt x="854" y="658"/>
                  </a:cubicBezTo>
                  <a:cubicBezTo>
                    <a:pt x="900" y="658"/>
                    <a:pt x="947" y="627"/>
                    <a:pt x="978" y="581"/>
                  </a:cubicBezTo>
                  <a:cubicBezTo>
                    <a:pt x="1009" y="487"/>
                    <a:pt x="978" y="410"/>
                    <a:pt x="900" y="363"/>
                  </a:cubicBezTo>
                  <a:cubicBezTo>
                    <a:pt x="668" y="270"/>
                    <a:pt x="233" y="22"/>
                    <a:pt x="233" y="22"/>
                  </a:cubicBezTo>
                  <a:cubicBezTo>
                    <a:pt x="209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4877338" y="4017025"/>
              <a:ext cx="10900" cy="26400"/>
            </a:xfrm>
            <a:custGeom>
              <a:avLst/>
              <a:gdLst/>
              <a:ahLst/>
              <a:cxnLst/>
              <a:rect l="l" t="t" r="r" b="b"/>
              <a:pathLst>
                <a:path w="436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42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50351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1" y="2"/>
                    <a:pt x="962" y="3"/>
                  </a:cubicBezTo>
                  <a:cubicBezTo>
                    <a:pt x="636" y="65"/>
                    <a:pt x="109" y="329"/>
                    <a:pt x="93" y="360"/>
                  </a:cubicBezTo>
                  <a:cubicBezTo>
                    <a:pt x="16" y="391"/>
                    <a:pt x="0" y="469"/>
                    <a:pt x="31" y="546"/>
                  </a:cubicBezTo>
                  <a:cubicBezTo>
                    <a:pt x="47" y="608"/>
                    <a:pt x="109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1" y="267"/>
                    <a:pt x="1163" y="189"/>
                    <a:pt x="1132" y="127"/>
                  </a:cubicBezTo>
                  <a:cubicBezTo>
                    <a:pt x="1118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5055713" y="3864425"/>
              <a:ext cx="21350" cy="11100"/>
            </a:xfrm>
            <a:custGeom>
              <a:avLst/>
              <a:gdLst/>
              <a:ahLst/>
              <a:cxnLst/>
              <a:rect l="l" t="t" r="r" b="b"/>
              <a:pathLst>
                <a:path w="854" h="444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96" y="40"/>
                    <a:pt x="295" y="71"/>
                    <a:pt x="124" y="149"/>
                  </a:cubicBezTo>
                  <a:cubicBezTo>
                    <a:pt x="47" y="180"/>
                    <a:pt x="0" y="273"/>
                    <a:pt x="47" y="350"/>
                  </a:cubicBezTo>
                  <a:cubicBezTo>
                    <a:pt x="62" y="412"/>
                    <a:pt x="124" y="443"/>
                    <a:pt x="186" y="443"/>
                  </a:cubicBezTo>
                  <a:lnTo>
                    <a:pt x="233" y="443"/>
                  </a:lnTo>
                  <a:cubicBezTo>
                    <a:pt x="388" y="397"/>
                    <a:pt x="574" y="350"/>
                    <a:pt x="745" y="304"/>
                  </a:cubicBezTo>
                  <a:cubicBezTo>
                    <a:pt x="807" y="273"/>
                    <a:pt x="853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5006063" y="3920925"/>
              <a:ext cx="14000" cy="12375"/>
            </a:xfrm>
            <a:custGeom>
              <a:avLst/>
              <a:gdLst/>
              <a:ahLst/>
              <a:cxnLst/>
              <a:rect l="l" t="t" r="r" b="b"/>
              <a:pathLst>
                <a:path w="560" h="495" extrusionOk="0">
                  <a:moveTo>
                    <a:pt x="365" y="1"/>
                  </a:moveTo>
                  <a:cubicBezTo>
                    <a:pt x="281" y="1"/>
                    <a:pt x="191" y="34"/>
                    <a:pt x="125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47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404" y="401"/>
                  </a:cubicBezTo>
                  <a:cubicBezTo>
                    <a:pt x="497" y="324"/>
                    <a:pt x="559" y="200"/>
                    <a:pt x="544" y="91"/>
                  </a:cubicBezTo>
                  <a:lnTo>
                    <a:pt x="544" y="76"/>
                  </a:lnTo>
                  <a:lnTo>
                    <a:pt x="513" y="45"/>
                  </a:lnTo>
                  <a:cubicBezTo>
                    <a:pt x="470" y="14"/>
                    <a:pt x="419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4892863" y="3920100"/>
              <a:ext cx="8925" cy="9325"/>
            </a:xfrm>
            <a:custGeom>
              <a:avLst/>
              <a:gdLst/>
              <a:ahLst/>
              <a:cxnLst/>
              <a:rect l="l" t="t" r="r" b="b"/>
              <a:pathLst>
                <a:path w="357" h="373" extrusionOk="0">
                  <a:moveTo>
                    <a:pt x="124" y="0"/>
                  </a:moveTo>
                  <a:cubicBezTo>
                    <a:pt x="62" y="62"/>
                    <a:pt x="47" y="109"/>
                    <a:pt x="16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55" y="372"/>
                  </a:lnTo>
                  <a:cubicBezTo>
                    <a:pt x="233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4906038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6" y="1"/>
                  </a:moveTo>
                  <a:cubicBezTo>
                    <a:pt x="159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1" y="98"/>
                    <a:pt x="63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8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0" y="315"/>
                    <a:pt x="450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49405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2" y="0"/>
                  </a:moveTo>
                  <a:cubicBezTo>
                    <a:pt x="139" y="0"/>
                    <a:pt x="107" y="10"/>
                    <a:pt x="78" y="33"/>
                  </a:cubicBezTo>
                  <a:cubicBezTo>
                    <a:pt x="32" y="64"/>
                    <a:pt x="1" y="126"/>
                    <a:pt x="1" y="173"/>
                  </a:cubicBezTo>
                  <a:cubicBezTo>
                    <a:pt x="1" y="235"/>
                    <a:pt x="32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64" y="374"/>
                    <a:pt x="342" y="312"/>
                    <a:pt x="373" y="235"/>
                  </a:cubicBezTo>
                  <a:cubicBezTo>
                    <a:pt x="389" y="173"/>
                    <a:pt x="373" y="142"/>
                    <a:pt x="327" y="80"/>
                  </a:cubicBezTo>
                  <a:cubicBezTo>
                    <a:pt x="287" y="31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49568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7" y="0"/>
                    <a:pt x="154" y="9"/>
                    <a:pt x="124" y="28"/>
                  </a:cubicBezTo>
                  <a:cubicBezTo>
                    <a:pt x="31" y="90"/>
                    <a:pt x="0" y="199"/>
                    <a:pt x="47" y="292"/>
                  </a:cubicBezTo>
                  <a:cubicBezTo>
                    <a:pt x="78" y="354"/>
                    <a:pt x="140" y="401"/>
                    <a:pt x="217" y="401"/>
                  </a:cubicBezTo>
                  <a:cubicBezTo>
                    <a:pt x="264" y="401"/>
                    <a:pt x="295" y="370"/>
                    <a:pt x="310" y="370"/>
                  </a:cubicBezTo>
                  <a:cubicBezTo>
                    <a:pt x="357" y="354"/>
                    <a:pt x="388" y="323"/>
                    <a:pt x="419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4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49483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1" y="0"/>
                    <a:pt x="181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09" y="35"/>
                  </a:lnTo>
                  <a:cubicBezTo>
                    <a:pt x="62" y="66"/>
                    <a:pt x="16" y="113"/>
                    <a:pt x="16" y="175"/>
                  </a:cubicBezTo>
                  <a:cubicBezTo>
                    <a:pt x="0" y="237"/>
                    <a:pt x="31" y="314"/>
                    <a:pt x="78" y="345"/>
                  </a:cubicBezTo>
                  <a:cubicBezTo>
                    <a:pt x="109" y="376"/>
                    <a:pt x="155" y="392"/>
                    <a:pt x="186" y="392"/>
                  </a:cubicBezTo>
                  <a:lnTo>
                    <a:pt x="248" y="392"/>
                  </a:lnTo>
                  <a:cubicBezTo>
                    <a:pt x="310" y="376"/>
                    <a:pt x="372" y="330"/>
                    <a:pt x="388" y="268"/>
                  </a:cubicBezTo>
                  <a:cubicBezTo>
                    <a:pt x="403" y="221"/>
                    <a:pt x="388" y="159"/>
                    <a:pt x="341" y="97"/>
                  </a:cubicBezTo>
                  <a:cubicBezTo>
                    <a:pt x="302" y="32"/>
                    <a:pt x="253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4988638" y="4199125"/>
              <a:ext cx="9700" cy="9850"/>
            </a:xfrm>
            <a:custGeom>
              <a:avLst/>
              <a:gdLst/>
              <a:ahLst/>
              <a:cxnLst/>
              <a:rect l="l" t="t" r="r" b="b"/>
              <a:pathLst>
                <a:path w="388" h="394" extrusionOk="0">
                  <a:moveTo>
                    <a:pt x="178" y="52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78" y="52"/>
                  </a:lnTo>
                  <a:close/>
                  <a:moveTo>
                    <a:pt x="167" y="0"/>
                  </a:moveTo>
                  <a:cubicBezTo>
                    <a:pt x="127" y="0"/>
                    <a:pt x="82" y="21"/>
                    <a:pt x="47" y="68"/>
                  </a:cubicBezTo>
                  <a:cubicBezTo>
                    <a:pt x="16" y="130"/>
                    <a:pt x="0" y="208"/>
                    <a:pt x="16" y="254"/>
                  </a:cubicBezTo>
                  <a:cubicBezTo>
                    <a:pt x="47" y="332"/>
                    <a:pt x="155" y="394"/>
                    <a:pt x="233" y="394"/>
                  </a:cubicBezTo>
                  <a:cubicBezTo>
                    <a:pt x="264" y="394"/>
                    <a:pt x="279" y="394"/>
                    <a:pt x="310" y="378"/>
                  </a:cubicBezTo>
                  <a:lnTo>
                    <a:pt x="326" y="363"/>
                  </a:lnTo>
                  <a:lnTo>
                    <a:pt x="388" y="68"/>
                  </a:lnTo>
                  <a:lnTo>
                    <a:pt x="193" y="23"/>
                  </a:lnTo>
                  <a:lnTo>
                    <a:pt x="202" y="6"/>
                  </a:lnTo>
                  <a:cubicBezTo>
                    <a:pt x="191" y="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4957613" y="3897775"/>
              <a:ext cx="12825" cy="11875"/>
            </a:xfrm>
            <a:custGeom>
              <a:avLst/>
              <a:gdLst/>
              <a:ahLst/>
              <a:cxnLst/>
              <a:rect l="l" t="t" r="r" b="b"/>
              <a:pathLst>
                <a:path w="513" h="475" extrusionOk="0">
                  <a:moveTo>
                    <a:pt x="293" y="0"/>
                  </a:moveTo>
                  <a:cubicBezTo>
                    <a:pt x="201" y="0"/>
                    <a:pt x="99" y="58"/>
                    <a:pt x="31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31" y="397"/>
                    <a:pt x="93" y="428"/>
                  </a:cubicBezTo>
                  <a:cubicBezTo>
                    <a:pt x="124" y="459"/>
                    <a:pt x="186" y="474"/>
                    <a:pt x="248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497" y="319"/>
                    <a:pt x="512" y="242"/>
                    <a:pt x="497" y="180"/>
                  </a:cubicBezTo>
                  <a:cubicBezTo>
                    <a:pt x="481" y="118"/>
                    <a:pt x="435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5030113" y="3772750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63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25" y="435"/>
                    <a:pt x="20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35" y="388"/>
                    <a:pt x="466" y="357"/>
                  </a:cubicBezTo>
                  <a:cubicBezTo>
                    <a:pt x="481" y="311"/>
                    <a:pt x="512" y="264"/>
                    <a:pt x="481" y="218"/>
                  </a:cubicBezTo>
                  <a:cubicBezTo>
                    <a:pt x="450" y="78"/>
                    <a:pt x="295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4953738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47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34" y="310"/>
                  </a:cubicBezTo>
                  <a:cubicBezTo>
                    <a:pt x="465" y="248"/>
                    <a:pt x="465" y="171"/>
                    <a:pt x="434" y="140"/>
                  </a:cubicBezTo>
                  <a:cubicBezTo>
                    <a:pt x="403" y="62"/>
                    <a:pt x="279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4996763" y="4030200"/>
              <a:ext cx="12050" cy="11275"/>
            </a:xfrm>
            <a:custGeom>
              <a:avLst/>
              <a:gdLst/>
              <a:ahLst/>
              <a:cxnLst/>
              <a:rect l="l" t="t" r="r" b="b"/>
              <a:pathLst>
                <a:path w="482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109" y="326"/>
                    <a:pt x="156" y="357"/>
                    <a:pt x="187" y="373"/>
                  </a:cubicBezTo>
                  <a:lnTo>
                    <a:pt x="419" y="451"/>
                  </a:lnTo>
                  <a:lnTo>
                    <a:pt x="450" y="404"/>
                  </a:lnTo>
                  <a:cubicBezTo>
                    <a:pt x="466" y="326"/>
                    <a:pt x="482" y="264"/>
                    <a:pt x="482" y="187"/>
                  </a:cubicBezTo>
                  <a:cubicBezTo>
                    <a:pt x="482" y="140"/>
                    <a:pt x="450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49052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78" y="0"/>
                  </a:moveTo>
                  <a:cubicBezTo>
                    <a:pt x="114" y="0"/>
                    <a:pt x="51" y="30"/>
                    <a:pt x="31" y="80"/>
                  </a:cubicBezTo>
                  <a:cubicBezTo>
                    <a:pt x="0" y="157"/>
                    <a:pt x="0" y="281"/>
                    <a:pt x="62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02" y="405"/>
                    <a:pt x="280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80" y="33"/>
                  </a:lnTo>
                  <a:cubicBezTo>
                    <a:pt x="251" y="10"/>
                    <a:pt x="214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505376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80" y="1"/>
                  </a:moveTo>
                  <a:cubicBezTo>
                    <a:pt x="233" y="1"/>
                    <a:pt x="187" y="1"/>
                    <a:pt x="140" y="16"/>
                  </a:cubicBezTo>
                  <a:cubicBezTo>
                    <a:pt x="78" y="63"/>
                    <a:pt x="32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73" y="404"/>
                  </a:cubicBezTo>
                  <a:cubicBezTo>
                    <a:pt x="450" y="311"/>
                    <a:pt x="450" y="171"/>
                    <a:pt x="388" y="78"/>
                  </a:cubicBezTo>
                  <a:cubicBezTo>
                    <a:pt x="373" y="63"/>
                    <a:pt x="342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4973513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09" y="280"/>
                    <a:pt x="140" y="280"/>
                  </a:cubicBezTo>
                  <a:cubicBezTo>
                    <a:pt x="171" y="280"/>
                    <a:pt x="217" y="249"/>
                    <a:pt x="248" y="234"/>
                  </a:cubicBezTo>
                  <a:cubicBezTo>
                    <a:pt x="310" y="172"/>
                    <a:pt x="326" y="94"/>
                    <a:pt x="295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5077813" y="3804950"/>
              <a:ext cx="8550" cy="9300"/>
            </a:xfrm>
            <a:custGeom>
              <a:avLst/>
              <a:gdLst/>
              <a:ahLst/>
              <a:cxnLst/>
              <a:rect l="l" t="t" r="r" b="b"/>
              <a:pathLst>
                <a:path w="342" h="372" extrusionOk="0">
                  <a:moveTo>
                    <a:pt x="141" y="0"/>
                  </a:moveTo>
                  <a:cubicBezTo>
                    <a:pt x="115" y="0"/>
                    <a:pt x="93" y="5"/>
                    <a:pt x="78" y="15"/>
                  </a:cubicBezTo>
                  <a:cubicBezTo>
                    <a:pt x="31" y="31"/>
                    <a:pt x="0" y="93"/>
                    <a:pt x="0" y="155"/>
                  </a:cubicBezTo>
                  <a:cubicBezTo>
                    <a:pt x="0" y="217"/>
                    <a:pt x="0" y="263"/>
                    <a:pt x="31" y="310"/>
                  </a:cubicBezTo>
                  <a:cubicBezTo>
                    <a:pt x="47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41" y="217"/>
                  </a:cubicBezTo>
                  <a:cubicBezTo>
                    <a:pt x="341" y="155"/>
                    <a:pt x="341" y="108"/>
                    <a:pt x="310" y="77"/>
                  </a:cubicBezTo>
                  <a:cubicBezTo>
                    <a:pt x="268" y="24"/>
                    <a:pt x="19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50180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5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32" y="91"/>
                    <a:pt x="1" y="153"/>
                    <a:pt x="1" y="216"/>
                  </a:cubicBezTo>
                  <a:cubicBezTo>
                    <a:pt x="1" y="293"/>
                    <a:pt x="16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42" y="479"/>
                    <a:pt x="388" y="479"/>
                    <a:pt x="420" y="464"/>
                  </a:cubicBezTo>
                  <a:cubicBezTo>
                    <a:pt x="451" y="464"/>
                    <a:pt x="466" y="448"/>
                    <a:pt x="482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28" y="91"/>
                    <a:pt x="404" y="45"/>
                  </a:cubicBezTo>
                  <a:cubicBezTo>
                    <a:pt x="360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48688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3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63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42" y="47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4867663" y="3910850"/>
              <a:ext cx="12800" cy="11200"/>
            </a:xfrm>
            <a:custGeom>
              <a:avLst/>
              <a:gdLst/>
              <a:ahLst/>
              <a:cxnLst/>
              <a:rect l="l" t="t" r="r" b="b"/>
              <a:pathLst>
                <a:path w="512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24" y="401"/>
                    <a:pt x="202" y="448"/>
                    <a:pt x="295" y="448"/>
                  </a:cubicBezTo>
                  <a:lnTo>
                    <a:pt x="372" y="448"/>
                  </a:lnTo>
                  <a:cubicBezTo>
                    <a:pt x="496" y="370"/>
                    <a:pt x="512" y="199"/>
                    <a:pt x="434" y="106"/>
                  </a:cubicBezTo>
                  <a:cubicBezTo>
                    <a:pt x="381" y="43"/>
                    <a:pt x="291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48765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7" y="0"/>
                    <a:pt x="140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2" y="295"/>
                    <a:pt x="482" y="202"/>
                  </a:cubicBezTo>
                  <a:cubicBezTo>
                    <a:pt x="482" y="155"/>
                    <a:pt x="466" y="109"/>
                    <a:pt x="420" y="62"/>
                  </a:cubicBezTo>
                  <a:cubicBezTo>
                    <a:pt x="373" y="31"/>
                    <a:pt x="311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63" name="Google Shape;7663;p26"/>
          <p:cNvPicPr preferRelativeResize="0"/>
          <p:nvPr/>
        </p:nvPicPr>
        <p:blipFill rotWithShape="1">
          <a:blip r:embed="rId2">
            <a:alphaModFix/>
          </a:blip>
          <a:srcRect l="10592" t="10592" r="10592" b="105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664" name="Google Shape;7664;p26"/>
          <p:cNvGrpSpPr/>
          <p:nvPr/>
        </p:nvGrpSpPr>
        <p:grpSpPr>
          <a:xfrm>
            <a:off x="8138285" y="4311316"/>
            <a:ext cx="585373" cy="585373"/>
            <a:chOff x="2717238" y="3752575"/>
            <a:chExt cx="533175" cy="533175"/>
          </a:xfrm>
        </p:grpSpPr>
        <p:sp>
          <p:nvSpPr>
            <p:cNvPr id="7665" name="Google Shape;7665;p26"/>
            <p:cNvSpPr/>
            <p:nvPr/>
          </p:nvSpPr>
          <p:spPr>
            <a:xfrm>
              <a:off x="271723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5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49" y="637"/>
                  </a:cubicBezTo>
                  <a:cubicBezTo>
                    <a:pt x="9880" y="637"/>
                    <a:pt x="10353" y="589"/>
                    <a:pt x="10825" y="589"/>
                  </a:cubicBezTo>
                  <a:close/>
                  <a:moveTo>
                    <a:pt x="7880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8" y="1180"/>
                    <a:pt x="9089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17" y="1800"/>
                  </a:moveTo>
                  <a:lnTo>
                    <a:pt x="5817" y="1816"/>
                  </a:lnTo>
                  <a:cubicBezTo>
                    <a:pt x="5848" y="1878"/>
                    <a:pt x="5832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31" y="1862"/>
                  </a:lnTo>
                  <a:lnTo>
                    <a:pt x="5631" y="1800"/>
                  </a:lnTo>
                  <a:close/>
                  <a:moveTo>
                    <a:pt x="11230" y="1660"/>
                  </a:moveTo>
                  <a:cubicBezTo>
                    <a:pt x="11261" y="1660"/>
                    <a:pt x="11307" y="1660"/>
                    <a:pt x="11338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16" y="2002"/>
                  </a:cubicBezTo>
                  <a:cubicBezTo>
                    <a:pt x="11385" y="2048"/>
                    <a:pt x="11323" y="2079"/>
                    <a:pt x="11261" y="2079"/>
                  </a:cubicBezTo>
                  <a:cubicBezTo>
                    <a:pt x="11199" y="2079"/>
                    <a:pt x="11152" y="2048"/>
                    <a:pt x="11090" y="2017"/>
                  </a:cubicBezTo>
                  <a:cubicBezTo>
                    <a:pt x="11013" y="1940"/>
                    <a:pt x="11013" y="1784"/>
                    <a:pt x="11090" y="1691"/>
                  </a:cubicBezTo>
                  <a:lnTo>
                    <a:pt x="11106" y="1660"/>
                  </a:lnTo>
                  <a:close/>
                  <a:moveTo>
                    <a:pt x="9842" y="2095"/>
                  </a:moveTo>
                  <a:cubicBezTo>
                    <a:pt x="9898" y="2095"/>
                    <a:pt x="9962" y="2119"/>
                    <a:pt x="10005" y="2172"/>
                  </a:cubicBezTo>
                  <a:cubicBezTo>
                    <a:pt x="10036" y="2203"/>
                    <a:pt x="10036" y="2250"/>
                    <a:pt x="10036" y="2312"/>
                  </a:cubicBezTo>
                  <a:cubicBezTo>
                    <a:pt x="10020" y="2405"/>
                    <a:pt x="9927" y="2467"/>
                    <a:pt x="9849" y="2467"/>
                  </a:cubicBezTo>
                  <a:cubicBezTo>
                    <a:pt x="9787" y="2467"/>
                    <a:pt x="9756" y="2436"/>
                    <a:pt x="9710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10" y="2157"/>
                    <a:pt x="9772" y="2110"/>
                  </a:cubicBezTo>
                  <a:cubicBezTo>
                    <a:pt x="9792" y="2100"/>
                    <a:pt x="9816" y="2095"/>
                    <a:pt x="9842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7" y="1660"/>
                  </a:cubicBezTo>
                  <a:cubicBezTo>
                    <a:pt x="14363" y="1847"/>
                    <a:pt x="14502" y="2110"/>
                    <a:pt x="14347" y="2327"/>
                  </a:cubicBezTo>
                  <a:cubicBezTo>
                    <a:pt x="14254" y="2482"/>
                    <a:pt x="14084" y="2513"/>
                    <a:pt x="13928" y="2513"/>
                  </a:cubicBezTo>
                  <a:lnTo>
                    <a:pt x="13696" y="2513"/>
                  </a:lnTo>
                  <a:cubicBezTo>
                    <a:pt x="13277" y="2513"/>
                    <a:pt x="12874" y="2467"/>
                    <a:pt x="12471" y="2343"/>
                  </a:cubicBezTo>
                  <a:cubicBezTo>
                    <a:pt x="12145" y="2250"/>
                    <a:pt x="11928" y="1971"/>
                    <a:pt x="11943" y="1660"/>
                  </a:cubicBezTo>
                  <a:cubicBezTo>
                    <a:pt x="11959" y="1629"/>
                    <a:pt x="11959" y="1567"/>
                    <a:pt x="12005" y="1505"/>
                  </a:cubicBezTo>
                  <a:cubicBezTo>
                    <a:pt x="12098" y="1242"/>
                    <a:pt x="12424" y="1242"/>
                    <a:pt x="12548" y="1242"/>
                  </a:cubicBezTo>
                  <a:close/>
                  <a:moveTo>
                    <a:pt x="4917" y="2172"/>
                  </a:moveTo>
                  <a:cubicBezTo>
                    <a:pt x="5026" y="2172"/>
                    <a:pt x="5135" y="2234"/>
                    <a:pt x="5181" y="2312"/>
                  </a:cubicBezTo>
                  <a:cubicBezTo>
                    <a:pt x="5197" y="2343"/>
                    <a:pt x="5197" y="2420"/>
                    <a:pt x="5181" y="2482"/>
                  </a:cubicBezTo>
                  <a:cubicBezTo>
                    <a:pt x="5150" y="2544"/>
                    <a:pt x="5119" y="2575"/>
                    <a:pt x="5057" y="2591"/>
                  </a:cubicBezTo>
                  <a:lnTo>
                    <a:pt x="5041" y="2591"/>
                  </a:lnTo>
                  <a:lnTo>
                    <a:pt x="4731" y="2498"/>
                  </a:lnTo>
                  <a:lnTo>
                    <a:pt x="4731" y="2467"/>
                  </a:lnTo>
                  <a:cubicBezTo>
                    <a:pt x="4747" y="2420"/>
                    <a:pt x="4747" y="2405"/>
                    <a:pt x="4747" y="2389"/>
                  </a:cubicBezTo>
                  <a:cubicBezTo>
                    <a:pt x="4747" y="2327"/>
                    <a:pt x="4731" y="2265"/>
                    <a:pt x="4793" y="2203"/>
                  </a:cubicBezTo>
                  <a:cubicBezTo>
                    <a:pt x="4809" y="2188"/>
                    <a:pt x="4840" y="2172"/>
                    <a:pt x="4902" y="2172"/>
                  </a:cubicBezTo>
                  <a:close/>
                  <a:moveTo>
                    <a:pt x="15647" y="3273"/>
                  </a:moveTo>
                  <a:cubicBezTo>
                    <a:pt x="15716" y="3273"/>
                    <a:pt x="15764" y="3294"/>
                    <a:pt x="15805" y="3335"/>
                  </a:cubicBezTo>
                  <a:cubicBezTo>
                    <a:pt x="15821" y="3366"/>
                    <a:pt x="15836" y="3413"/>
                    <a:pt x="15836" y="3444"/>
                  </a:cubicBezTo>
                  <a:cubicBezTo>
                    <a:pt x="15836" y="3506"/>
                    <a:pt x="15821" y="3568"/>
                    <a:pt x="15790" y="3599"/>
                  </a:cubicBezTo>
                  <a:cubicBezTo>
                    <a:pt x="15728" y="3646"/>
                    <a:pt x="15666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48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26" y="3289"/>
                  </a:lnTo>
                  <a:cubicBezTo>
                    <a:pt x="15572" y="3279"/>
                    <a:pt x="15612" y="3273"/>
                    <a:pt x="15647" y="3273"/>
                  </a:cubicBezTo>
                  <a:close/>
                  <a:moveTo>
                    <a:pt x="14460" y="3474"/>
                  </a:moveTo>
                  <a:cubicBezTo>
                    <a:pt x="14500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70" y="3832"/>
                    <a:pt x="14254" y="3816"/>
                  </a:cubicBezTo>
                  <a:cubicBezTo>
                    <a:pt x="14208" y="3801"/>
                    <a:pt x="14192" y="3754"/>
                    <a:pt x="14192" y="3723"/>
                  </a:cubicBezTo>
                  <a:cubicBezTo>
                    <a:pt x="14192" y="3661"/>
                    <a:pt x="14208" y="3599"/>
                    <a:pt x="14254" y="3568"/>
                  </a:cubicBezTo>
                  <a:cubicBezTo>
                    <a:pt x="14304" y="3508"/>
                    <a:pt x="14387" y="3474"/>
                    <a:pt x="14460" y="3474"/>
                  </a:cubicBezTo>
                  <a:close/>
                  <a:moveTo>
                    <a:pt x="16737" y="2731"/>
                  </a:moveTo>
                  <a:cubicBezTo>
                    <a:pt x="16762" y="2731"/>
                    <a:pt x="16787" y="2736"/>
                    <a:pt x="16813" y="2746"/>
                  </a:cubicBezTo>
                  <a:cubicBezTo>
                    <a:pt x="16844" y="2746"/>
                    <a:pt x="17434" y="3118"/>
                    <a:pt x="17930" y="3646"/>
                  </a:cubicBezTo>
                  <a:cubicBezTo>
                    <a:pt x="17992" y="3708"/>
                    <a:pt x="17992" y="3801"/>
                    <a:pt x="17930" y="3863"/>
                  </a:cubicBezTo>
                  <a:cubicBezTo>
                    <a:pt x="17914" y="3878"/>
                    <a:pt x="17883" y="3894"/>
                    <a:pt x="17837" y="3894"/>
                  </a:cubicBezTo>
                  <a:cubicBezTo>
                    <a:pt x="17806" y="3894"/>
                    <a:pt x="17759" y="3894"/>
                    <a:pt x="17744" y="3863"/>
                  </a:cubicBezTo>
                  <a:cubicBezTo>
                    <a:pt x="17263" y="3351"/>
                    <a:pt x="16674" y="3010"/>
                    <a:pt x="16674" y="3010"/>
                  </a:cubicBezTo>
                  <a:cubicBezTo>
                    <a:pt x="16596" y="2948"/>
                    <a:pt x="16581" y="2870"/>
                    <a:pt x="16612" y="2793"/>
                  </a:cubicBezTo>
                  <a:cubicBezTo>
                    <a:pt x="16643" y="2751"/>
                    <a:pt x="16687" y="2731"/>
                    <a:pt x="16737" y="2731"/>
                  </a:cubicBezTo>
                  <a:close/>
                  <a:moveTo>
                    <a:pt x="6969" y="2963"/>
                  </a:moveTo>
                  <a:cubicBezTo>
                    <a:pt x="7029" y="2963"/>
                    <a:pt x="7090" y="2968"/>
                    <a:pt x="7151" y="2979"/>
                  </a:cubicBezTo>
                  <a:cubicBezTo>
                    <a:pt x="7368" y="3025"/>
                    <a:pt x="7570" y="3149"/>
                    <a:pt x="7539" y="3366"/>
                  </a:cubicBezTo>
                  <a:cubicBezTo>
                    <a:pt x="7539" y="3537"/>
                    <a:pt x="7383" y="3646"/>
                    <a:pt x="7337" y="3677"/>
                  </a:cubicBezTo>
                  <a:cubicBezTo>
                    <a:pt x="7042" y="3878"/>
                    <a:pt x="6717" y="4033"/>
                    <a:pt x="6360" y="4111"/>
                  </a:cubicBezTo>
                  <a:cubicBezTo>
                    <a:pt x="6329" y="4126"/>
                    <a:pt x="6267" y="4126"/>
                    <a:pt x="6220" y="4126"/>
                  </a:cubicBezTo>
                  <a:cubicBezTo>
                    <a:pt x="6034" y="4126"/>
                    <a:pt x="5848" y="4033"/>
                    <a:pt x="5755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7" y="3320"/>
                  </a:cubicBezTo>
                  <a:cubicBezTo>
                    <a:pt x="6225" y="3159"/>
                    <a:pt x="6586" y="2963"/>
                    <a:pt x="6969" y="2963"/>
                  </a:cubicBezTo>
                  <a:close/>
                  <a:moveTo>
                    <a:pt x="4085" y="2952"/>
                  </a:moveTo>
                  <a:cubicBezTo>
                    <a:pt x="4123" y="2952"/>
                    <a:pt x="4166" y="2972"/>
                    <a:pt x="4204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1" y="3506"/>
                    <a:pt x="3211" y="4219"/>
                    <a:pt x="3211" y="4219"/>
                  </a:cubicBezTo>
                  <a:cubicBezTo>
                    <a:pt x="3180" y="4266"/>
                    <a:pt x="3134" y="4282"/>
                    <a:pt x="3103" y="4282"/>
                  </a:cubicBezTo>
                  <a:cubicBezTo>
                    <a:pt x="3056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599" y="3335"/>
                    <a:pt x="4018" y="2979"/>
                  </a:cubicBezTo>
                  <a:cubicBezTo>
                    <a:pt x="4036" y="2960"/>
                    <a:pt x="4059" y="2952"/>
                    <a:pt x="4085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5" y="4008"/>
                    <a:pt x="15827" y="4005"/>
                    <a:pt x="15842" y="4005"/>
                  </a:cubicBezTo>
                  <a:cubicBezTo>
                    <a:pt x="15873" y="4005"/>
                    <a:pt x="15913" y="4023"/>
                    <a:pt x="15945" y="4033"/>
                  </a:cubicBezTo>
                  <a:lnTo>
                    <a:pt x="15976" y="4064"/>
                  </a:lnTo>
                  <a:cubicBezTo>
                    <a:pt x="16022" y="4126"/>
                    <a:pt x="15991" y="4204"/>
                    <a:pt x="15945" y="4266"/>
                  </a:cubicBezTo>
                  <a:cubicBezTo>
                    <a:pt x="15898" y="4297"/>
                    <a:pt x="15836" y="4328"/>
                    <a:pt x="15805" y="4328"/>
                  </a:cubicBezTo>
                  <a:cubicBezTo>
                    <a:pt x="15759" y="4328"/>
                    <a:pt x="15743" y="4328"/>
                    <a:pt x="15728" y="4297"/>
                  </a:cubicBezTo>
                  <a:cubicBezTo>
                    <a:pt x="15666" y="4266"/>
                    <a:pt x="15635" y="4188"/>
                    <a:pt x="15650" y="4111"/>
                  </a:cubicBezTo>
                  <a:cubicBezTo>
                    <a:pt x="15666" y="4033"/>
                    <a:pt x="15728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82" y="4018"/>
                  </a:lnTo>
                  <a:lnTo>
                    <a:pt x="13013" y="4033"/>
                  </a:lnTo>
                  <a:cubicBezTo>
                    <a:pt x="13044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1" y="4359"/>
                    <a:pt x="12719" y="4313"/>
                    <a:pt x="12672" y="4235"/>
                  </a:cubicBezTo>
                  <a:cubicBezTo>
                    <a:pt x="12641" y="4188"/>
                    <a:pt x="12657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67" y="3984"/>
                  </a:moveTo>
                  <a:cubicBezTo>
                    <a:pt x="9053" y="3984"/>
                    <a:pt x="9093" y="4040"/>
                    <a:pt x="9121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59" y="4592"/>
                    <a:pt x="8143" y="4592"/>
                  </a:cubicBezTo>
                  <a:cubicBezTo>
                    <a:pt x="8081" y="4592"/>
                    <a:pt x="8035" y="4576"/>
                    <a:pt x="8004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81" y="4328"/>
                    <a:pt x="8609" y="4049"/>
                    <a:pt x="8934" y="3987"/>
                  </a:cubicBezTo>
                  <a:cubicBezTo>
                    <a:pt x="8946" y="3985"/>
                    <a:pt x="8957" y="3984"/>
                    <a:pt x="8967" y="3984"/>
                  </a:cubicBezTo>
                  <a:close/>
                  <a:moveTo>
                    <a:pt x="9501" y="4450"/>
                  </a:moveTo>
                  <a:cubicBezTo>
                    <a:pt x="9570" y="4450"/>
                    <a:pt x="9636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9" y="4793"/>
                    <a:pt x="9198" y="4824"/>
                    <a:pt x="9043" y="4886"/>
                  </a:cubicBezTo>
                  <a:cubicBezTo>
                    <a:pt x="9012" y="4886"/>
                    <a:pt x="8996" y="4886"/>
                    <a:pt x="8981" y="4902"/>
                  </a:cubicBezTo>
                  <a:cubicBezTo>
                    <a:pt x="8919" y="4902"/>
                    <a:pt x="8857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089" y="4530"/>
                    <a:pt x="9291" y="4499"/>
                    <a:pt x="9477" y="4452"/>
                  </a:cubicBezTo>
                  <a:cubicBezTo>
                    <a:pt x="9485" y="4451"/>
                    <a:pt x="9493" y="4450"/>
                    <a:pt x="9501" y="4450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297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44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19155" y="5352"/>
                  </a:moveTo>
                  <a:cubicBezTo>
                    <a:pt x="19233" y="5398"/>
                    <a:pt x="19248" y="5460"/>
                    <a:pt x="19217" y="5538"/>
                  </a:cubicBezTo>
                  <a:cubicBezTo>
                    <a:pt x="19171" y="5600"/>
                    <a:pt x="19140" y="5646"/>
                    <a:pt x="19078" y="5646"/>
                  </a:cubicBezTo>
                  <a:lnTo>
                    <a:pt x="19062" y="5646"/>
                  </a:lnTo>
                  <a:cubicBezTo>
                    <a:pt x="19000" y="5615"/>
                    <a:pt x="18969" y="5569"/>
                    <a:pt x="18969" y="5491"/>
                  </a:cubicBezTo>
                  <a:cubicBezTo>
                    <a:pt x="18969" y="5460"/>
                    <a:pt x="18985" y="5445"/>
                    <a:pt x="18985" y="5429"/>
                  </a:cubicBezTo>
                  <a:lnTo>
                    <a:pt x="18969" y="5383"/>
                  </a:lnTo>
                  <a:cubicBezTo>
                    <a:pt x="19047" y="5352"/>
                    <a:pt x="19109" y="5352"/>
                    <a:pt x="19155" y="5352"/>
                  </a:cubicBezTo>
                  <a:close/>
                  <a:moveTo>
                    <a:pt x="14890" y="4064"/>
                  </a:moveTo>
                  <a:cubicBezTo>
                    <a:pt x="14968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3" y="4793"/>
                    <a:pt x="15169" y="4809"/>
                    <a:pt x="15185" y="4824"/>
                  </a:cubicBezTo>
                  <a:cubicBezTo>
                    <a:pt x="15402" y="4809"/>
                    <a:pt x="15588" y="4793"/>
                    <a:pt x="15790" y="4762"/>
                  </a:cubicBezTo>
                  <a:cubicBezTo>
                    <a:pt x="15867" y="4762"/>
                    <a:pt x="15945" y="4824"/>
                    <a:pt x="15945" y="4902"/>
                  </a:cubicBezTo>
                  <a:cubicBezTo>
                    <a:pt x="15945" y="4979"/>
                    <a:pt x="15883" y="5057"/>
                    <a:pt x="15805" y="5057"/>
                  </a:cubicBezTo>
                  <a:cubicBezTo>
                    <a:pt x="15728" y="5057"/>
                    <a:pt x="15650" y="5073"/>
                    <a:pt x="15572" y="5073"/>
                  </a:cubicBezTo>
                  <a:cubicBezTo>
                    <a:pt x="15666" y="5150"/>
                    <a:pt x="15790" y="5228"/>
                    <a:pt x="15898" y="5290"/>
                  </a:cubicBezTo>
                  <a:cubicBezTo>
                    <a:pt x="15976" y="5336"/>
                    <a:pt x="15991" y="5414"/>
                    <a:pt x="15960" y="5491"/>
                  </a:cubicBezTo>
                  <a:cubicBezTo>
                    <a:pt x="15945" y="5538"/>
                    <a:pt x="15898" y="5569"/>
                    <a:pt x="15836" y="5569"/>
                  </a:cubicBezTo>
                  <a:cubicBezTo>
                    <a:pt x="15805" y="5569"/>
                    <a:pt x="15790" y="5569"/>
                    <a:pt x="15759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16" y="5615"/>
                  </a:lnTo>
                  <a:cubicBezTo>
                    <a:pt x="15216" y="5693"/>
                    <a:pt x="15169" y="5770"/>
                    <a:pt x="15092" y="5770"/>
                  </a:cubicBezTo>
                  <a:lnTo>
                    <a:pt x="15061" y="5770"/>
                  </a:lnTo>
                  <a:cubicBezTo>
                    <a:pt x="15014" y="5770"/>
                    <a:pt x="14937" y="5724"/>
                    <a:pt x="14937" y="5646"/>
                  </a:cubicBezTo>
                  <a:lnTo>
                    <a:pt x="14875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5" y="5150"/>
                    <a:pt x="14053" y="5104"/>
                    <a:pt x="14053" y="5026"/>
                  </a:cubicBezTo>
                  <a:cubicBezTo>
                    <a:pt x="14053" y="4948"/>
                    <a:pt x="14115" y="4871"/>
                    <a:pt x="14192" y="4871"/>
                  </a:cubicBezTo>
                  <a:cubicBezTo>
                    <a:pt x="14363" y="4840"/>
                    <a:pt x="14564" y="4840"/>
                    <a:pt x="14750" y="4824"/>
                  </a:cubicBezTo>
                  <a:cubicBezTo>
                    <a:pt x="14549" y="4669"/>
                    <a:pt x="14347" y="4514"/>
                    <a:pt x="14177" y="4344"/>
                  </a:cubicBezTo>
                  <a:cubicBezTo>
                    <a:pt x="14115" y="4282"/>
                    <a:pt x="14115" y="4188"/>
                    <a:pt x="14177" y="4126"/>
                  </a:cubicBezTo>
                  <a:cubicBezTo>
                    <a:pt x="14208" y="4095"/>
                    <a:pt x="14246" y="4080"/>
                    <a:pt x="14285" y="4080"/>
                  </a:cubicBezTo>
                  <a:cubicBezTo>
                    <a:pt x="14324" y="4080"/>
                    <a:pt x="14363" y="4095"/>
                    <a:pt x="14394" y="4126"/>
                  </a:cubicBezTo>
                  <a:cubicBezTo>
                    <a:pt x="14518" y="4266"/>
                    <a:pt x="14657" y="4375"/>
                    <a:pt x="14813" y="4499"/>
                  </a:cubicBezTo>
                  <a:lnTo>
                    <a:pt x="14782" y="4219"/>
                  </a:lnTo>
                  <a:cubicBezTo>
                    <a:pt x="14782" y="4142"/>
                    <a:pt x="14828" y="4064"/>
                    <a:pt x="14890" y="4064"/>
                  </a:cubicBezTo>
                  <a:close/>
                  <a:moveTo>
                    <a:pt x="2569" y="4557"/>
                  </a:moveTo>
                  <a:cubicBezTo>
                    <a:pt x="2598" y="4557"/>
                    <a:pt x="2628" y="4567"/>
                    <a:pt x="2653" y="4592"/>
                  </a:cubicBezTo>
                  <a:cubicBezTo>
                    <a:pt x="2715" y="4654"/>
                    <a:pt x="2731" y="4747"/>
                    <a:pt x="2684" y="4809"/>
                  </a:cubicBezTo>
                  <a:cubicBezTo>
                    <a:pt x="2343" y="5197"/>
                    <a:pt x="1955" y="5848"/>
                    <a:pt x="1955" y="5848"/>
                  </a:cubicBezTo>
                  <a:cubicBezTo>
                    <a:pt x="1940" y="5910"/>
                    <a:pt x="1893" y="5926"/>
                    <a:pt x="1847" y="5926"/>
                  </a:cubicBezTo>
                  <a:cubicBezTo>
                    <a:pt x="1800" y="5926"/>
                    <a:pt x="1784" y="5926"/>
                    <a:pt x="1769" y="5910"/>
                  </a:cubicBezTo>
                  <a:cubicBezTo>
                    <a:pt x="1691" y="5848"/>
                    <a:pt x="1660" y="5770"/>
                    <a:pt x="1691" y="5693"/>
                  </a:cubicBezTo>
                  <a:cubicBezTo>
                    <a:pt x="1707" y="5677"/>
                    <a:pt x="2095" y="5026"/>
                    <a:pt x="2451" y="4607"/>
                  </a:cubicBezTo>
                  <a:cubicBezTo>
                    <a:pt x="2479" y="4579"/>
                    <a:pt x="2524" y="4557"/>
                    <a:pt x="2569" y="4557"/>
                  </a:cubicBezTo>
                  <a:close/>
                  <a:moveTo>
                    <a:pt x="5182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1" y="5879"/>
                    <a:pt x="5367" y="5926"/>
                    <a:pt x="5398" y="5972"/>
                  </a:cubicBezTo>
                  <a:cubicBezTo>
                    <a:pt x="5414" y="6034"/>
                    <a:pt x="5398" y="6112"/>
                    <a:pt x="5352" y="6158"/>
                  </a:cubicBezTo>
                  <a:cubicBezTo>
                    <a:pt x="5290" y="6220"/>
                    <a:pt x="5212" y="6267"/>
                    <a:pt x="5135" y="6267"/>
                  </a:cubicBezTo>
                  <a:cubicBezTo>
                    <a:pt x="5088" y="6267"/>
                    <a:pt x="5026" y="6236"/>
                    <a:pt x="4979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2" y="5808"/>
                  </a:cubicBezTo>
                  <a:close/>
                  <a:moveTo>
                    <a:pt x="12061" y="6138"/>
                  </a:moveTo>
                  <a:cubicBezTo>
                    <a:pt x="12104" y="6138"/>
                    <a:pt x="12144" y="6145"/>
                    <a:pt x="12176" y="6158"/>
                  </a:cubicBezTo>
                  <a:lnTo>
                    <a:pt x="12191" y="6189"/>
                  </a:lnTo>
                  <a:cubicBezTo>
                    <a:pt x="12238" y="6267"/>
                    <a:pt x="12238" y="6344"/>
                    <a:pt x="12191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6" y="6468"/>
                    <a:pt x="11850" y="6391"/>
                  </a:cubicBezTo>
                  <a:cubicBezTo>
                    <a:pt x="11835" y="6313"/>
                    <a:pt x="11850" y="6236"/>
                    <a:pt x="11881" y="6189"/>
                  </a:cubicBezTo>
                  <a:cubicBezTo>
                    <a:pt x="11936" y="6153"/>
                    <a:pt x="12001" y="6138"/>
                    <a:pt x="12061" y="6138"/>
                  </a:cubicBezTo>
                  <a:close/>
                  <a:moveTo>
                    <a:pt x="1493" y="6332"/>
                  </a:moveTo>
                  <a:cubicBezTo>
                    <a:pt x="1580" y="6332"/>
                    <a:pt x="1669" y="6374"/>
                    <a:pt x="1722" y="6437"/>
                  </a:cubicBezTo>
                  <a:cubicBezTo>
                    <a:pt x="1800" y="6530"/>
                    <a:pt x="1784" y="6701"/>
                    <a:pt x="1660" y="6779"/>
                  </a:cubicBezTo>
                  <a:lnTo>
                    <a:pt x="1583" y="6779"/>
                  </a:lnTo>
                  <a:cubicBezTo>
                    <a:pt x="1490" y="6779"/>
                    <a:pt x="1412" y="6748"/>
                    <a:pt x="1350" y="6670"/>
                  </a:cubicBezTo>
                  <a:cubicBezTo>
                    <a:pt x="1273" y="6577"/>
                    <a:pt x="1273" y="6453"/>
                    <a:pt x="1350" y="6375"/>
                  </a:cubicBezTo>
                  <a:lnTo>
                    <a:pt x="1381" y="6360"/>
                  </a:lnTo>
                  <a:cubicBezTo>
                    <a:pt x="1415" y="6340"/>
                    <a:pt x="1454" y="6332"/>
                    <a:pt x="1493" y="6332"/>
                  </a:cubicBezTo>
                  <a:close/>
                  <a:moveTo>
                    <a:pt x="14735" y="6468"/>
                  </a:moveTo>
                  <a:cubicBezTo>
                    <a:pt x="14828" y="6468"/>
                    <a:pt x="14937" y="6515"/>
                    <a:pt x="14983" y="6592"/>
                  </a:cubicBezTo>
                  <a:cubicBezTo>
                    <a:pt x="15045" y="6670"/>
                    <a:pt x="15061" y="6810"/>
                    <a:pt x="14983" y="6903"/>
                  </a:cubicBezTo>
                  <a:lnTo>
                    <a:pt x="14968" y="6918"/>
                  </a:lnTo>
                  <a:lnTo>
                    <a:pt x="14952" y="6918"/>
                  </a:lnTo>
                  <a:cubicBezTo>
                    <a:pt x="14797" y="6903"/>
                    <a:pt x="14657" y="6779"/>
                    <a:pt x="14580" y="6654"/>
                  </a:cubicBezTo>
                  <a:cubicBezTo>
                    <a:pt x="14564" y="6623"/>
                    <a:pt x="14549" y="6608"/>
                    <a:pt x="14564" y="6561"/>
                  </a:cubicBezTo>
                  <a:cubicBezTo>
                    <a:pt x="14564" y="6530"/>
                    <a:pt x="14580" y="6484"/>
                    <a:pt x="14626" y="6484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2" y="6618"/>
                  </a:moveTo>
                  <a:cubicBezTo>
                    <a:pt x="13692" y="6618"/>
                    <a:pt x="13761" y="6638"/>
                    <a:pt x="13820" y="6686"/>
                  </a:cubicBezTo>
                  <a:cubicBezTo>
                    <a:pt x="13928" y="6748"/>
                    <a:pt x="13944" y="6856"/>
                    <a:pt x="13897" y="6949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10" y="6670"/>
                  </a:cubicBezTo>
                  <a:lnTo>
                    <a:pt x="13510" y="6623"/>
                  </a:lnTo>
                  <a:lnTo>
                    <a:pt x="13556" y="6623"/>
                  </a:lnTo>
                  <a:cubicBezTo>
                    <a:pt x="13578" y="6620"/>
                    <a:pt x="13600" y="6618"/>
                    <a:pt x="13622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53" y="6825"/>
                    <a:pt x="2653" y="6872"/>
                    <a:pt x="2637" y="6949"/>
                  </a:cubicBezTo>
                  <a:cubicBezTo>
                    <a:pt x="2591" y="7011"/>
                    <a:pt x="2544" y="7073"/>
                    <a:pt x="2467" y="7073"/>
                  </a:cubicBezTo>
                  <a:lnTo>
                    <a:pt x="2420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43" y="6779"/>
                    <a:pt x="2405" y="6732"/>
                  </a:cubicBezTo>
                  <a:lnTo>
                    <a:pt x="2420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9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20" y="7197"/>
                    <a:pt x="7027" y="7228"/>
                    <a:pt x="6903" y="7228"/>
                  </a:cubicBezTo>
                  <a:lnTo>
                    <a:pt x="6856" y="7228"/>
                  </a:lnTo>
                  <a:lnTo>
                    <a:pt x="6841" y="7197"/>
                  </a:lnTo>
                  <a:cubicBezTo>
                    <a:pt x="6810" y="7073"/>
                    <a:pt x="6841" y="6918"/>
                    <a:pt x="6949" y="6825"/>
                  </a:cubicBezTo>
                  <a:cubicBezTo>
                    <a:pt x="7006" y="6768"/>
                    <a:pt x="7092" y="6735"/>
                    <a:pt x="7178" y="6735"/>
                  </a:cubicBezTo>
                  <a:close/>
                  <a:moveTo>
                    <a:pt x="19670" y="6073"/>
                  </a:moveTo>
                  <a:cubicBezTo>
                    <a:pt x="19713" y="6073"/>
                    <a:pt x="19758" y="6098"/>
                    <a:pt x="19776" y="6143"/>
                  </a:cubicBezTo>
                  <a:cubicBezTo>
                    <a:pt x="19791" y="6158"/>
                    <a:pt x="20256" y="6934"/>
                    <a:pt x="20474" y="7818"/>
                  </a:cubicBezTo>
                  <a:cubicBezTo>
                    <a:pt x="20489" y="7895"/>
                    <a:pt x="20458" y="7973"/>
                    <a:pt x="20380" y="7988"/>
                  </a:cubicBezTo>
                  <a:lnTo>
                    <a:pt x="20334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496" y="6205"/>
                    <a:pt x="19527" y="6112"/>
                    <a:pt x="19589" y="6112"/>
                  </a:cubicBezTo>
                  <a:cubicBezTo>
                    <a:pt x="19609" y="6086"/>
                    <a:pt x="19639" y="6073"/>
                    <a:pt x="19670" y="6073"/>
                  </a:cubicBez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48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22" y="8081"/>
                    <a:pt x="1660" y="8066"/>
                  </a:cubicBezTo>
                  <a:lnTo>
                    <a:pt x="1629" y="8050"/>
                  </a:lnTo>
                  <a:lnTo>
                    <a:pt x="1660" y="7756"/>
                  </a:lnTo>
                  <a:lnTo>
                    <a:pt x="1707" y="7756"/>
                  </a:lnTo>
                  <a:cubicBezTo>
                    <a:pt x="1769" y="7740"/>
                    <a:pt x="1815" y="7709"/>
                    <a:pt x="1878" y="7709"/>
                  </a:cubicBezTo>
                  <a:close/>
                  <a:moveTo>
                    <a:pt x="19611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791" y="8159"/>
                    <a:pt x="19791" y="8205"/>
                    <a:pt x="19791" y="8252"/>
                  </a:cubicBezTo>
                  <a:cubicBezTo>
                    <a:pt x="19791" y="8299"/>
                    <a:pt x="19776" y="8361"/>
                    <a:pt x="19745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58" y="8407"/>
                    <a:pt x="19481" y="8376"/>
                    <a:pt x="19450" y="8330"/>
                  </a:cubicBezTo>
                  <a:cubicBezTo>
                    <a:pt x="19403" y="8283"/>
                    <a:pt x="19388" y="8221"/>
                    <a:pt x="19403" y="8159"/>
                  </a:cubicBezTo>
                  <a:cubicBezTo>
                    <a:pt x="19403" y="8112"/>
                    <a:pt x="19450" y="8081"/>
                    <a:pt x="19496" y="8066"/>
                  </a:cubicBezTo>
                  <a:cubicBezTo>
                    <a:pt x="19537" y="8048"/>
                    <a:pt x="19576" y="8040"/>
                    <a:pt x="19611" y="8040"/>
                  </a:cubicBezTo>
                  <a:close/>
                  <a:moveTo>
                    <a:pt x="20560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1" y="8485"/>
                    <a:pt x="20799" y="9353"/>
                    <a:pt x="20784" y="9818"/>
                  </a:cubicBezTo>
                  <a:cubicBezTo>
                    <a:pt x="20784" y="9912"/>
                    <a:pt x="20722" y="9958"/>
                    <a:pt x="20644" y="9958"/>
                  </a:cubicBezTo>
                  <a:cubicBezTo>
                    <a:pt x="20567" y="9958"/>
                    <a:pt x="20520" y="9880"/>
                    <a:pt x="20520" y="9803"/>
                  </a:cubicBezTo>
                  <a:cubicBezTo>
                    <a:pt x="20551" y="9369"/>
                    <a:pt x="20411" y="8485"/>
                    <a:pt x="20411" y="8485"/>
                  </a:cubicBezTo>
                  <a:cubicBezTo>
                    <a:pt x="20396" y="8407"/>
                    <a:pt x="20458" y="8361"/>
                    <a:pt x="20536" y="8330"/>
                  </a:cubicBezTo>
                  <a:cubicBezTo>
                    <a:pt x="20544" y="8328"/>
                    <a:pt x="20552" y="8327"/>
                    <a:pt x="20560" y="8327"/>
                  </a:cubicBezTo>
                  <a:close/>
                  <a:moveTo>
                    <a:pt x="19823" y="9412"/>
                  </a:moveTo>
                  <a:cubicBezTo>
                    <a:pt x="19899" y="9412"/>
                    <a:pt x="19997" y="9458"/>
                    <a:pt x="20024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43"/>
                    <a:pt x="20055" y="10098"/>
                    <a:pt x="19993" y="10253"/>
                  </a:cubicBezTo>
                  <a:lnTo>
                    <a:pt x="19977" y="10299"/>
                  </a:lnTo>
                  <a:lnTo>
                    <a:pt x="19931" y="10299"/>
                  </a:lnTo>
                  <a:cubicBezTo>
                    <a:pt x="19807" y="10299"/>
                    <a:pt x="19760" y="10160"/>
                    <a:pt x="19760" y="10020"/>
                  </a:cubicBezTo>
                  <a:cubicBezTo>
                    <a:pt x="19745" y="9849"/>
                    <a:pt x="19760" y="9648"/>
                    <a:pt x="19760" y="9477"/>
                  </a:cubicBezTo>
                  <a:lnTo>
                    <a:pt x="19760" y="9446"/>
                  </a:lnTo>
                  <a:lnTo>
                    <a:pt x="19791" y="9415"/>
                  </a:lnTo>
                  <a:cubicBezTo>
                    <a:pt x="19801" y="9413"/>
                    <a:pt x="19812" y="9412"/>
                    <a:pt x="19823" y="9412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3" y="11183"/>
                    <a:pt x="6934" y="11245"/>
                    <a:pt x="6934" y="11292"/>
                  </a:cubicBezTo>
                  <a:cubicBezTo>
                    <a:pt x="6934" y="11369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08" y="11462"/>
                    <a:pt x="6577" y="11431"/>
                    <a:pt x="6530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71" y="11633"/>
                    <a:pt x="1955" y="11633"/>
                    <a:pt x="1940" y="11633"/>
                  </a:cubicBezTo>
                  <a:cubicBezTo>
                    <a:pt x="1878" y="11633"/>
                    <a:pt x="1815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33" y="11556"/>
                  </a:moveTo>
                  <a:lnTo>
                    <a:pt x="15495" y="11618"/>
                  </a:lnTo>
                  <a:lnTo>
                    <a:pt x="15557" y="11618"/>
                  </a:lnTo>
                  <a:cubicBezTo>
                    <a:pt x="15580" y="11602"/>
                    <a:pt x="15604" y="11594"/>
                    <a:pt x="15625" y="11594"/>
                  </a:cubicBezTo>
                  <a:cubicBezTo>
                    <a:pt x="15646" y="11594"/>
                    <a:pt x="15666" y="11602"/>
                    <a:pt x="15681" y="11618"/>
                  </a:cubicBezTo>
                  <a:cubicBezTo>
                    <a:pt x="15790" y="11649"/>
                    <a:pt x="15805" y="11742"/>
                    <a:pt x="15743" y="11881"/>
                  </a:cubicBezTo>
                  <a:lnTo>
                    <a:pt x="15743" y="11897"/>
                  </a:lnTo>
                  <a:lnTo>
                    <a:pt x="15728" y="11897"/>
                  </a:lnTo>
                  <a:cubicBezTo>
                    <a:pt x="15712" y="11928"/>
                    <a:pt x="15666" y="11928"/>
                    <a:pt x="15635" y="11928"/>
                  </a:cubicBezTo>
                  <a:cubicBezTo>
                    <a:pt x="15572" y="11928"/>
                    <a:pt x="15526" y="11897"/>
                    <a:pt x="15448" y="11866"/>
                  </a:cubicBezTo>
                  <a:cubicBezTo>
                    <a:pt x="15371" y="11804"/>
                    <a:pt x="15355" y="11695"/>
                    <a:pt x="15402" y="11618"/>
                  </a:cubicBezTo>
                  <a:lnTo>
                    <a:pt x="15433" y="11556"/>
                  </a:lnTo>
                  <a:close/>
                  <a:moveTo>
                    <a:pt x="20753" y="10470"/>
                  </a:moveTo>
                  <a:cubicBezTo>
                    <a:pt x="20830" y="10470"/>
                    <a:pt x="20877" y="10532"/>
                    <a:pt x="20877" y="10578"/>
                  </a:cubicBezTo>
                  <a:cubicBezTo>
                    <a:pt x="20877" y="10625"/>
                    <a:pt x="20877" y="11587"/>
                    <a:pt x="20784" y="11959"/>
                  </a:cubicBezTo>
                  <a:cubicBezTo>
                    <a:pt x="20768" y="12036"/>
                    <a:pt x="20706" y="12083"/>
                    <a:pt x="20644" y="12083"/>
                  </a:cubicBezTo>
                  <a:lnTo>
                    <a:pt x="20613" y="12083"/>
                  </a:lnTo>
                  <a:cubicBezTo>
                    <a:pt x="20536" y="12052"/>
                    <a:pt x="20489" y="11974"/>
                    <a:pt x="20520" y="11897"/>
                  </a:cubicBezTo>
                  <a:cubicBezTo>
                    <a:pt x="20598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3" y="10470"/>
                  </a:cubicBezTo>
                  <a:close/>
                  <a:moveTo>
                    <a:pt x="2984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18" y="13293"/>
                    <a:pt x="3134" y="13370"/>
                    <a:pt x="3103" y="13448"/>
                  </a:cubicBezTo>
                  <a:cubicBezTo>
                    <a:pt x="3087" y="13510"/>
                    <a:pt x="3010" y="13556"/>
                    <a:pt x="2948" y="13556"/>
                  </a:cubicBezTo>
                  <a:cubicBezTo>
                    <a:pt x="2901" y="13556"/>
                    <a:pt x="2886" y="13556"/>
                    <a:pt x="2870" y="13525"/>
                  </a:cubicBezTo>
                  <a:cubicBezTo>
                    <a:pt x="2793" y="13432"/>
                    <a:pt x="2793" y="13339"/>
                    <a:pt x="2824" y="13231"/>
                  </a:cubicBezTo>
                  <a:cubicBezTo>
                    <a:pt x="2853" y="13181"/>
                    <a:pt x="2920" y="13151"/>
                    <a:pt x="2984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83" y="11974"/>
                    <a:pt x="1645" y="12098"/>
                  </a:cubicBezTo>
                  <a:cubicBezTo>
                    <a:pt x="1862" y="12502"/>
                    <a:pt x="1971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05" y="14053"/>
                  </a:cubicBezTo>
                  <a:cubicBezTo>
                    <a:pt x="1257" y="14053"/>
                    <a:pt x="1118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9534" y="13236"/>
                  </a:moveTo>
                  <a:cubicBezTo>
                    <a:pt x="19551" y="13236"/>
                    <a:pt x="19570" y="13239"/>
                    <a:pt x="19589" y="13246"/>
                  </a:cubicBezTo>
                  <a:cubicBezTo>
                    <a:pt x="19667" y="13262"/>
                    <a:pt x="19698" y="13339"/>
                    <a:pt x="19683" y="13417"/>
                  </a:cubicBezTo>
                  <a:cubicBezTo>
                    <a:pt x="19496" y="13975"/>
                    <a:pt x="19078" y="14518"/>
                    <a:pt x="19062" y="14533"/>
                  </a:cubicBezTo>
                  <a:cubicBezTo>
                    <a:pt x="19016" y="14580"/>
                    <a:pt x="18985" y="14595"/>
                    <a:pt x="18938" y="14595"/>
                  </a:cubicBezTo>
                  <a:cubicBezTo>
                    <a:pt x="18907" y="14595"/>
                    <a:pt x="18861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48" y="13866"/>
                    <a:pt x="19403" y="13339"/>
                  </a:cubicBezTo>
                  <a:cubicBezTo>
                    <a:pt x="19428" y="13278"/>
                    <a:pt x="19471" y="13236"/>
                    <a:pt x="19534" y="13236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79" y="14968"/>
                  </a:cubicBezTo>
                  <a:lnTo>
                    <a:pt x="3180" y="14533"/>
                  </a:lnTo>
                  <a:cubicBezTo>
                    <a:pt x="3203" y="14476"/>
                    <a:pt x="3252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4" y="14502"/>
                    <a:pt x="3491" y="14580"/>
                    <a:pt x="3444" y="14657"/>
                  </a:cubicBezTo>
                  <a:lnTo>
                    <a:pt x="3242" y="15138"/>
                  </a:lnTo>
                  <a:cubicBezTo>
                    <a:pt x="3428" y="15231"/>
                    <a:pt x="3646" y="15355"/>
                    <a:pt x="3832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7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1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13" y="14766"/>
                    <a:pt x="2591" y="14813"/>
                  </a:cubicBezTo>
                  <a:cubicBezTo>
                    <a:pt x="2513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17511" y="15883"/>
                  </a:moveTo>
                  <a:cubicBezTo>
                    <a:pt x="17604" y="15883"/>
                    <a:pt x="17666" y="15914"/>
                    <a:pt x="17697" y="15991"/>
                  </a:cubicBezTo>
                  <a:cubicBezTo>
                    <a:pt x="17728" y="16053"/>
                    <a:pt x="17728" y="16131"/>
                    <a:pt x="17682" y="16193"/>
                  </a:cubicBezTo>
                  <a:cubicBezTo>
                    <a:pt x="17651" y="16239"/>
                    <a:pt x="17589" y="16286"/>
                    <a:pt x="17511" y="16286"/>
                  </a:cubicBezTo>
                  <a:lnTo>
                    <a:pt x="17449" y="16286"/>
                  </a:lnTo>
                  <a:cubicBezTo>
                    <a:pt x="17387" y="16270"/>
                    <a:pt x="17356" y="16224"/>
                    <a:pt x="17341" y="16193"/>
                  </a:cubicBezTo>
                  <a:cubicBezTo>
                    <a:pt x="17310" y="16146"/>
                    <a:pt x="17294" y="16069"/>
                    <a:pt x="17310" y="15991"/>
                  </a:cubicBezTo>
                  <a:cubicBezTo>
                    <a:pt x="17325" y="15914"/>
                    <a:pt x="17418" y="15883"/>
                    <a:pt x="17511" y="15883"/>
                  </a:cubicBezTo>
                  <a:close/>
                  <a:moveTo>
                    <a:pt x="19761" y="14685"/>
                  </a:moveTo>
                  <a:cubicBezTo>
                    <a:pt x="19771" y="14685"/>
                    <a:pt x="19781" y="14686"/>
                    <a:pt x="19791" y="14688"/>
                  </a:cubicBezTo>
                  <a:cubicBezTo>
                    <a:pt x="19869" y="14719"/>
                    <a:pt x="19915" y="14797"/>
                    <a:pt x="19884" y="14875"/>
                  </a:cubicBezTo>
                  <a:cubicBezTo>
                    <a:pt x="19745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34" y="14729"/>
                    <a:pt x="19695" y="14685"/>
                    <a:pt x="19761" y="14685"/>
                  </a:cubicBez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86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685" y="16813"/>
                  </a:lnTo>
                  <a:cubicBezTo>
                    <a:pt x="4654" y="16813"/>
                    <a:pt x="4607" y="16782"/>
                    <a:pt x="4576" y="16767"/>
                  </a:cubicBezTo>
                  <a:cubicBezTo>
                    <a:pt x="4530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58" y="16968"/>
                    <a:pt x="3211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15588" y="16705"/>
                  </a:moveTo>
                  <a:lnTo>
                    <a:pt x="15604" y="16751"/>
                  </a:lnTo>
                  <a:cubicBezTo>
                    <a:pt x="15635" y="16860"/>
                    <a:pt x="15604" y="16984"/>
                    <a:pt x="15510" y="17046"/>
                  </a:cubicBezTo>
                  <a:cubicBezTo>
                    <a:pt x="15448" y="17092"/>
                    <a:pt x="15355" y="17139"/>
                    <a:pt x="15262" y="17139"/>
                  </a:cubicBezTo>
                  <a:lnTo>
                    <a:pt x="15216" y="17139"/>
                  </a:lnTo>
                  <a:cubicBezTo>
                    <a:pt x="15169" y="17139"/>
                    <a:pt x="15107" y="17092"/>
                    <a:pt x="15061" y="17046"/>
                  </a:cubicBezTo>
                  <a:cubicBezTo>
                    <a:pt x="15045" y="16999"/>
                    <a:pt x="15045" y="16968"/>
                    <a:pt x="15061" y="16922"/>
                  </a:cubicBezTo>
                  <a:cubicBezTo>
                    <a:pt x="15107" y="16860"/>
                    <a:pt x="15169" y="16844"/>
                    <a:pt x="15216" y="16844"/>
                  </a:cubicBezTo>
                  <a:lnTo>
                    <a:pt x="15262" y="16844"/>
                  </a:lnTo>
                  <a:cubicBezTo>
                    <a:pt x="15309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092" y="17061"/>
                  </a:moveTo>
                  <a:lnTo>
                    <a:pt x="17139" y="17077"/>
                  </a:lnTo>
                  <a:cubicBezTo>
                    <a:pt x="17144" y="17082"/>
                    <a:pt x="17149" y="17084"/>
                    <a:pt x="17156" y="17084"/>
                  </a:cubicBezTo>
                  <a:cubicBezTo>
                    <a:pt x="17168" y="17084"/>
                    <a:pt x="17185" y="17077"/>
                    <a:pt x="17217" y="17077"/>
                  </a:cubicBezTo>
                  <a:cubicBezTo>
                    <a:pt x="17248" y="17069"/>
                    <a:pt x="17275" y="17065"/>
                    <a:pt x="17300" y="17065"/>
                  </a:cubicBezTo>
                  <a:cubicBezTo>
                    <a:pt x="17325" y="17065"/>
                    <a:pt x="17348" y="17069"/>
                    <a:pt x="17372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4" y="17310"/>
                    <a:pt x="17387" y="17341"/>
                  </a:cubicBezTo>
                  <a:cubicBezTo>
                    <a:pt x="17325" y="17372"/>
                    <a:pt x="17294" y="17387"/>
                    <a:pt x="17232" y="17387"/>
                  </a:cubicBezTo>
                  <a:cubicBezTo>
                    <a:pt x="17201" y="17387"/>
                    <a:pt x="17139" y="17387"/>
                    <a:pt x="17092" y="17372"/>
                  </a:cubicBezTo>
                  <a:lnTo>
                    <a:pt x="17077" y="17372"/>
                  </a:lnTo>
                  <a:lnTo>
                    <a:pt x="17077" y="17341"/>
                  </a:lnTo>
                  <a:cubicBezTo>
                    <a:pt x="17046" y="17279"/>
                    <a:pt x="17046" y="17170"/>
                    <a:pt x="17077" y="17092"/>
                  </a:cubicBezTo>
                  <a:lnTo>
                    <a:pt x="17092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12" y="17427"/>
                  </a:moveTo>
                  <a:cubicBezTo>
                    <a:pt x="7535" y="17427"/>
                    <a:pt x="7560" y="17434"/>
                    <a:pt x="7585" y="17449"/>
                  </a:cubicBezTo>
                  <a:cubicBezTo>
                    <a:pt x="7585" y="17449"/>
                    <a:pt x="8035" y="17697"/>
                    <a:pt x="8267" y="17790"/>
                  </a:cubicBezTo>
                  <a:cubicBezTo>
                    <a:pt x="8345" y="17837"/>
                    <a:pt x="8376" y="17914"/>
                    <a:pt x="8345" y="18008"/>
                  </a:cubicBezTo>
                  <a:cubicBezTo>
                    <a:pt x="8298" y="18054"/>
                    <a:pt x="8267" y="18085"/>
                    <a:pt x="8205" y="18085"/>
                  </a:cubicBezTo>
                  <a:cubicBezTo>
                    <a:pt x="8190" y="18085"/>
                    <a:pt x="8159" y="18070"/>
                    <a:pt x="8143" y="18070"/>
                  </a:cubicBezTo>
                  <a:cubicBezTo>
                    <a:pt x="7911" y="17945"/>
                    <a:pt x="7461" y="17713"/>
                    <a:pt x="7445" y="17697"/>
                  </a:cubicBezTo>
                  <a:cubicBezTo>
                    <a:pt x="7368" y="17666"/>
                    <a:pt x="7352" y="17589"/>
                    <a:pt x="7383" y="17511"/>
                  </a:cubicBezTo>
                  <a:cubicBezTo>
                    <a:pt x="7415" y="17459"/>
                    <a:pt x="7461" y="17427"/>
                    <a:pt x="7512" y="17427"/>
                  </a:cubicBezTo>
                  <a:close/>
                  <a:moveTo>
                    <a:pt x="17783" y="17617"/>
                  </a:moveTo>
                  <a:cubicBezTo>
                    <a:pt x="17796" y="17617"/>
                    <a:pt x="17808" y="17618"/>
                    <a:pt x="17821" y="17620"/>
                  </a:cubicBezTo>
                  <a:lnTo>
                    <a:pt x="17852" y="17620"/>
                  </a:lnTo>
                  <a:lnTo>
                    <a:pt x="17852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697" y="18132"/>
                    <a:pt x="17620" y="18132"/>
                  </a:cubicBezTo>
                  <a:cubicBezTo>
                    <a:pt x="17589" y="18132"/>
                    <a:pt x="17542" y="18101"/>
                    <a:pt x="17511" y="18085"/>
                  </a:cubicBezTo>
                  <a:lnTo>
                    <a:pt x="17496" y="18070"/>
                  </a:lnTo>
                  <a:cubicBezTo>
                    <a:pt x="17434" y="17976"/>
                    <a:pt x="17434" y="17837"/>
                    <a:pt x="17511" y="17744"/>
                  </a:cubicBezTo>
                  <a:cubicBezTo>
                    <a:pt x="17581" y="17674"/>
                    <a:pt x="17675" y="17617"/>
                    <a:pt x="17783" y="17617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391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27" y="18070"/>
                    <a:pt x="6143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5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43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0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6" y="18364"/>
                  </a:cubicBezTo>
                  <a:cubicBezTo>
                    <a:pt x="4294" y="18341"/>
                    <a:pt x="4331" y="18331"/>
                    <a:pt x="4370" y="18331"/>
                  </a:cubicBezTo>
                  <a:close/>
                  <a:moveTo>
                    <a:pt x="17100" y="18066"/>
                  </a:moveTo>
                  <a:cubicBezTo>
                    <a:pt x="17127" y="18066"/>
                    <a:pt x="17152" y="18073"/>
                    <a:pt x="17170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14" y="19388"/>
                  </a:cubicBezTo>
                  <a:cubicBezTo>
                    <a:pt x="15898" y="19403"/>
                    <a:pt x="15867" y="19403"/>
                    <a:pt x="15836" y="19403"/>
                  </a:cubicBezTo>
                  <a:cubicBezTo>
                    <a:pt x="15805" y="19403"/>
                    <a:pt x="15743" y="19388"/>
                    <a:pt x="15728" y="19341"/>
                  </a:cubicBezTo>
                  <a:cubicBezTo>
                    <a:pt x="15681" y="19295"/>
                    <a:pt x="15712" y="19186"/>
                    <a:pt x="15759" y="19155"/>
                  </a:cubicBezTo>
                  <a:cubicBezTo>
                    <a:pt x="15759" y="19140"/>
                    <a:pt x="16705" y="18473"/>
                    <a:pt x="16984" y="18132"/>
                  </a:cubicBezTo>
                  <a:cubicBezTo>
                    <a:pt x="17012" y="18084"/>
                    <a:pt x="17058" y="18066"/>
                    <a:pt x="17100" y="18066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5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14535" y="18432"/>
                  </a:moveTo>
                  <a:cubicBezTo>
                    <a:pt x="14756" y="18432"/>
                    <a:pt x="14951" y="18539"/>
                    <a:pt x="15061" y="18721"/>
                  </a:cubicBezTo>
                  <a:cubicBezTo>
                    <a:pt x="15092" y="18767"/>
                    <a:pt x="15107" y="18799"/>
                    <a:pt x="15107" y="18845"/>
                  </a:cubicBezTo>
                  <a:cubicBezTo>
                    <a:pt x="15123" y="19016"/>
                    <a:pt x="15030" y="19171"/>
                    <a:pt x="14813" y="19310"/>
                  </a:cubicBezTo>
                  <a:cubicBezTo>
                    <a:pt x="14487" y="19527"/>
                    <a:pt x="14053" y="19776"/>
                    <a:pt x="13572" y="19776"/>
                  </a:cubicBezTo>
                  <a:cubicBezTo>
                    <a:pt x="13510" y="19776"/>
                    <a:pt x="13448" y="19745"/>
                    <a:pt x="13401" y="19745"/>
                  </a:cubicBezTo>
                  <a:cubicBezTo>
                    <a:pt x="13169" y="19729"/>
                    <a:pt x="12936" y="19574"/>
                    <a:pt x="12951" y="19341"/>
                  </a:cubicBezTo>
                  <a:cubicBezTo>
                    <a:pt x="12951" y="19186"/>
                    <a:pt x="13060" y="19078"/>
                    <a:pt x="13184" y="19000"/>
                  </a:cubicBezTo>
                  <a:cubicBezTo>
                    <a:pt x="13525" y="18767"/>
                    <a:pt x="13913" y="18566"/>
                    <a:pt x="14347" y="18457"/>
                  </a:cubicBezTo>
                  <a:cubicBezTo>
                    <a:pt x="14411" y="18441"/>
                    <a:pt x="14474" y="18432"/>
                    <a:pt x="14535" y="18432"/>
                  </a:cubicBezTo>
                  <a:close/>
                  <a:moveTo>
                    <a:pt x="5175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94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4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2" y="19465"/>
                    <a:pt x="5119" y="18876"/>
                    <a:pt x="5073" y="18861"/>
                  </a:cubicBezTo>
                  <a:cubicBezTo>
                    <a:pt x="5026" y="18830"/>
                    <a:pt x="5010" y="18721"/>
                    <a:pt x="5057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9894" y="19627"/>
                  </a:moveTo>
                  <a:cubicBezTo>
                    <a:pt x="10104" y="19627"/>
                    <a:pt x="10320" y="19638"/>
                    <a:pt x="10516" y="19667"/>
                  </a:cubicBezTo>
                  <a:cubicBezTo>
                    <a:pt x="10749" y="19729"/>
                    <a:pt x="10920" y="19884"/>
                    <a:pt x="10920" y="20086"/>
                  </a:cubicBezTo>
                  <a:cubicBezTo>
                    <a:pt x="10920" y="20117"/>
                    <a:pt x="10920" y="20163"/>
                    <a:pt x="10904" y="20194"/>
                  </a:cubicBezTo>
                  <a:cubicBezTo>
                    <a:pt x="10842" y="20349"/>
                    <a:pt x="10640" y="20380"/>
                    <a:pt x="10516" y="20396"/>
                  </a:cubicBezTo>
                  <a:cubicBezTo>
                    <a:pt x="10462" y="20404"/>
                    <a:pt x="10408" y="20408"/>
                    <a:pt x="10355" y="20408"/>
                  </a:cubicBezTo>
                  <a:cubicBezTo>
                    <a:pt x="10303" y="20408"/>
                    <a:pt x="10253" y="20404"/>
                    <a:pt x="10206" y="20396"/>
                  </a:cubicBezTo>
                  <a:cubicBezTo>
                    <a:pt x="9849" y="20396"/>
                    <a:pt x="9601" y="20334"/>
                    <a:pt x="9384" y="20210"/>
                  </a:cubicBezTo>
                  <a:cubicBezTo>
                    <a:pt x="9322" y="20179"/>
                    <a:pt x="9198" y="20101"/>
                    <a:pt x="9167" y="19962"/>
                  </a:cubicBezTo>
                  <a:cubicBezTo>
                    <a:pt x="9167" y="19915"/>
                    <a:pt x="9198" y="19822"/>
                    <a:pt x="9229" y="19776"/>
                  </a:cubicBezTo>
                  <a:cubicBezTo>
                    <a:pt x="9307" y="19667"/>
                    <a:pt x="9431" y="19652"/>
                    <a:pt x="9539" y="19636"/>
                  </a:cubicBezTo>
                  <a:cubicBezTo>
                    <a:pt x="9653" y="19630"/>
                    <a:pt x="9773" y="19627"/>
                    <a:pt x="9894" y="19627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5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93" y="20362"/>
                  </a:moveTo>
                  <a:cubicBezTo>
                    <a:pt x="12554" y="20362"/>
                    <a:pt x="12614" y="20402"/>
                    <a:pt x="12626" y="20458"/>
                  </a:cubicBezTo>
                  <a:cubicBezTo>
                    <a:pt x="12657" y="20536"/>
                    <a:pt x="12626" y="20613"/>
                    <a:pt x="12533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489"/>
                    <a:pt x="11478" y="20489"/>
                  </a:cubicBezTo>
                  <a:cubicBezTo>
                    <a:pt x="11649" y="20489"/>
                    <a:pt x="12191" y="20458"/>
                    <a:pt x="12424" y="20380"/>
                  </a:cubicBezTo>
                  <a:cubicBezTo>
                    <a:pt x="12445" y="20368"/>
                    <a:pt x="12469" y="20362"/>
                    <a:pt x="12493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7" y="16550"/>
                    <a:pt x="21327" y="10656"/>
                  </a:cubicBezTo>
                  <a:cubicBezTo>
                    <a:pt x="21327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6"/>
            <p:cNvSpPr/>
            <p:nvPr/>
          </p:nvSpPr>
          <p:spPr>
            <a:xfrm>
              <a:off x="27548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6"/>
            <p:cNvSpPr/>
            <p:nvPr/>
          </p:nvSpPr>
          <p:spPr>
            <a:xfrm>
              <a:off x="2954938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37" y="0"/>
                  </a:moveTo>
                  <a:cubicBezTo>
                    <a:pt x="314" y="0"/>
                    <a:pt x="193" y="8"/>
                    <a:pt x="78" y="21"/>
                  </a:cubicBezTo>
                  <a:cubicBezTo>
                    <a:pt x="31" y="21"/>
                    <a:pt x="16" y="21"/>
                    <a:pt x="0" y="52"/>
                  </a:cubicBezTo>
                  <a:cubicBezTo>
                    <a:pt x="16" y="52"/>
                    <a:pt x="16" y="67"/>
                    <a:pt x="31" y="67"/>
                  </a:cubicBezTo>
                  <a:cubicBezTo>
                    <a:pt x="186" y="160"/>
                    <a:pt x="419" y="207"/>
                    <a:pt x="714" y="207"/>
                  </a:cubicBezTo>
                  <a:cubicBezTo>
                    <a:pt x="807" y="207"/>
                    <a:pt x="900" y="207"/>
                    <a:pt x="1008" y="176"/>
                  </a:cubicBezTo>
                  <a:cubicBezTo>
                    <a:pt x="1132" y="176"/>
                    <a:pt x="1163" y="145"/>
                    <a:pt x="1163" y="145"/>
                  </a:cubicBezTo>
                  <a:cubicBezTo>
                    <a:pt x="1117" y="98"/>
                    <a:pt x="1055" y="67"/>
                    <a:pt x="962" y="52"/>
                  </a:cubicBezTo>
                  <a:cubicBezTo>
                    <a:pt x="789" y="15"/>
                    <a:pt x="611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6"/>
            <p:cNvSpPr/>
            <p:nvPr/>
          </p:nvSpPr>
          <p:spPr>
            <a:xfrm>
              <a:off x="274243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65" y="0"/>
                  </a:moveTo>
                  <a:cubicBezTo>
                    <a:pt x="218" y="0"/>
                    <a:pt x="156" y="78"/>
                    <a:pt x="110" y="186"/>
                  </a:cubicBezTo>
                  <a:cubicBezTo>
                    <a:pt x="1" y="636"/>
                    <a:pt x="172" y="1117"/>
                    <a:pt x="342" y="1489"/>
                  </a:cubicBezTo>
                  <a:cubicBezTo>
                    <a:pt x="404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75" y="528"/>
                    <a:pt x="404" y="155"/>
                  </a:cubicBezTo>
                  <a:cubicBezTo>
                    <a:pt x="342" y="31"/>
                    <a:pt x="311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6"/>
            <p:cNvSpPr/>
            <p:nvPr/>
          </p:nvSpPr>
          <p:spPr>
            <a:xfrm>
              <a:off x="286768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67" y="1"/>
                    <a:pt x="357" y="172"/>
                    <a:pt x="125" y="311"/>
                  </a:cubicBezTo>
                  <a:cubicBezTo>
                    <a:pt x="32" y="373"/>
                    <a:pt x="1" y="420"/>
                    <a:pt x="1" y="420"/>
                  </a:cubicBezTo>
                  <a:cubicBezTo>
                    <a:pt x="35" y="524"/>
                    <a:pt x="114" y="577"/>
                    <a:pt x="197" y="577"/>
                  </a:cubicBezTo>
                  <a:cubicBezTo>
                    <a:pt x="225" y="577"/>
                    <a:pt x="253" y="571"/>
                    <a:pt x="280" y="559"/>
                  </a:cubicBezTo>
                  <a:cubicBezTo>
                    <a:pt x="590" y="482"/>
                    <a:pt x="900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10" y="32"/>
                    <a:pt x="1133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6"/>
            <p:cNvSpPr/>
            <p:nvPr/>
          </p:nvSpPr>
          <p:spPr>
            <a:xfrm>
              <a:off x="30483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4" y="62"/>
                    <a:pt x="1411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6"/>
            <p:cNvSpPr/>
            <p:nvPr/>
          </p:nvSpPr>
          <p:spPr>
            <a:xfrm>
              <a:off x="3023163" y="3790975"/>
              <a:ext cx="48125" cy="17475"/>
            </a:xfrm>
            <a:custGeom>
              <a:avLst/>
              <a:gdLst/>
              <a:ahLst/>
              <a:cxnLst/>
              <a:rect l="l" t="t" r="r" b="b"/>
              <a:pathLst>
                <a:path w="1925" h="699" extrusionOk="0">
                  <a:moveTo>
                    <a:pt x="296" y="0"/>
                  </a:moveTo>
                  <a:cubicBezTo>
                    <a:pt x="109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09" y="481"/>
                    <a:pt x="311" y="543"/>
                  </a:cubicBezTo>
                  <a:cubicBezTo>
                    <a:pt x="660" y="639"/>
                    <a:pt x="1017" y="698"/>
                    <a:pt x="1363" y="698"/>
                  </a:cubicBezTo>
                  <a:cubicBezTo>
                    <a:pt x="1463" y="698"/>
                    <a:pt x="1563" y="693"/>
                    <a:pt x="1660" y="683"/>
                  </a:cubicBezTo>
                  <a:cubicBezTo>
                    <a:pt x="1738" y="683"/>
                    <a:pt x="1847" y="667"/>
                    <a:pt x="1878" y="636"/>
                  </a:cubicBezTo>
                  <a:cubicBezTo>
                    <a:pt x="1924" y="574"/>
                    <a:pt x="1847" y="435"/>
                    <a:pt x="1738" y="357"/>
                  </a:cubicBezTo>
                  <a:cubicBezTo>
                    <a:pt x="1350" y="31"/>
                    <a:pt x="776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6"/>
            <p:cNvSpPr/>
            <p:nvPr/>
          </p:nvSpPr>
          <p:spPr>
            <a:xfrm>
              <a:off x="3015813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83" y="279"/>
                  </a:moveTo>
                  <a:cubicBezTo>
                    <a:pt x="1070" y="279"/>
                    <a:pt x="1644" y="310"/>
                    <a:pt x="2032" y="636"/>
                  </a:cubicBezTo>
                  <a:cubicBezTo>
                    <a:pt x="2141" y="714"/>
                    <a:pt x="2218" y="853"/>
                    <a:pt x="2172" y="915"/>
                  </a:cubicBezTo>
                  <a:cubicBezTo>
                    <a:pt x="2141" y="946"/>
                    <a:pt x="2032" y="962"/>
                    <a:pt x="1954" y="962"/>
                  </a:cubicBezTo>
                  <a:cubicBezTo>
                    <a:pt x="1857" y="972"/>
                    <a:pt x="1757" y="977"/>
                    <a:pt x="1657" y="977"/>
                  </a:cubicBezTo>
                  <a:cubicBezTo>
                    <a:pt x="1311" y="977"/>
                    <a:pt x="954" y="918"/>
                    <a:pt x="605" y="822"/>
                  </a:cubicBezTo>
                  <a:cubicBezTo>
                    <a:pt x="403" y="760"/>
                    <a:pt x="295" y="605"/>
                    <a:pt x="295" y="434"/>
                  </a:cubicBezTo>
                  <a:lnTo>
                    <a:pt x="295" y="372"/>
                  </a:lnTo>
                  <a:cubicBezTo>
                    <a:pt x="310" y="310"/>
                    <a:pt x="403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81" y="0"/>
                    <a:pt x="155" y="16"/>
                    <a:pt x="47" y="279"/>
                  </a:cubicBezTo>
                  <a:cubicBezTo>
                    <a:pt x="16" y="310"/>
                    <a:pt x="0" y="357"/>
                    <a:pt x="0" y="403"/>
                  </a:cubicBezTo>
                  <a:cubicBezTo>
                    <a:pt x="0" y="714"/>
                    <a:pt x="217" y="1008"/>
                    <a:pt x="512" y="1101"/>
                  </a:cubicBezTo>
                  <a:cubicBezTo>
                    <a:pt x="900" y="1225"/>
                    <a:pt x="1319" y="1287"/>
                    <a:pt x="1722" y="1287"/>
                  </a:cubicBezTo>
                  <a:lnTo>
                    <a:pt x="1954" y="1287"/>
                  </a:lnTo>
                  <a:cubicBezTo>
                    <a:pt x="2094" y="1256"/>
                    <a:pt x="2296" y="1241"/>
                    <a:pt x="2389" y="1086"/>
                  </a:cubicBezTo>
                  <a:cubicBezTo>
                    <a:pt x="2544" y="869"/>
                    <a:pt x="2404" y="605"/>
                    <a:pt x="2218" y="434"/>
                  </a:cubicBezTo>
                  <a:cubicBezTo>
                    <a:pt x="1753" y="47"/>
                    <a:pt x="1132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6"/>
            <p:cNvSpPr/>
            <p:nvPr/>
          </p:nvSpPr>
          <p:spPr>
            <a:xfrm>
              <a:off x="285993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43" y="291"/>
                  </a:cubicBezTo>
                  <a:cubicBezTo>
                    <a:pt x="1520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61" y="846"/>
                    <a:pt x="532" y="852"/>
                    <a:pt x="503" y="852"/>
                  </a:cubicBezTo>
                  <a:cubicBezTo>
                    <a:pt x="422" y="852"/>
                    <a:pt x="345" y="806"/>
                    <a:pt x="311" y="726"/>
                  </a:cubicBezTo>
                  <a:cubicBezTo>
                    <a:pt x="311" y="695"/>
                    <a:pt x="326" y="664"/>
                    <a:pt x="435" y="586"/>
                  </a:cubicBezTo>
                  <a:cubicBezTo>
                    <a:pt x="667" y="447"/>
                    <a:pt x="977" y="276"/>
                    <a:pt x="1319" y="276"/>
                  </a:cubicBezTo>
                  <a:close/>
                  <a:moveTo>
                    <a:pt x="1316" y="1"/>
                  </a:moveTo>
                  <a:cubicBezTo>
                    <a:pt x="917" y="1"/>
                    <a:pt x="551" y="177"/>
                    <a:pt x="280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57" y="1160"/>
                    <a:pt x="559" y="1160"/>
                  </a:cubicBezTo>
                  <a:cubicBezTo>
                    <a:pt x="590" y="1160"/>
                    <a:pt x="652" y="1160"/>
                    <a:pt x="698" y="1144"/>
                  </a:cubicBezTo>
                  <a:cubicBezTo>
                    <a:pt x="1040" y="1051"/>
                    <a:pt x="1365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6"/>
            <p:cNvSpPr/>
            <p:nvPr/>
          </p:nvSpPr>
          <p:spPr>
            <a:xfrm>
              <a:off x="3040613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47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3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3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6"/>
            <p:cNvSpPr/>
            <p:nvPr/>
          </p:nvSpPr>
          <p:spPr>
            <a:xfrm>
              <a:off x="2946013" y="4243475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826" y="289"/>
                  </a:moveTo>
                  <a:cubicBezTo>
                    <a:pt x="990" y="289"/>
                    <a:pt x="1157" y="300"/>
                    <a:pt x="1319" y="326"/>
                  </a:cubicBezTo>
                  <a:cubicBezTo>
                    <a:pt x="1412" y="357"/>
                    <a:pt x="1489" y="403"/>
                    <a:pt x="1489" y="434"/>
                  </a:cubicBezTo>
                  <a:cubicBezTo>
                    <a:pt x="1489" y="450"/>
                    <a:pt x="1458" y="465"/>
                    <a:pt x="1365" y="465"/>
                  </a:cubicBezTo>
                  <a:cubicBezTo>
                    <a:pt x="1257" y="481"/>
                    <a:pt x="1164" y="481"/>
                    <a:pt x="1071" y="481"/>
                  </a:cubicBezTo>
                  <a:cubicBezTo>
                    <a:pt x="776" y="481"/>
                    <a:pt x="543" y="450"/>
                    <a:pt x="388" y="357"/>
                  </a:cubicBezTo>
                  <a:cubicBezTo>
                    <a:pt x="373" y="357"/>
                    <a:pt x="373" y="326"/>
                    <a:pt x="357" y="326"/>
                  </a:cubicBezTo>
                  <a:cubicBezTo>
                    <a:pt x="373" y="310"/>
                    <a:pt x="388" y="310"/>
                    <a:pt x="435" y="310"/>
                  </a:cubicBezTo>
                  <a:cubicBezTo>
                    <a:pt x="560" y="296"/>
                    <a:pt x="692" y="289"/>
                    <a:pt x="826" y="289"/>
                  </a:cubicBezTo>
                  <a:close/>
                  <a:moveTo>
                    <a:pt x="717" y="0"/>
                  </a:moveTo>
                  <a:cubicBezTo>
                    <a:pt x="607" y="0"/>
                    <a:pt x="497" y="5"/>
                    <a:pt x="388" y="16"/>
                  </a:cubicBezTo>
                  <a:cubicBezTo>
                    <a:pt x="280" y="47"/>
                    <a:pt x="156" y="62"/>
                    <a:pt x="78" y="155"/>
                  </a:cubicBezTo>
                  <a:cubicBezTo>
                    <a:pt x="16" y="217"/>
                    <a:pt x="1" y="279"/>
                    <a:pt x="16" y="357"/>
                  </a:cubicBezTo>
                  <a:cubicBezTo>
                    <a:pt x="63" y="481"/>
                    <a:pt x="171" y="558"/>
                    <a:pt x="233" y="605"/>
                  </a:cubicBezTo>
                  <a:cubicBezTo>
                    <a:pt x="450" y="713"/>
                    <a:pt x="714" y="775"/>
                    <a:pt x="1055" y="775"/>
                  </a:cubicBezTo>
                  <a:cubicBezTo>
                    <a:pt x="1164" y="775"/>
                    <a:pt x="1257" y="760"/>
                    <a:pt x="1365" y="760"/>
                  </a:cubicBezTo>
                  <a:cubicBezTo>
                    <a:pt x="1489" y="760"/>
                    <a:pt x="1660" y="713"/>
                    <a:pt x="1753" y="589"/>
                  </a:cubicBezTo>
                  <a:cubicBezTo>
                    <a:pt x="1769" y="543"/>
                    <a:pt x="1769" y="512"/>
                    <a:pt x="1769" y="465"/>
                  </a:cubicBezTo>
                  <a:cubicBezTo>
                    <a:pt x="1769" y="279"/>
                    <a:pt x="1598" y="93"/>
                    <a:pt x="1365" y="62"/>
                  </a:cubicBezTo>
                  <a:cubicBezTo>
                    <a:pt x="1159" y="21"/>
                    <a:pt x="938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6"/>
            <p:cNvSpPr/>
            <p:nvPr/>
          </p:nvSpPr>
          <p:spPr>
            <a:xfrm>
              <a:off x="27350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05" y="305"/>
                    <a:pt x="636" y="367"/>
                    <a:pt x="683" y="445"/>
                  </a:cubicBezTo>
                  <a:cubicBezTo>
                    <a:pt x="853" y="802"/>
                    <a:pt x="977" y="1189"/>
                    <a:pt x="1024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36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26"/>
                    <a:pt x="202" y="1484"/>
                    <a:pt x="388" y="1887"/>
                  </a:cubicBezTo>
                  <a:cubicBezTo>
                    <a:pt x="435" y="1996"/>
                    <a:pt x="559" y="2260"/>
                    <a:pt x="822" y="2260"/>
                  </a:cubicBezTo>
                  <a:cubicBezTo>
                    <a:pt x="853" y="2260"/>
                    <a:pt x="915" y="2260"/>
                    <a:pt x="946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48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6"/>
            <p:cNvSpPr/>
            <p:nvPr/>
          </p:nvSpPr>
          <p:spPr>
            <a:xfrm>
              <a:off x="3068538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97" y="590"/>
                    <a:pt x="698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85" y="1567"/>
                  </a:lnTo>
                  <a:cubicBezTo>
                    <a:pt x="885" y="1644"/>
                    <a:pt x="962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0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6"/>
            <p:cNvSpPr/>
            <p:nvPr/>
          </p:nvSpPr>
          <p:spPr>
            <a:xfrm>
              <a:off x="277113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57" y="357"/>
                    <a:pt x="435" y="482"/>
                  </a:cubicBezTo>
                  <a:cubicBezTo>
                    <a:pt x="357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5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76" y="1117"/>
                  </a:cubicBezTo>
                  <a:cubicBezTo>
                    <a:pt x="1490" y="1024"/>
                    <a:pt x="1272" y="900"/>
                    <a:pt x="1086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6" y="113"/>
                    <a:pt x="1047" y="145"/>
                    <a:pt x="1024" y="202"/>
                  </a:cubicBezTo>
                  <a:lnTo>
                    <a:pt x="823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6"/>
            <p:cNvSpPr/>
            <p:nvPr/>
          </p:nvSpPr>
          <p:spPr>
            <a:xfrm>
              <a:off x="27587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9" y="1"/>
                  </a:moveTo>
                  <a:cubicBezTo>
                    <a:pt x="864" y="1"/>
                    <a:pt x="819" y="23"/>
                    <a:pt x="791" y="51"/>
                  </a:cubicBezTo>
                  <a:cubicBezTo>
                    <a:pt x="435" y="470"/>
                    <a:pt x="47" y="1121"/>
                    <a:pt x="31" y="1137"/>
                  </a:cubicBezTo>
                  <a:cubicBezTo>
                    <a:pt x="0" y="1214"/>
                    <a:pt x="31" y="1292"/>
                    <a:pt x="109" y="1354"/>
                  </a:cubicBezTo>
                  <a:cubicBezTo>
                    <a:pt x="124" y="1370"/>
                    <a:pt x="140" y="1370"/>
                    <a:pt x="187" y="1370"/>
                  </a:cubicBezTo>
                  <a:cubicBezTo>
                    <a:pt x="233" y="1370"/>
                    <a:pt x="280" y="1354"/>
                    <a:pt x="295" y="1292"/>
                  </a:cubicBezTo>
                  <a:cubicBezTo>
                    <a:pt x="295" y="1292"/>
                    <a:pt x="683" y="641"/>
                    <a:pt x="1024" y="253"/>
                  </a:cubicBezTo>
                  <a:cubicBezTo>
                    <a:pt x="1071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6"/>
            <p:cNvSpPr/>
            <p:nvPr/>
          </p:nvSpPr>
          <p:spPr>
            <a:xfrm>
              <a:off x="27909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9" y="0"/>
                  </a:moveTo>
                  <a:cubicBezTo>
                    <a:pt x="1113" y="0"/>
                    <a:pt x="1089" y="10"/>
                    <a:pt x="1071" y="35"/>
                  </a:cubicBezTo>
                  <a:cubicBezTo>
                    <a:pt x="652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303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6"/>
            <p:cNvSpPr/>
            <p:nvPr/>
          </p:nvSpPr>
          <p:spPr>
            <a:xfrm>
              <a:off x="2798663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09" y="1075"/>
                    <a:pt x="156" y="1075"/>
                  </a:cubicBezTo>
                  <a:cubicBezTo>
                    <a:pt x="187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40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6"/>
            <p:cNvSpPr/>
            <p:nvPr/>
          </p:nvSpPr>
          <p:spPr>
            <a:xfrm>
              <a:off x="2959963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1" y="55"/>
                    <a:pt x="140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1" y="314"/>
                    <a:pt x="1707" y="350"/>
                  </a:cubicBezTo>
                  <a:lnTo>
                    <a:pt x="1753" y="350"/>
                  </a:lnTo>
                  <a:cubicBezTo>
                    <a:pt x="1815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6"/>
            <p:cNvSpPr/>
            <p:nvPr/>
          </p:nvSpPr>
          <p:spPr>
            <a:xfrm>
              <a:off x="31317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7" y="1"/>
                    <a:pt x="63" y="21"/>
                    <a:pt x="32" y="63"/>
                  </a:cubicBezTo>
                  <a:cubicBezTo>
                    <a:pt x="1" y="140"/>
                    <a:pt x="16" y="218"/>
                    <a:pt x="94" y="280"/>
                  </a:cubicBezTo>
                  <a:cubicBezTo>
                    <a:pt x="94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54" y="388"/>
                    <a:pt x="264" y="16"/>
                    <a:pt x="233" y="16"/>
                  </a:cubicBezTo>
                  <a:cubicBezTo>
                    <a:pt x="207" y="6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6"/>
            <p:cNvSpPr/>
            <p:nvPr/>
          </p:nvSpPr>
          <p:spPr>
            <a:xfrm>
              <a:off x="3205013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8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6"/>
            <p:cNvSpPr/>
            <p:nvPr/>
          </p:nvSpPr>
          <p:spPr>
            <a:xfrm>
              <a:off x="3227113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2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96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6"/>
            <p:cNvSpPr/>
            <p:nvPr/>
          </p:nvSpPr>
          <p:spPr>
            <a:xfrm>
              <a:off x="32290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1" y="32"/>
                    <a:pt x="125" y="94"/>
                    <a:pt x="125" y="171"/>
                  </a:cubicBezTo>
                  <a:cubicBezTo>
                    <a:pt x="125" y="435"/>
                    <a:pt x="94" y="1195"/>
                    <a:pt x="16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6"/>
            <p:cNvSpPr/>
            <p:nvPr/>
          </p:nvSpPr>
          <p:spPr>
            <a:xfrm>
              <a:off x="3180588" y="4119700"/>
              <a:ext cx="34550" cy="49725"/>
            </a:xfrm>
            <a:custGeom>
              <a:avLst/>
              <a:gdLst/>
              <a:ahLst/>
              <a:cxnLst/>
              <a:rect l="l" t="t" r="r" b="b"/>
              <a:pathLst>
                <a:path w="1382" h="1989" extrusionOk="0">
                  <a:moveTo>
                    <a:pt x="1227" y="0"/>
                  </a:moveTo>
                  <a:cubicBezTo>
                    <a:pt x="1161" y="0"/>
                    <a:pt x="1100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1" y="763"/>
                    <a:pt x="1350" y="190"/>
                  </a:cubicBezTo>
                  <a:cubicBezTo>
                    <a:pt x="1381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6"/>
            <p:cNvSpPr/>
            <p:nvPr/>
          </p:nvSpPr>
          <p:spPr>
            <a:xfrm>
              <a:off x="31092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3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6"/>
            <p:cNvSpPr/>
            <p:nvPr/>
          </p:nvSpPr>
          <p:spPr>
            <a:xfrm>
              <a:off x="28424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63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598" y="1191"/>
                    <a:pt x="1629" y="1222"/>
                    <a:pt x="1644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84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6"/>
            <p:cNvSpPr/>
            <p:nvPr/>
          </p:nvSpPr>
          <p:spPr>
            <a:xfrm>
              <a:off x="31864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4" y="1368"/>
                    <a:pt x="140" y="1368"/>
                    <a:pt x="156" y="1368"/>
                  </a:cubicBezTo>
                  <a:cubicBezTo>
                    <a:pt x="202" y="1368"/>
                    <a:pt x="233" y="1352"/>
                    <a:pt x="264" y="1306"/>
                  </a:cubicBezTo>
                  <a:cubicBezTo>
                    <a:pt x="295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1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6"/>
            <p:cNvSpPr/>
            <p:nvPr/>
          </p:nvSpPr>
          <p:spPr>
            <a:xfrm>
              <a:off x="27292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11" y="1560"/>
                    <a:pt x="373" y="1482"/>
                    <a:pt x="373" y="1405"/>
                  </a:cubicBezTo>
                  <a:cubicBezTo>
                    <a:pt x="311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6"/>
            <p:cNvSpPr/>
            <p:nvPr/>
          </p:nvSpPr>
          <p:spPr>
            <a:xfrm>
              <a:off x="28804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6"/>
            <p:cNvSpPr/>
            <p:nvPr/>
          </p:nvSpPr>
          <p:spPr>
            <a:xfrm>
              <a:off x="3001463" y="4261775"/>
              <a:ext cx="32200" cy="10400"/>
            </a:xfrm>
            <a:custGeom>
              <a:avLst/>
              <a:gdLst/>
              <a:ahLst/>
              <a:cxnLst/>
              <a:rect l="l" t="t" r="r" b="b"/>
              <a:pathLst>
                <a:path w="1288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1" y="121"/>
                    <a:pt x="124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47" y="416"/>
                    <a:pt x="124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288" y="168"/>
                    <a:pt x="1257" y="90"/>
                  </a:cubicBezTo>
                  <a:cubicBezTo>
                    <a:pt x="1245" y="33"/>
                    <a:pt x="1200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6"/>
            <p:cNvSpPr/>
            <p:nvPr/>
          </p:nvSpPr>
          <p:spPr>
            <a:xfrm>
              <a:off x="2901038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3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5" y="658"/>
                    <a:pt x="946" y="627"/>
                    <a:pt x="993" y="581"/>
                  </a:cubicBezTo>
                  <a:cubicBezTo>
                    <a:pt x="1024" y="487"/>
                    <a:pt x="993" y="410"/>
                    <a:pt x="915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6"/>
            <p:cNvSpPr/>
            <p:nvPr/>
          </p:nvSpPr>
          <p:spPr>
            <a:xfrm>
              <a:off x="275911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25" y="978"/>
                  </a:cubicBezTo>
                  <a:cubicBezTo>
                    <a:pt x="140" y="1040"/>
                    <a:pt x="203" y="1055"/>
                    <a:pt x="265" y="1055"/>
                  </a:cubicBezTo>
                  <a:cubicBezTo>
                    <a:pt x="280" y="1055"/>
                    <a:pt x="296" y="1055"/>
                    <a:pt x="327" y="1040"/>
                  </a:cubicBezTo>
                  <a:cubicBezTo>
                    <a:pt x="404" y="993"/>
                    <a:pt x="420" y="915"/>
                    <a:pt x="404" y="838"/>
                  </a:cubicBezTo>
                  <a:cubicBezTo>
                    <a:pt x="280" y="590"/>
                    <a:pt x="327" y="156"/>
                    <a:pt x="327" y="156"/>
                  </a:cubicBezTo>
                  <a:cubicBezTo>
                    <a:pt x="327" y="78"/>
                    <a:pt x="26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6"/>
            <p:cNvSpPr/>
            <p:nvPr/>
          </p:nvSpPr>
          <p:spPr>
            <a:xfrm>
              <a:off x="2916538" y="3851775"/>
              <a:ext cx="29125" cy="15600"/>
            </a:xfrm>
            <a:custGeom>
              <a:avLst/>
              <a:gdLst/>
              <a:ahLst/>
              <a:cxnLst/>
              <a:rect l="l" t="t" r="r" b="b"/>
              <a:pathLst>
                <a:path w="1165" h="624" extrusionOk="0">
                  <a:moveTo>
                    <a:pt x="994" y="1"/>
                  </a:moveTo>
                  <a:cubicBezTo>
                    <a:pt x="984" y="1"/>
                    <a:pt x="974" y="2"/>
                    <a:pt x="962" y="3"/>
                  </a:cubicBezTo>
                  <a:cubicBezTo>
                    <a:pt x="652" y="65"/>
                    <a:pt x="109" y="329"/>
                    <a:pt x="94" y="360"/>
                  </a:cubicBezTo>
                  <a:cubicBezTo>
                    <a:pt x="16" y="391"/>
                    <a:pt x="1" y="469"/>
                    <a:pt x="32" y="546"/>
                  </a:cubicBezTo>
                  <a:cubicBezTo>
                    <a:pt x="63" y="608"/>
                    <a:pt x="109" y="624"/>
                    <a:pt x="171" y="624"/>
                  </a:cubicBezTo>
                  <a:cubicBezTo>
                    <a:pt x="187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9" y="127"/>
                  </a:cubicBezTo>
                  <a:cubicBezTo>
                    <a:pt x="1121" y="58"/>
                    <a:pt x="1080" y="1"/>
                    <a:pt x="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6"/>
            <p:cNvSpPr/>
            <p:nvPr/>
          </p:nvSpPr>
          <p:spPr>
            <a:xfrm>
              <a:off x="293748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09" y="1"/>
                  </a:moveTo>
                  <a:cubicBezTo>
                    <a:pt x="695" y="1"/>
                    <a:pt x="681" y="4"/>
                    <a:pt x="667" y="9"/>
                  </a:cubicBezTo>
                  <a:cubicBezTo>
                    <a:pt x="481" y="40"/>
                    <a:pt x="279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47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9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28" y="54"/>
                    <a:pt x="771" y="1"/>
                    <a:pt x="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6"/>
            <p:cNvSpPr/>
            <p:nvPr/>
          </p:nvSpPr>
          <p:spPr>
            <a:xfrm>
              <a:off x="3081338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93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6"/>
            <p:cNvSpPr/>
            <p:nvPr/>
          </p:nvSpPr>
          <p:spPr>
            <a:xfrm>
              <a:off x="3054588" y="3918000"/>
              <a:ext cx="11250" cy="9475"/>
            </a:xfrm>
            <a:custGeom>
              <a:avLst/>
              <a:gdLst/>
              <a:ahLst/>
              <a:cxnLst/>
              <a:rect l="l" t="t" r="r" b="b"/>
              <a:pathLst>
                <a:path w="450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3" y="348"/>
                  </a:lnTo>
                  <a:cubicBezTo>
                    <a:pt x="450" y="239"/>
                    <a:pt x="434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6"/>
            <p:cNvSpPr/>
            <p:nvPr/>
          </p:nvSpPr>
          <p:spPr>
            <a:xfrm>
              <a:off x="3210838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63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295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6"/>
            <p:cNvSpPr/>
            <p:nvPr/>
          </p:nvSpPr>
          <p:spPr>
            <a:xfrm>
              <a:off x="288746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6"/>
            <p:cNvSpPr/>
            <p:nvPr/>
          </p:nvSpPr>
          <p:spPr>
            <a:xfrm>
              <a:off x="27746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4" y="0"/>
                  </a:moveTo>
                  <a:cubicBezTo>
                    <a:pt x="62" y="62"/>
                    <a:pt x="47" y="109"/>
                    <a:pt x="31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6"/>
            <p:cNvSpPr/>
            <p:nvPr/>
          </p:nvSpPr>
          <p:spPr>
            <a:xfrm>
              <a:off x="27878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47" y="98"/>
                    <a:pt x="63" y="160"/>
                  </a:cubicBezTo>
                  <a:lnTo>
                    <a:pt x="32" y="160"/>
                  </a:lnTo>
                  <a:cubicBezTo>
                    <a:pt x="1" y="253"/>
                    <a:pt x="78" y="346"/>
                    <a:pt x="187" y="392"/>
                  </a:cubicBezTo>
                  <a:cubicBezTo>
                    <a:pt x="202" y="392"/>
                    <a:pt x="218" y="408"/>
                    <a:pt x="264" y="408"/>
                  </a:cubicBezTo>
                  <a:cubicBezTo>
                    <a:pt x="295" y="408"/>
                    <a:pt x="342" y="392"/>
                    <a:pt x="373" y="377"/>
                  </a:cubicBezTo>
                  <a:cubicBezTo>
                    <a:pt x="419" y="346"/>
                    <a:pt x="450" y="315"/>
                    <a:pt x="450" y="253"/>
                  </a:cubicBezTo>
                  <a:cubicBezTo>
                    <a:pt x="450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6"/>
            <p:cNvSpPr/>
            <p:nvPr/>
          </p:nvSpPr>
          <p:spPr>
            <a:xfrm>
              <a:off x="28219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31" y="64"/>
                    <a:pt x="0" y="126"/>
                    <a:pt x="0" y="173"/>
                  </a:cubicBezTo>
                  <a:cubicBezTo>
                    <a:pt x="0" y="235"/>
                    <a:pt x="31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307" y="31"/>
                    <a:pt x="243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6"/>
            <p:cNvSpPr/>
            <p:nvPr/>
          </p:nvSpPr>
          <p:spPr>
            <a:xfrm>
              <a:off x="28389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3" y="0"/>
                  </a:moveTo>
                  <a:cubicBezTo>
                    <a:pt x="179" y="0"/>
                    <a:pt x="144" y="9"/>
                    <a:pt x="109" y="28"/>
                  </a:cubicBezTo>
                  <a:cubicBezTo>
                    <a:pt x="16" y="90"/>
                    <a:pt x="1" y="199"/>
                    <a:pt x="32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65" y="370"/>
                    <a:pt x="311" y="370"/>
                  </a:cubicBezTo>
                  <a:cubicBezTo>
                    <a:pt x="342" y="354"/>
                    <a:pt x="389" y="323"/>
                    <a:pt x="404" y="261"/>
                  </a:cubicBezTo>
                  <a:cubicBezTo>
                    <a:pt x="420" y="199"/>
                    <a:pt x="420" y="168"/>
                    <a:pt x="389" y="106"/>
                  </a:cubicBezTo>
                  <a:cubicBezTo>
                    <a:pt x="357" y="42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6"/>
            <p:cNvSpPr/>
            <p:nvPr/>
          </p:nvSpPr>
          <p:spPr>
            <a:xfrm>
              <a:off x="2829688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57" y="97"/>
                  </a:cubicBezTo>
                  <a:cubicBezTo>
                    <a:pt x="306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6"/>
            <p:cNvSpPr/>
            <p:nvPr/>
          </p:nvSpPr>
          <p:spPr>
            <a:xfrm>
              <a:off x="2870013" y="4199175"/>
              <a:ext cx="9725" cy="9800"/>
            </a:xfrm>
            <a:custGeom>
              <a:avLst/>
              <a:gdLst/>
              <a:ahLst/>
              <a:cxnLst/>
              <a:rect l="l" t="t" r="r" b="b"/>
              <a:pathLst>
                <a:path w="389" h="392" extrusionOk="0">
                  <a:moveTo>
                    <a:pt x="177" y="58"/>
                  </a:moveTo>
                  <a:lnTo>
                    <a:pt x="171" y="81"/>
                  </a:lnTo>
                  <a:lnTo>
                    <a:pt x="171" y="66"/>
                  </a:lnTo>
                  <a:lnTo>
                    <a:pt x="177" y="58"/>
                  </a:lnTo>
                  <a:close/>
                  <a:moveTo>
                    <a:pt x="192" y="1"/>
                  </a:moveTo>
                  <a:cubicBezTo>
                    <a:pt x="139" y="1"/>
                    <a:pt x="87" y="39"/>
                    <a:pt x="47" y="66"/>
                  </a:cubicBezTo>
                  <a:cubicBezTo>
                    <a:pt x="16" y="128"/>
                    <a:pt x="1" y="206"/>
                    <a:pt x="16" y="252"/>
                  </a:cubicBezTo>
                  <a:cubicBezTo>
                    <a:pt x="47" y="330"/>
                    <a:pt x="156" y="392"/>
                    <a:pt x="233" y="392"/>
                  </a:cubicBezTo>
                  <a:cubicBezTo>
                    <a:pt x="264" y="392"/>
                    <a:pt x="295" y="392"/>
                    <a:pt x="311" y="376"/>
                  </a:cubicBezTo>
                  <a:lnTo>
                    <a:pt x="326" y="361"/>
                  </a:lnTo>
                  <a:lnTo>
                    <a:pt x="388" y="66"/>
                  </a:lnTo>
                  <a:lnTo>
                    <a:pt x="203" y="23"/>
                  </a:lnTo>
                  <a:lnTo>
                    <a:pt x="203" y="23"/>
                  </a:lnTo>
                  <a:lnTo>
                    <a:pt x="218" y="4"/>
                  </a:lnTo>
                  <a:cubicBezTo>
                    <a:pt x="209" y="2"/>
                    <a:pt x="201" y="1"/>
                    <a:pt x="1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6"/>
            <p:cNvSpPr/>
            <p:nvPr/>
          </p:nvSpPr>
          <p:spPr>
            <a:xfrm>
              <a:off x="28393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87" y="0"/>
                  </a:moveTo>
                  <a:cubicBezTo>
                    <a:pt x="194" y="0"/>
                    <a:pt x="104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187" y="474"/>
                    <a:pt x="249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512" y="319"/>
                    <a:pt x="528" y="242"/>
                    <a:pt x="512" y="180"/>
                  </a:cubicBezTo>
                  <a:cubicBezTo>
                    <a:pt x="481" y="102"/>
                    <a:pt x="450" y="71"/>
                    <a:pt x="388" y="24"/>
                  </a:cubicBezTo>
                  <a:cubicBezTo>
                    <a:pt x="355" y="8"/>
                    <a:pt x="321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6"/>
            <p:cNvSpPr/>
            <p:nvPr/>
          </p:nvSpPr>
          <p:spPr>
            <a:xfrm>
              <a:off x="30933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5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6"/>
            <p:cNvSpPr/>
            <p:nvPr/>
          </p:nvSpPr>
          <p:spPr>
            <a:xfrm>
              <a:off x="3201913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4" y="1"/>
                  </a:moveTo>
                  <a:cubicBezTo>
                    <a:pt x="189" y="1"/>
                    <a:pt x="150" y="9"/>
                    <a:pt x="109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6"/>
            <p:cNvSpPr/>
            <p:nvPr/>
          </p:nvSpPr>
          <p:spPr>
            <a:xfrm>
              <a:off x="2912288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109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5" y="357"/>
                  </a:cubicBezTo>
                  <a:cubicBezTo>
                    <a:pt x="481" y="311"/>
                    <a:pt x="496" y="264"/>
                    <a:pt x="481" y="218"/>
                  </a:cubicBezTo>
                  <a:cubicBezTo>
                    <a:pt x="434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6"/>
            <p:cNvSpPr/>
            <p:nvPr/>
          </p:nvSpPr>
          <p:spPr>
            <a:xfrm>
              <a:off x="283551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62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50" y="310"/>
                  </a:cubicBezTo>
                  <a:cubicBezTo>
                    <a:pt x="466" y="248"/>
                    <a:pt x="466" y="171"/>
                    <a:pt x="450" y="140"/>
                  </a:cubicBezTo>
                  <a:cubicBezTo>
                    <a:pt x="404" y="62"/>
                    <a:pt x="29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6"/>
            <p:cNvSpPr/>
            <p:nvPr/>
          </p:nvSpPr>
          <p:spPr>
            <a:xfrm>
              <a:off x="3012313" y="3906400"/>
              <a:ext cx="10875" cy="9825"/>
            </a:xfrm>
            <a:custGeom>
              <a:avLst/>
              <a:gdLst/>
              <a:ahLst/>
              <a:cxnLst/>
              <a:rect l="l" t="t" r="r" b="b"/>
              <a:pathLst>
                <a:path w="435" h="393" extrusionOk="0">
                  <a:moveTo>
                    <a:pt x="258" y="0"/>
                  </a:moveTo>
                  <a:cubicBezTo>
                    <a:pt x="198" y="0"/>
                    <a:pt x="133" y="15"/>
                    <a:pt x="78" y="52"/>
                  </a:cubicBezTo>
                  <a:cubicBezTo>
                    <a:pt x="32" y="83"/>
                    <a:pt x="1" y="160"/>
                    <a:pt x="32" y="269"/>
                  </a:cubicBezTo>
                  <a:cubicBezTo>
                    <a:pt x="63" y="346"/>
                    <a:pt x="140" y="393"/>
                    <a:pt x="218" y="393"/>
                  </a:cubicBezTo>
                  <a:cubicBezTo>
                    <a:pt x="295" y="393"/>
                    <a:pt x="357" y="362"/>
                    <a:pt x="388" y="284"/>
                  </a:cubicBezTo>
                  <a:cubicBezTo>
                    <a:pt x="435" y="207"/>
                    <a:pt x="435" y="129"/>
                    <a:pt x="388" y="52"/>
                  </a:cubicBezTo>
                  <a:lnTo>
                    <a:pt x="373" y="21"/>
                  </a:lnTo>
                  <a:cubicBezTo>
                    <a:pt x="341" y="8"/>
                    <a:pt x="301" y="0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6"/>
            <p:cNvSpPr/>
            <p:nvPr/>
          </p:nvSpPr>
          <p:spPr>
            <a:xfrm>
              <a:off x="2878538" y="40302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56" y="357"/>
                    <a:pt x="202" y="373"/>
                  </a:cubicBezTo>
                  <a:lnTo>
                    <a:pt x="435" y="451"/>
                  </a:lnTo>
                  <a:lnTo>
                    <a:pt x="451" y="404"/>
                  </a:lnTo>
                  <a:cubicBezTo>
                    <a:pt x="466" y="326"/>
                    <a:pt x="497" y="264"/>
                    <a:pt x="497" y="187"/>
                  </a:cubicBezTo>
                  <a:cubicBezTo>
                    <a:pt x="497" y="140"/>
                    <a:pt x="451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6"/>
            <p:cNvSpPr/>
            <p:nvPr/>
          </p:nvSpPr>
          <p:spPr>
            <a:xfrm>
              <a:off x="31530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8" y="58"/>
                    <a:pt x="78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8" y="469"/>
                  </a:lnTo>
                  <a:cubicBezTo>
                    <a:pt x="109" y="500"/>
                    <a:pt x="156" y="515"/>
                    <a:pt x="187" y="515"/>
                  </a:cubicBezTo>
                  <a:cubicBezTo>
                    <a:pt x="264" y="515"/>
                    <a:pt x="373" y="453"/>
                    <a:pt x="404" y="376"/>
                  </a:cubicBezTo>
                  <a:cubicBezTo>
                    <a:pt x="466" y="282"/>
                    <a:pt x="435" y="158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3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6"/>
            <p:cNvSpPr/>
            <p:nvPr/>
          </p:nvSpPr>
          <p:spPr>
            <a:xfrm>
              <a:off x="2787038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2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09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6"/>
            <p:cNvSpPr/>
            <p:nvPr/>
          </p:nvSpPr>
          <p:spPr>
            <a:xfrm>
              <a:off x="29929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71" y="419"/>
                    <a:pt x="248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34" y="109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6"/>
            <p:cNvSpPr/>
            <p:nvPr/>
          </p:nvSpPr>
          <p:spPr>
            <a:xfrm>
              <a:off x="2935538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7" y="47"/>
                    <a:pt x="326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6"/>
            <p:cNvSpPr/>
            <p:nvPr/>
          </p:nvSpPr>
          <p:spPr>
            <a:xfrm>
              <a:off x="3190288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6"/>
            <p:cNvSpPr/>
            <p:nvPr/>
          </p:nvSpPr>
          <p:spPr>
            <a:xfrm>
              <a:off x="2856063" y="3797550"/>
              <a:ext cx="7375" cy="7025"/>
            </a:xfrm>
            <a:custGeom>
              <a:avLst/>
              <a:gdLst/>
              <a:ahLst/>
              <a:cxnLst/>
              <a:rect l="l" t="t" r="r" b="b"/>
              <a:pathLst>
                <a:path w="295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31" y="249"/>
                  </a:lnTo>
                  <a:cubicBezTo>
                    <a:pt x="47" y="249"/>
                    <a:pt x="93" y="280"/>
                    <a:pt x="109" y="280"/>
                  </a:cubicBezTo>
                  <a:cubicBezTo>
                    <a:pt x="155" y="280"/>
                    <a:pt x="186" y="249"/>
                    <a:pt x="233" y="234"/>
                  </a:cubicBezTo>
                  <a:cubicBezTo>
                    <a:pt x="279" y="172"/>
                    <a:pt x="295" y="79"/>
                    <a:pt x="264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6"/>
            <p:cNvSpPr/>
            <p:nvPr/>
          </p:nvSpPr>
          <p:spPr>
            <a:xfrm>
              <a:off x="2959588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8" y="0"/>
                  </a:moveTo>
                  <a:cubicBezTo>
                    <a:pt x="122" y="0"/>
                    <a:pt x="98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57" y="217"/>
                  </a:cubicBezTo>
                  <a:cubicBezTo>
                    <a:pt x="357" y="155"/>
                    <a:pt x="357" y="108"/>
                    <a:pt x="311" y="77"/>
                  </a:cubicBezTo>
                  <a:cubicBezTo>
                    <a:pt x="268" y="24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6"/>
            <p:cNvSpPr/>
            <p:nvPr/>
          </p:nvSpPr>
          <p:spPr>
            <a:xfrm>
              <a:off x="31495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78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6"/>
            <p:cNvSpPr/>
            <p:nvPr/>
          </p:nvSpPr>
          <p:spPr>
            <a:xfrm>
              <a:off x="2899863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6"/>
            <p:cNvSpPr/>
            <p:nvPr/>
          </p:nvSpPr>
          <p:spPr>
            <a:xfrm>
              <a:off x="2750213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31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41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6"/>
            <p:cNvSpPr/>
            <p:nvPr/>
          </p:nvSpPr>
          <p:spPr>
            <a:xfrm>
              <a:off x="27490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25" y="401"/>
                    <a:pt x="218" y="448"/>
                    <a:pt x="295" y="448"/>
                  </a:cubicBezTo>
                  <a:lnTo>
                    <a:pt x="373" y="448"/>
                  </a:lnTo>
                  <a:cubicBezTo>
                    <a:pt x="497" y="370"/>
                    <a:pt x="512" y="199"/>
                    <a:pt x="435" y="106"/>
                  </a:cubicBezTo>
                  <a:cubicBezTo>
                    <a:pt x="382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6"/>
            <p:cNvSpPr/>
            <p:nvPr/>
          </p:nvSpPr>
          <p:spPr>
            <a:xfrm>
              <a:off x="27579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6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6"/>
            <p:cNvSpPr/>
            <p:nvPr/>
          </p:nvSpPr>
          <p:spPr>
            <a:xfrm>
              <a:off x="3101888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93" y="0"/>
                  </a:moveTo>
                  <a:lnTo>
                    <a:pt x="47" y="47"/>
                  </a:lnTo>
                  <a:cubicBezTo>
                    <a:pt x="0" y="124"/>
                    <a:pt x="31" y="248"/>
                    <a:pt x="109" y="310"/>
                  </a:cubicBezTo>
                  <a:cubicBezTo>
                    <a:pt x="140" y="341"/>
                    <a:pt x="202" y="357"/>
                    <a:pt x="264" y="357"/>
                  </a:cubicBezTo>
                  <a:cubicBezTo>
                    <a:pt x="271" y="371"/>
                    <a:pt x="284" y="378"/>
                    <a:pt x="301" y="378"/>
                  </a:cubicBezTo>
                  <a:cubicBezTo>
                    <a:pt x="321" y="378"/>
                    <a:pt x="347" y="367"/>
                    <a:pt x="373" y="341"/>
                  </a:cubicBezTo>
                  <a:cubicBezTo>
                    <a:pt x="435" y="186"/>
                    <a:pt x="419" y="93"/>
                    <a:pt x="342" y="47"/>
                  </a:cubicBezTo>
                  <a:cubicBezTo>
                    <a:pt x="318" y="39"/>
                    <a:pt x="299" y="35"/>
                    <a:pt x="278" y="35"/>
                  </a:cubicBezTo>
                  <a:cubicBezTo>
                    <a:pt x="256" y="35"/>
                    <a:pt x="233" y="39"/>
                    <a:pt x="202" y="47"/>
                  </a:cubicBezTo>
                  <a:lnTo>
                    <a:pt x="140" y="47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6"/>
            <p:cNvSpPr/>
            <p:nvPr/>
          </p:nvSpPr>
          <p:spPr>
            <a:xfrm>
              <a:off x="3142988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3" y="326"/>
                    <a:pt x="140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88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3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6"/>
            <p:cNvSpPr/>
            <p:nvPr/>
          </p:nvSpPr>
          <p:spPr>
            <a:xfrm>
              <a:off x="3102663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5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6"/>
            <p:cNvSpPr/>
            <p:nvPr/>
          </p:nvSpPr>
          <p:spPr>
            <a:xfrm>
              <a:off x="3072038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8" y="1"/>
                  </a:moveTo>
                  <a:cubicBezTo>
                    <a:pt x="195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45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6"/>
            <p:cNvSpPr/>
            <p:nvPr/>
          </p:nvSpPr>
          <p:spPr>
            <a:xfrm>
              <a:off x="3108088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6"/>
            <p:cNvSpPr/>
            <p:nvPr/>
          </p:nvSpPr>
          <p:spPr>
            <a:xfrm>
              <a:off x="3033263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5" y="1"/>
                    <a:pt x="93" y="32"/>
                    <a:pt x="62" y="78"/>
                  </a:cubicBezTo>
                  <a:cubicBezTo>
                    <a:pt x="16" y="140"/>
                    <a:pt x="0" y="202"/>
                    <a:pt x="47" y="249"/>
                  </a:cubicBezTo>
                  <a:cubicBezTo>
                    <a:pt x="78" y="327"/>
                    <a:pt x="140" y="373"/>
                    <a:pt x="217" y="373"/>
                  </a:cubicBezTo>
                  <a:lnTo>
                    <a:pt x="233" y="373"/>
                  </a:lnTo>
                  <a:cubicBezTo>
                    <a:pt x="295" y="373"/>
                    <a:pt x="357" y="342"/>
                    <a:pt x="388" y="265"/>
                  </a:cubicBezTo>
                  <a:cubicBezTo>
                    <a:pt x="434" y="187"/>
                    <a:pt x="403" y="109"/>
                    <a:pt x="372" y="47"/>
                  </a:cubicBezTo>
                  <a:lnTo>
                    <a:pt x="357" y="32"/>
                  </a:lnTo>
                  <a:lnTo>
                    <a:pt x="326" y="32"/>
                  </a:lnTo>
                  <a:cubicBezTo>
                    <a:pt x="295" y="32"/>
                    <a:pt x="248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3" name="Google Shape;7733;p26"/>
          <p:cNvGrpSpPr/>
          <p:nvPr/>
        </p:nvGrpSpPr>
        <p:grpSpPr>
          <a:xfrm>
            <a:off x="8138065" y="246597"/>
            <a:ext cx="585812" cy="585812"/>
            <a:chOff x="598238" y="3752575"/>
            <a:chExt cx="533575" cy="533575"/>
          </a:xfrm>
        </p:grpSpPr>
        <p:sp>
          <p:nvSpPr>
            <p:cNvPr id="7734" name="Google Shape;7734;p26"/>
            <p:cNvSpPr/>
            <p:nvPr/>
          </p:nvSpPr>
          <p:spPr>
            <a:xfrm>
              <a:off x="904563" y="3790975"/>
              <a:ext cx="48500" cy="17475"/>
            </a:xfrm>
            <a:custGeom>
              <a:avLst/>
              <a:gdLst/>
              <a:ahLst/>
              <a:cxnLst/>
              <a:rect l="l" t="t" r="r" b="b"/>
              <a:pathLst>
                <a:path w="1940" h="699" extrusionOk="0">
                  <a:moveTo>
                    <a:pt x="311" y="0"/>
                  </a:moveTo>
                  <a:cubicBezTo>
                    <a:pt x="156" y="0"/>
                    <a:pt x="47" y="31"/>
                    <a:pt x="16" y="93"/>
                  </a:cubicBezTo>
                  <a:lnTo>
                    <a:pt x="16" y="124"/>
                  </a:lnTo>
                  <a:cubicBezTo>
                    <a:pt x="1" y="326"/>
                    <a:pt x="140" y="481"/>
                    <a:pt x="326" y="543"/>
                  </a:cubicBezTo>
                  <a:cubicBezTo>
                    <a:pt x="675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9" y="683"/>
                    <a:pt x="1862" y="667"/>
                    <a:pt x="1893" y="636"/>
                  </a:cubicBezTo>
                  <a:cubicBezTo>
                    <a:pt x="1939" y="574"/>
                    <a:pt x="1862" y="435"/>
                    <a:pt x="1769" y="357"/>
                  </a:cubicBezTo>
                  <a:cubicBezTo>
                    <a:pt x="1381" y="31"/>
                    <a:pt x="792" y="0"/>
                    <a:pt x="4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6"/>
            <p:cNvSpPr/>
            <p:nvPr/>
          </p:nvSpPr>
          <p:spPr>
            <a:xfrm>
              <a:off x="930163" y="4220200"/>
              <a:ext cx="39950" cy="19650"/>
            </a:xfrm>
            <a:custGeom>
              <a:avLst/>
              <a:gdLst/>
              <a:ahLst/>
              <a:cxnLst/>
              <a:rect l="l" t="t" r="r" b="b"/>
              <a:pathLst>
                <a:path w="1598" h="786" extrusionOk="0">
                  <a:moveTo>
                    <a:pt x="1287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1" y="140"/>
                    <a:pt x="450" y="295"/>
                    <a:pt x="124" y="528"/>
                  </a:cubicBezTo>
                  <a:cubicBezTo>
                    <a:pt x="47" y="590"/>
                    <a:pt x="0" y="621"/>
                    <a:pt x="0" y="667"/>
                  </a:cubicBezTo>
                  <a:cubicBezTo>
                    <a:pt x="0" y="698"/>
                    <a:pt x="93" y="760"/>
                    <a:pt x="202" y="776"/>
                  </a:cubicBezTo>
                  <a:cubicBezTo>
                    <a:pt x="248" y="783"/>
                    <a:pt x="294" y="786"/>
                    <a:pt x="341" y="786"/>
                  </a:cubicBezTo>
                  <a:cubicBezTo>
                    <a:pt x="730" y="786"/>
                    <a:pt x="1120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20" y="62"/>
                    <a:pt x="1396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6"/>
            <p:cNvSpPr/>
            <p:nvPr/>
          </p:nvSpPr>
          <p:spPr>
            <a:xfrm>
              <a:off x="86541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574" y="1660"/>
                  </a:moveTo>
                  <a:cubicBezTo>
                    <a:pt x="620" y="1660"/>
                    <a:pt x="651" y="1660"/>
                    <a:pt x="698" y="1691"/>
                  </a:cubicBezTo>
                  <a:cubicBezTo>
                    <a:pt x="745" y="1707"/>
                    <a:pt x="791" y="1769"/>
                    <a:pt x="807" y="1816"/>
                  </a:cubicBezTo>
                  <a:cubicBezTo>
                    <a:pt x="838" y="1878"/>
                    <a:pt x="807" y="1955"/>
                    <a:pt x="776" y="2002"/>
                  </a:cubicBezTo>
                  <a:cubicBezTo>
                    <a:pt x="729" y="2048"/>
                    <a:pt x="667" y="2079"/>
                    <a:pt x="620" y="2079"/>
                  </a:cubicBezTo>
                  <a:cubicBezTo>
                    <a:pt x="543" y="2079"/>
                    <a:pt x="481" y="2048"/>
                    <a:pt x="434" y="2017"/>
                  </a:cubicBezTo>
                  <a:cubicBezTo>
                    <a:pt x="357" y="1940"/>
                    <a:pt x="357" y="1784"/>
                    <a:pt x="434" y="1691"/>
                  </a:cubicBezTo>
                  <a:lnTo>
                    <a:pt x="465" y="1660"/>
                  </a:lnTo>
                  <a:close/>
                  <a:moveTo>
                    <a:pt x="2001" y="1242"/>
                  </a:moveTo>
                  <a:cubicBezTo>
                    <a:pt x="2420" y="1242"/>
                    <a:pt x="3055" y="1273"/>
                    <a:pt x="3521" y="1660"/>
                  </a:cubicBezTo>
                  <a:cubicBezTo>
                    <a:pt x="3722" y="1847"/>
                    <a:pt x="3846" y="2110"/>
                    <a:pt x="3691" y="2327"/>
                  </a:cubicBezTo>
                  <a:cubicBezTo>
                    <a:pt x="3598" y="2482"/>
                    <a:pt x="3428" y="2513"/>
                    <a:pt x="3273" y="2513"/>
                  </a:cubicBezTo>
                  <a:lnTo>
                    <a:pt x="3040" y="2513"/>
                  </a:lnTo>
                  <a:cubicBezTo>
                    <a:pt x="2637" y="2513"/>
                    <a:pt x="2218" y="2467"/>
                    <a:pt x="1815" y="2343"/>
                  </a:cubicBezTo>
                  <a:cubicBezTo>
                    <a:pt x="1489" y="2250"/>
                    <a:pt x="1272" y="1971"/>
                    <a:pt x="1287" y="1660"/>
                  </a:cubicBezTo>
                  <a:cubicBezTo>
                    <a:pt x="1287" y="1629"/>
                    <a:pt x="1318" y="1567"/>
                    <a:pt x="1349" y="1505"/>
                  </a:cubicBezTo>
                  <a:cubicBezTo>
                    <a:pt x="1442" y="1242"/>
                    <a:pt x="1784" y="1242"/>
                    <a:pt x="1892" y="1242"/>
                  </a:cubicBezTo>
                  <a:close/>
                  <a:moveTo>
                    <a:pt x="5006" y="3273"/>
                  </a:moveTo>
                  <a:cubicBezTo>
                    <a:pt x="5073" y="3273"/>
                    <a:pt x="5118" y="3294"/>
                    <a:pt x="5149" y="3335"/>
                  </a:cubicBezTo>
                  <a:cubicBezTo>
                    <a:pt x="5165" y="3366"/>
                    <a:pt x="5196" y="3413"/>
                    <a:pt x="5196" y="3444"/>
                  </a:cubicBezTo>
                  <a:cubicBezTo>
                    <a:pt x="5196" y="3506"/>
                    <a:pt x="5165" y="3568"/>
                    <a:pt x="5134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901" y="3677"/>
                    <a:pt x="4855" y="3661"/>
                    <a:pt x="4824" y="3646"/>
                  </a:cubicBezTo>
                  <a:lnTo>
                    <a:pt x="4808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70" y="3289"/>
                  </a:lnTo>
                  <a:lnTo>
                    <a:pt x="4886" y="3289"/>
                  </a:lnTo>
                  <a:cubicBezTo>
                    <a:pt x="4932" y="3279"/>
                    <a:pt x="4972" y="3273"/>
                    <a:pt x="5006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40" y="3553"/>
                  </a:lnTo>
                  <a:cubicBezTo>
                    <a:pt x="3940" y="3661"/>
                    <a:pt x="3893" y="3754"/>
                    <a:pt x="3831" y="3832"/>
                  </a:cubicBezTo>
                  <a:lnTo>
                    <a:pt x="3815" y="3863"/>
                  </a:lnTo>
                  <a:lnTo>
                    <a:pt x="3691" y="3863"/>
                  </a:lnTo>
                  <a:cubicBezTo>
                    <a:pt x="3660" y="3863"/>
                    <a:pt x="3614" y="3832"/>
                    <a:pt x="3598" y="3816"/>
                  </a:cubicBezTo>
                  <a:cubicBezTo>
                    <a:pt x="3567" y="3801"/>
                    <a:pt x="3536" y="3754"/>
                    <a:pt x="3536" y="3723"/>
                  </a:cubicBezTo>
                  <a:cubicBezTo>
                    <a:pt x="3536" y="3661"/>
                    <a:pt x="3567" y="3599"/>
                    <a:pt x="3598" y="3568"/>
                  </a:cubicBezTo>
                  <a:cubicBezTo>
                    <a:pt x="3648" y="3508"/>
                    <a:pt x="3731" y="3474"/>
                    <a:pt x="3804" y="3474"/>
                  </a:cubicBezTo>
                  <a:close/>
                  <a:moveTo>
                    <a:pt x="6065" y="2731"/>
                  </a:moveTo>
                  <a:cubicBezTo>
                    <a:pt x="6090" y="2731"/>
                    <a:pt x="6116" y="2736"/>
                    <a:pt x="6142" y="2746"/>
                  </a:cubicBezTo>
                  <a:cubicBezTo>
                    <a:pt x="6173" y="2746"/>
                    <a:pt x="6762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212" y="3894"/>
                    <a:pt x="7166" y="3894"/>
                  </a:cubicBezTo>
                  <a:cubicBezTo>
                    <a:pt x="7134" y="3894"/>
                    <a:pt x="7088" y="3894"/>
                    <a:pt x="7072" y="3863"/>
                  </a:cubicBezTo>
                  <a:cubicBezTo>
                    <a:pt x="6592" y="3351"/>
                    <a:pt x="6002" y="3010"/>
                    <a:pt x="6002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71" y="2751"/>
                    <a:pt x="6016" y="2731"/>
                    <a:pt x="6065" y="2731"/>
                  </a:cubicBezTo>
                  <a:close/>
                  <a:moveTo>
                    <a:pt x="5149" y="3971"/>
                  </a:moveTo>
                  <a:lnTo>
                    <a:pt x="5149" y="4018"/>
                  </a:lnTo>
                  <a:cubicBezTo>
                    <a:pt x="5164" y="4008"/>
                    <a:pt x="5178" y="4005"/>
                    <a:pt x="5193" y="4005"/>
                  </a:cubicBezTo>
                  <a:cubicBezTo>
                    <a:pt x="5225" y="4005"/>
                    <a:pt x="5257" y="4023"/>
                    <a:pt x="5289" y="4033"/>
                  </a:cubicBezTo>
                  <a:lnTo>
                    <a:pt x="5320" y="4064"/>
                  </a:lnTo>
                  <a:cubicBezTo>
                    <a:pt x="5366" y="4126"/>
                    <a:pt x="5351" y="4204"/>
                    <a:pt x="5289" y="4266"/>
                  </a:cubicBezTo>
                  <a:cubicBezTo>
                    <a:pt x="5242" y="4297"/>
                    <a:pt x="5196" y="4328"/>
                    <a:pt x="5149" y="4328"/>
                  </a:cubicBezTo>
                  <a:cubicBezTo>
                    <a:pt x="5118" y="4328"/>
                    <a:pt x="5087" y="4328"/>
                    <a:pt x="5072" y="4297"/>
                  </a:cubicBezTo>
                  <a:cubicBezTo>
                    <a:pt x="5010" y="4266"/>
                    <a:pt x="4979" y="4188"/>
                    <a:pt x="4994" y="4111"/>
                  </a:cubicBezTo>
                  <a:cubicBezTo>
                    <a:pt x="5010" y="4033"/>
                    <a:pt x="5072" y="3971"/>
                    <a:pt x="5149" y="3971"/>
                  </a:cubicBezTo>
                  <a:close/>
                  <a:moveTo>
                    <a:pt x="2202" y="3987"/>
                  </a:moveTo>
                  <a:cubicBezTo>
                    <a:pt x="2218" y="3987"/>
                    <a:pt x="2264" y="4018"/>
                    <a:pt x="2296" y="4018"/>
                  </a:cubicBezTo>
                  <a:lnTo>
                    <a:pt x="2327" y="4018"/>
                  </a:lnTo>
                  <a:lnTo>
                    <a:pt x="2342" y="4033"/>
                  </a:lnTo>
                  <a:cubicBezTo>
                    <a:pt x="2389" y="4095"/>
                    <a:pt x="2404" y="4173"/>
                    <a:pt x="2358" y="4251"/>
                  </a:cubicBezTo>
                  <a:cubicBezTo>
                    <a:pt x="2327" y="4297"/>
                    <a:pt x="2264" y="4344"/>
                    <a:pt x="2202" y="4359"/>
                  </a:cubicBezTo>
                  <a:cubicBezTo>
                    <a:pt x="2202" y="4367"/>
                    <a:pt x="2199" y="4371"/>
                    <a:pt x="2195" y="4371"/>
                  </a:cubicBezTo>
                  <a:cubicBezTo>
                    <a:pt x="2191" y="4371"/>
                    <a:pt x="2187" y="4367"/>
                    <a:pt x="2187" y="4359"/>
                  </a:cubicBezTo>
                  <a:cubicBezTo>
                    <a:pt x="2109" y="4359"/>
                    <a:pt x="2047" y="4313"/>
                    <a:pt x="2016" y="4235"/>
                  </a:cubicBezTo>
                  <a:cubicBezTo>
                    <a:pt x="1970" y="4188"/>
                    <a:pt x="1985" y="4126"/>
                    <a:pt x="2032" y="4064"/>
                  </a:cubicBezTo>
                  <a:cubicBezTo>
                    <a:pt x="2063" y="4018"/>
                    <a:pt x="2125" y="3987"/>
                    <a:pt x="2202" y="3987"/>
                  </a:cubicBezTo>
                  <a:close/>
                  <a:moveTo>
                    <a:pt x="8435" y="5357"/>
                  </a:moveTo>
                  <a:cubicBezTo>
                    <a:pt x="8463" y="5357"/>
                    <a:pt x="8486" y="5361"/>
                    <a:pt x="8499" y="5367"/>
                  </a:cubicBezTo>
                  <a:cubicBezTo>
                    <a:pt x="8592" y="5429"/>
                    <a:pt x="8608" y="5476"/>
                    <a:pt x="8561" y="5553"/>
                  </a:cubicBezTo>
                  <a:cubicBezTo>
                    <a:pt x="8530" y="5615"/>
                    <a:pt x="8484" y="5662"/>
                    <a:pt x="8422" y="5662"/>
                  </a:cubicBezTo>
                  <a:lnTo>
                    <a:pt x="8406" y="5662"/>
                  </a:lnTo>
                  <a:cubicBezTo>
                    <a:pt x="8344" y="5646"/>
                    <a:pt x="8313" y="5584"/>
                    <a:pt x="8313" y="5507"/>
                  </a:cubicBezTo>
                  <a:cubicBezTo>
                    <a:pt x="8313" y="5491"/>
                    <a:pt x="8329" y="5460"/>
                    <a:pt x="8329" y="5445"/>
                  </a:cubicBezTo>
                  <a:lnTo>
                    <a:pt x="8313" y="5383"/>
                  </a:lnTo>
                  <a:cubicBezTo>
                    <a:pt x="8350" y="5365"/>
                    <a:pt x="8397" y="5357"/>
                    <a:pt x="8435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89" y="4126"/>
                    <a:pt x="4389" y="4204"/>
                  </a:cubicBezTo>
                  <a:lnTo>
                    <a:pt x="4451" y="4762"/>
                  </a:lnTo>
                  <a:cubicBezTo>
                    <a:pt x="4467" y="4793"/>
                    <a:pt x="4513" y="4809"/>
                    <a:pt x="4529" y="4824"/>
                  </a:cubicBezTo>
                  <a:cubicBezTo>
                    <a:pt x="4746" y="4809"/>
                    <a:pt x="4932" y="4793"/>
                    <a:pt x="5134" y="4762"/>
                  </a:cubicBezTo>
                  <a:cubicBezTo>
                    <a:pt x="5211" y="4762"/>
                    <a:pt x="5289" y="4824"/>
                    <a:pt x="5289" y="4902"/>
                  </a:cubicBezTo>
                  <a:cubicBezTo>
                    <a:pt x="5289" y="4979"/>
                    <a:pt x="5227" y="5057"/>
                    <a:pt x="5149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34" y="5228"/>
                    <a:pt x="5242" y="5290"/>
                  </a:cubicBezTo>
                  <a:cubicBezTo>
                    <a:pt x="5320" y="5336"/>
                    <a:pt x="5351" y="5414"/>
                    <a:pt x="5304" y="5491"/>
                  </a:cubicBezTo>
                  <a:cubicBezTo>
                    <a:pt x="5289" y="5538"/>
                    <a:pt x="5242" y="5569"/>
                    <a:pt x="5196" y="5569"/>
                  </a:cubicBezTo>
                  <a:cubicBezTo>
                    <a:pt x="5149" y="5569"/>
                    <a:pt x="5134" y="5569"/>
                    <a:pt x="5118" y="5538"/>
                  </a:cubicBezTo>
                  <a:cubicBezTo>
                    <a:pt x="4901" y="5429"/>
                    <a:pt x="4699" y="5290"/>
                    <a:pt x="4513" y="5150"/>
                  </a:cubicBezTo>
                  <a:lnTo>
                    <a:pt x="4513" y="5150"/>
                  </a:lnTo>
                  <a:lnTo>
                    <a:pt x="4575" y="5615"/>
                  </a:lnTo>
                  <a:cubicBezTo>
                    <a:pt x="4575" y="5693"/>
                    <a:pt x="4513" y="5770"/>
                    <a:pt x="4436" y="5770"/>
                  </a:cubicBezTo>
                  <a:lnTo>
                    <a:pt x="4420" y="5770"/>
                  </a:lnTo>
                  <a:cubicBezTo>
                    <a:pt x="4358" y="5770"/>
                    <a:pt x="4281" y="5724"/>
                    <a:pt x="4281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6" y="5150"/>
                  </a:cubicBezTo>
                  <a:cubicBezTo>
                    <a:pt x="3459" y="5150"/>
                    <a:pt x="3412" y="5104"/>
                    <a:pt x="3412" y="5026"/>
                  </a:cubicBezTo>
                  <a:cubicBezTo>
                    <a:pt x="3412" y="4948"/>
                    <a:pt x="3459" y="4871"/>
                    <a:pt x="3536" y="4871"/>
                  </a:cubicBezTo>
                  <a:cubicBezTo>
                    <a:pt x="3722" y="4840"/>
                    <a:pt x="3909" y="4840"/>
                    <a:pt x="4110" y="4824"/>
                  </a:cubicBezTo>
                  <a:cubicBezTo>
                    <a:pt x="3893" y="4669"/>
                    <a:pt x="3691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52" y="4095"/>
                    <a:pt x="3591" y="4080"/>
                    <a:pt x="3629" y="4080"/>
                  </a:cubicBezTo>
                  <a:cubicBezTo>
                    <a:pt x="3668" y="4080"/>
                    <a:pt x="3707" y="4095"/>
                    <a:pt x="3738" y="4126"/>
                  </a:cubicBezTo>
                  <a:cubicBezTo>
                    <a:pt x="3877" y="4266"/>
                    <a:pt x="4002" y="4375"/>
                    <a:pt x="4157" y="4499"/>
                  </a:cubicBezTo>
                  <a:lnTo>
                    <a:pt x="4126" y="4219"/>
                  </a:lnTo>
                  <a:cubicBezTo>
                    <a:pt x="4110" y="4142"/>
                    <a:pt x="4157" y="4064"/>
                    <a:pt x="4234" y="4064"/>
                  </a:cubicBezTo>
                  <a:close/>
                  <a:moveTo>
                    <a:pt x="1400" y="6131"/>
                  </a:moveTo>
                  <a:cubicBezTo>
                    <a:pt x="1439" y="6131"/>
                    <a:pt x="1474" y="6140"/>
                    <a:pt x="1505" y="6158"/>
                  </a:cubicBezTo>
                  <a:lnTo>
                    <a:pt x="1520" y="6189"/>
                  </a:lnTo>
                  <a:cubicBezTo>
                    <a:pt x="1567" y="6267"/>
                    <a:pt x="1567" y="6344"/>
                    <a:pt x="1520" y="6422"/>
                  </a:cubicBezTo>
                  <a:cubicBezTo>
                    <a:pt x="1489" y="6499"/>
                    <a:pt x="1427" y="6530"/>
                    <a:pt x="1349" y="6530"/>
                  </a:cubicBezTo>
                  <a:cubicBezTo>
                    <a:pt x="1272" y="6530"/>
                    <a:pt x="1194" y="6468"/>
                    <a:pt x="1179" y="6391"/>
                  </a:cubicBezTo>
                  <a:cubicBezTo>
                    <a:pt x="1163" y="6313"/>
                    <a:pt x="1179" y="6236"/>
                    <a:pt x="1210" y="6189"/>
                  </a:cubicBezTo>
                  <a:cubicBezTo>
                    <a:pt x="1276" y="6152"/>
                    <a:pt x="1341" y="6131"/>
                    <a:pt x="1400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65" y="6515"/>
                    <a:pt x="4327" y="6592"/>
                  </a:cubicBezTo>
                  <a:cubicBezTo>
                    <a:pt x="4374" y="6670"/>
                    <a:pt x="4389" y="6810"/>
                    <a:pt x="4327" y="6903"/>
                  </a:cubicBezTo>
                  <a:lnTo>
                    <a:pt x="4296" y="6918"/>
                  </a:lnTo>
                  <a:lnTo>
                    <a:pt x="4281" y="6918"/>
                  </a:lnTo>
                  <a:cubicBezTo>
                    <a:pt x="4126" y="6903"/>
                    <a:pt x="3986" y="6779"/>
                    <a:pt x="3909" y="6654"/>
                  </a:cubicBezTo>
                  <a:cubicBezTo>
                    <a:pt x="3893" y="6623"/>
                    <a:pt x="3893" y="6608"/>
                    <a:pt x="3893" y="6561"/>
                  </a:cubicBezTo>
                  <a:cubicBezTo>
                    <a:pt x="3893" y="6530"/>
                    <a:pt x="3909" y="6484"/>
                    <a:pt x="3955" y="6484"/>
                  </a:cubicBezTo>
                  <a:cubicBezTo>
                    <a:pt x="3971" y="6468"/>
                    <a:pt x="4033" y="6468"/>
                    <a:pt x="4064" y="6468"/>
                  </a:cubicBezTo>
                  <a:close/>
                  <a:moveTo>
                    <a:pt x="2968" y="6618"/>
                  </a:moveTo>
                  <a:cubicBezTo>
                    <a:pt x="3043" y="6618"/>
                    <a:pt x="3120" y="6638"/>
                    <a:pt x="3180" y="6686"/>
                  </a:cubicBezTo>
                  <a:cubicBezTo>
                    <a:pt x="3273" y="6748"/>
                    <a:pt x="3288" y="6856"/>
                    <a:pt x="3257" y="6949"/>
                  </a:cubicBezTo>
                  <a:lnTo>
                    <a:pt x="3226" y="6996"/>
                  </a:lnTo>
                  <a:lnTo>
                    <a:pt x="3195" y="6996"/>
                  </a:lnTo>
                  <a:cubicBezTo>
                    <a:pt x="3118" y="6996"/>
                    <a:pt x="3024" y="6980"/>
                    <a:pt x="2962" y="6918"/>
                  </a:cubicBezTo>
                  <a:cubicBezTo>
                    <a:pt x="2885" y="6856"/>
                    <a:pt x="2823" y="6763"/>
                    <a:pt x="2869" y="6670"/>
                  </a:cubicBezTo>
                  <a:lnTo>
                    <a:pt x="2869" y="6623"/>
                  </a:lnTo>
                  <a:lnTo>
                    <a:pt x="2900" y="6623"/>
                  </a:lnTo>
                  <a:cubicBezTo>
                    <a:pt x="2922" y="6620"/>
                    <a:pt x="2945" y="6618"/>
                    <a:pt x="2968" y="6618"/>
                  </a:cubicBezTo>
                  <a:close/>
                  <a:moveTo>
                    <a:pt x="9021" y="6073"/>
                  </a:moveTo>
                  <a:cubicBezTo>
                    <a:pt x="9063" y="6073"/>
                    <a:pt x="9102" y="6098"/>
                    <a:pt x="9120" y="6143"/>
                  </a:cubicBezTo>
                  <a:cubicBezTo>
                    <a:pt x="9151" y="6158"/>
                    <a:pt x="9616" y="6934"/>
                    <a:pt x="9818" y="7818"/>
                  </a:cubicBezTo>
                  <a:cubicBezTo>
                    <a:pt x="9849" y="7895"/>
                    <a:pt x="9802" y="7973"/>
                    <a:pt x="9725" y="7988"/>
                  </a:cubicBezTo>
                  <a:lnTo>
                    <a:pt x="9694" y="7988"/>
                  </a:lnTo>
                  <a:cubicBezTo>
                    <a:pt x="9632" y="7988"/>
                    <a:pt x="9570" y="7926"/>
                    <a:pt x="9554" y="7864"/>
                  </a:cubicBezTo>
                  <a:cubicBezTo>
                    <a:pt x="9352" y="7042"/>
                    <a:pt x="8887" y="6282"/>
                    <a:pt x="8887" y="6282"/>
                  </a:cubicBezTo>
                  <a:cubicBezTo>
                    <a:pt x="8856" y="6205"/>
                    <a:pt x="8872" y="6112"/>
                    <a:pt x="8934" y="6112"/>
                  </a:cubicBezTo>
                  <a:cubicBezTo>
                    <a:pt x="8960" y="6086"/>
                    <a:pt x="8991" y="6073"/>
                    <a:pt x="9021" y="6073"/>
                  </a:cubicBezTo>
                  <a:close/>
                  <a:moveTo>
                    <a:pt x="8959" y="8040"/>
                  </a:moveTo>
                  <a:cubicBezTo>
                    <a:pt x="9015" y="8040"/>
                    <a:pt x="9065" y="8064"/>
                    <a:pt x="9104" y="8112"/>
                  </a:cubicBezTo>
                  <a:cubicBezTo>
                    <a:pt x="9151" y="8159"/>
                    <a:pt x="9151" y="8205"/>
                    <a:pt x="9151" y="8252"/>
                  </a:cubicBezTo>
                  <a:cubicBezTo>
                    <a:pt x="9151" y="8299"/>
                    <a:pt x="9120" y="8361"/>
                    <a:pt x="9089" y="8376"/>
                  </a:cubicBezTo>
                  <a:cubicBezTo>
                    <a:pt x="9042" y="8392"/>
                    <a:pt x="9011" y="8407"/>
                    <a:pt x="8965" y="8407"/>
                  </a:cubicBezTo>
                  <a:cubicBezTo>
                    <a:pt x="8918" y="8407"/>
                    <a:pt x="8841" y="8376"/>
                    <a:pt x="8794" y="8330"/>
                  </a:cubicBezTo>
                  <a:cubicBezTo>
                    <a:pt x="8732" y="8283"/>
                    <a:pt x="8716" y="8221"/>
                    <a:pt x="8763" y="8159"/>
                  </a:cubicBezTo>
                  <a:cubicBezTo>
                    <a:pt x="8763" y="8112"/>
                    <a:pt x="8794" y="8081"/>
                    <a:pt x="8856" y="8066"/>
                  </a:cubicBezTo>
                  <a:cubicBezTo>
                    <a:pt x="8891" y="8048"/>
                    <a:pt x="8926" y="8040"/>
                    <a:pt x="8959" y="8040"/>
                  </a:cubicBezTo>
                  <a:close/>
                  <a:moveTo>
                    <a:pt x="9888" y="8327"/>
                  </a:moveTo>
                  <a:cubicBezTo>
                    <a:pt x="9957" y="8327"/>
                    <a:pt x="10018" y="8384"/>
                    <a:pt x="10004" y="8454"/>
                  </a:cubicBezTo>
                  <a:cubicBezTo>
                    <a:pt x="10019" y="8485"/>
                    <a:pt x="10128" y="9353"/>
                    <a:pt x="10112" y="9818"/>
                  </a:cubicBezTo>
                  <a:cubicBezTo>
                    <a:pt x="10112" y="9912"/>
                    <a:pt x="10050" y="9958"/>
                    <a:pt x="9973" y="9958"/>
                  </a:cubicBezTo>
                  <a:cubicBezTo>
                    <a:pt x="9895" y="9958"/>
                    <a:pt x="9849" y="9880"/>
                    <a:pt x="9849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25" y="8407"/>
                    <a:pt x="9787" y="8361"/>
                    <a:pt x="9864" y="8330"/>
                  </a:cubicBezTo>
                  <a:cubicBezTo>
                    <a:pt x="9872" y="8328"/>
                    <a:pt x="9880" y="8327"/>
                    <a:pt x="9888" y="8327"/>
                  </a:cubicBezTo>
                  <a:close/>
                  <a:moveTo>
                    <a:pt x="9151" y="9412"/>
                  </a:moveTo>
                  <a:cubicBezTo>
                    <a:pt x="9227" y="9412"/>
                    <a:pt x="9325" y="9458"/>
                    <a:pt x="9352" y="9539"/>
                  </a:cubicBezTo>
                  <a:cubicBezTo>
                    <a:pt x="9399" y="9617"/>
                    <a:pt x="9399" y="9694"/>
                    <a:pt x="9399" y="9772"/>
                  </a:cubicBezTo>
                  <a:cubicBezTo>
                    <a:pt x="9399" y="9927"/>
                    <a:pt x="9383" y="10098"/>
                    <a:pt x="9321" y="10253"/>
                  </a:cubicBezTo>
                  <a:lnTo>
                    <a:pt x="9306" y="10299"/>
                  </a:lnTo>
                  <a:lnTo>
                    <a:pt x="9259" y="10299"/>
                  </a:lnTo>
                  <a:cubicBezTo>
                    <a:pt x="9151" y="10299"/>
                    <a:pt x="9089" y="10160"/>
                    <a:pt x="9089" y="10020"/>
                  </a:cubicBezTo>
                  <a:cubicBezTo>
                    <a:pt x="9073" y="9849"/>
                    <a:pt x="9089" y="9648"/>
                    <a:pt x="9089" y="9477"/>
                  </a:cubicBezTo>
                  <a:lnTo>
                    <a:pt x="9089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901" y="11618"/>
                  </a:lnTo>
                  <a:cubicBezTo>
                    <a:pt x="4932" y="11602"/>
                    <a:pt x="4955" y="11594"/>
                    <a:pt x="4977" y="11594"/>
                  </a:cubicBezTo>
                  <a:cubicBezTo>
                    <a:pt x="4998" y="11594"/>
                    <a:pt x="5017" y="11602"/>
                    <a:pt x="5041" y="11618"/>
                  </a:cubicBezTo>
                  <a:cubicBezTo>
                    <a:pt x="5134" y="11649"/>
                    <a:pt x="5149" y="11742"/>
                    <a:pt x="5103" y="11881"/>
                  </a:cubicBezTo>
                  <a:lnTo>
                    <a:pt x="5103" y="11897"/>
                  </a:lnTo>
                  <a:lnTo>
                    <a:pt x="5072" y="11897"/>
                  </a:lnTo>
                  <a:cubicBezTo>
                    <a:pt x="5056" y="11928"/>
                    <a:pt x="5010" y="11928"/>
                    <a:pt x="4979" y="11928"/>
                  </a:cubicBezTo>
                  <a:cubicBezTo>
                    <a:pt x="4917" y="11928"/>
                    <a:pt x="4855" y="11897"/>
                    <a:pt x="4808" y="11866"/>
                  </a:cubicBezTo>
                  <a:cubicBezTo>
                    <a:pt x="4731" y="11804"/>
                    <a:pt x="4715" y="11695"/>
                    <a:pt x="4746" y="11618"/>
                  </a:cubicBezTo>
                  <a:lnTo>
                    <a:pt x="4777" y="11556"/>
                  </a:lnTo>
                  <a:close/>
                  <a:moveTo>
                    <a:pt x="10081" y="10470"/>
                  </a:moveTo>
                  <a:cubicBezTo>
                    <a:pt x="10159" y="10470"/>
                    <a:pt x="10236" y="10532"/>
                    <a:pt x="10205" y="10578"/>
                  </a:cubicBezTo>
                  <a:cubicBezTo>
                    <a:pt x="10205" y="10625"/>
                    <a:pt x="10205" y="11587"/>
                    <a:pt x="10112" y="11959"/>
                  </a:cubicBezTo>
                  <a:cubicBezTo>
                    <a:pt x="10097" y="12036"/>
                    <a:pt x="10035" y="12083"/>
                    <a:pt x="9973" y="12083"/>
                  </a:cubicBezTo>
                  <a:lnTo>
                    <a:pt x="9942" y="12083"/>
                  </a:lnTo>
                  <a:cubicBezTo>
                    <a:pt x="9864" y="12052"/>
                    <a:pt x="9818" y="11974"/>
                    <a:pt x="9849" y="11897"/>
                  </a:cubicBezTo>
                  <a:cubicBezTo>
                    <a:pt x="9926" y="11633"/>
                    <a:pt x="9942" y="10873"/>
                    <a:pt x="9942" y="10609"/>
                  </a:cubicBezTo>
                  <a:cubicBezTo>
                    <a:pt x="9942" y="10532"/>
                    <a:pt x="10004" y="10470"/>
                    <a:pt x="10081" y="10470"/>
                  </a:cubicBezTo>
                  <a:close/>
                  <a:moveTo>
                    <a:pt x="8869" y="13236"/>
                  </a:moveTo>
                  <a:cubicBezTo>
                    <a:pt x="8885" y="13236"/>
                    <a:pt x="8902" y="13239"/>
                    <a:pt x="8918" y="13246"/>
                  </a:cubicBezTo>
                  <a:cubicBezTo>
                    <a:pt x="8996" y="13262"/>
                    <a:pt x="9027" y="13339"/>
                    <a:pt x="9011" y="13417"/>
                  </a:cubicBezTo>
                  <a:cubicBezTo>
                    <a:pt x="8841" y="13975"/>
                    <a:pt x="8406" y="14518"/>
                    <a:pt x="8391" y="14533"/>
                  </a:cubicBezTo>
                  <a:cubicBezTo>
                    <a:pt x="8344" y="14580"/>
                    <a:pt x="8313" y="14595"/>
                    <a:pt x="8267" y="14595"/>
                  </a:cubicBezTo>
                  <a:cubicBezTo>
                    <a:pt x="8236" y="14595"/>
                    <a:pt x="8205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92" y="13866"/>
                    <a:pt x="8747" y="13339"/>
                  </a:cubicBezTo>
                  <a:cubicBezTo>
                    <a:pt x="8760" y="13278"/>
                    <a:pt x="8810" y="13236"/>
                    <a:pt x="8869" y="13236"/>
                  </a:cubicBezTo>
                  <a:close/>
                  <a:moveTo>
                    <a:pt x="6855" y="15883"/>
                  </a:moveTo>
                  <a:cubicBezTo>
                    <a:pt x="6948" y="15883"/>
                    <a:pt x="7010" y="15914"/>
                    <a:pt x="7057" y="15991"/>
                  </a:cubicBezTo>
                  <a:cubicBezTo>
                    <a:pt x="7072" y="16053"/>
                    <a:pt x="7072" y="16131"/>
                    <a:pt x="7026" y="16193"/>
                  </a:cubicBezTo>
                  <a:cubicBezTo>
                    <a:pt x="6995" y="16239"/>
                    <a:pt x="6933" y="16286"/>
                    <a:pt x="6855" y="16286"/>
                  </a:cubicBezTo>
                  <a:lnTo>
                    <a:pt x="6793" y="16286"/>
                  </a:lnTo>
                  <a:cubicBezTo>
                    <a:pt x="6747" y="16270"/>
                    <a:pt x="6700" y="16224"/>
                    <a:pt x="6685" y="16193"/>
                  </a:cubicBezTo>
                  <a:cubicBezTo>
                    <a:pt x="6638" y="16146"/>
                    <a:pt x="6638" y="16069"/>
                    <a:pt x="6669" y="15991"/>
                  </a:cubicBezTo>
                  <a:cubicBezTo>
                    <a:pt x="6685" y="15914"/>
                    <a:pt x="6762" y="15883"/>
                    <a:pt x="6855" y="15883"/>
                  </a:cubicBezTo>
                  <a:close/>
                  <a:moveTo>
                    <a:pt x="9121" y="14685"/>
                  </a:moveTo>
                  <a:cubicBezTo>
                    <a:pt x="9131" y="14685"/>
                    <a:pt x="9141" y="14686"/>
                    <a:pt x="9151" y="14688"/>
                  </a:cubicBezTo>
                  <a:cubicBezTo>
                    <a:pt x="9228" y="14719"/>
                    <a:pt x="9259" y="14797"/>
                    <a:pt x="9244" y="14875"/>
                  </a:cubicBezTo>
                  <a:cubicBezTo>
                    <a:pt x="9089" y="15448"/>
                    <a:pt x="8189" y="16581"/>
                    <a:pt x="8158" y="16612"/>
                  </a:cubicBezTo>
                  <a:cubicBezTo>
                    <a:pt x="8112" y="16658"/>
                    <a:pt x="8081" y="16674"/>
                    <a:pt x="8034" y="16674"/>
                  </a:cubicBezTo>
                  <a:cubicBezTo>
                    <a:pt x="8003" y="16674"/>
                    <a:pt x="7957" y="16658"/>
                    <a:pt x="7941" y="16627"/>
                  </a:cubicBezTo>
                  <a:cubicBezTo>
                    <a:pt x="7863" y="16581"/>
                    <a:pt x="7863" y="16503"/>
                    <a:pt x="7941" y="16441"/>
                  </a:cubicBezTo>
                  <a:cubicBezTo>
                    <a:pt x="7941" y="16441"/>
                    <a:pt x="8810" y="15309"/>
                    <a:pt x="8980" y="14797"/>
                  </a:cubicBezTo>
                  <a:cubicBezTo>
                    <a:pt x="8994" y="14729"/>
                    <a:pt x="9054" y="14685"/>
                    <a:pt x="9121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79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91" y="17139"/>
                  </a:cubicBezTo>
                  <a:lnTo>
                    <a:pt x="4544" y="17139"/>
                  </a:lnTo>
                  <a:cubicBezTo>
                    <a:pt x="4498" y="17139"/>
                    <a:pt x="4436" y="17092"/>
                    <a:pt x="4389" y="17046"/>
                  </a:cubicBezTo>
                  <a:cubicBezTo>
                    <a:pt x="4374" y="16999"/>
                    <a:pt x="4374" y="16968"/>
                    <a:pt x="4389" y="16922"/>
                  </a:cubicBezTo>
                  <a:cubicBezTo>
                    <a:pt x="4436" y="16860"/>
                    <a:pt x="4498" y="16844"/>
                    <a:pt x="4544" y="16844"/>
                  </a:cubicBezTo>
                  <a:lnTo>
                    <a:pt x="4591" y="16844"/>
                  </a:lnTo>
                  <a:cubicBezTo>
                    <a:pt x="4653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37" y="17061"/>
                  </a:moveTo>
                  <a:lnTo>
                    <a:pt x="6468" y="17077"/>
                  </a:lnTo>
                  <a:cubicBezTo>
                    <a:pt x="6473" y="17082"/>
                    <a:pt x="6480" y="17084"/>
                    <a:pt x="6488" y="17084"/>
                  </a:cubicBezTo>
                  <a:cubicBezTo>
                    <a:pt x="6504" y="17084"/>
                    <a:pt x="6524" y="17077"/>
                    <a:pt x="6545" y="17077"/>
                  </a:cubicBezTo>
                  <a:cubicBezTo>
                    <a:pt x="6576" y="17069"/>
                    <a:pt x="6607" y="17065"/>
                    <a:pt x="6634" y="17065"/>
                  </a:cubicBezTo>
                  <a:cubicBezTo>
                    <a:pt x="6661" y="17065"/>
                    <a:pt x="6685" y="17069"/>
                    <a:pt x="6700" y="17077"/>
                  </a:cubicBezTo>
                  <a:cubicBezTo>
                    <a:pt x="6747" y="17092"/>
                    <a:pt x="6778" y="17139"/>
                    <a:pt x="6778" y="17201"/>
                  </a:cubicBezTo>
                  <a:cubicBezTo>
                    <a:pt x="6778" y="17248"/>
                    <a:pt x="6762" y="17310"/>
                    <a:pt x="6716" y="17341"/>
                  </a:cubicBezTo>
                  <a:cubicBezTo>
                    <a:pt x="6669" y="17372"/>
                    <a:pt x="6623" y="17387"/>
                    <a:pt x="6561" y="17387"/>
                  </a:cubicBezTo>
                  <a:cubicBezTo>
                    <a:pt x="6530" y="17387"/>
                    <a:pt x="6468" y="17387"/>
                    <a:pt x="6437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75" y="17279"/>
                    <a:pt x="6375" y="17170"/>
                    <a:pt x="6406" y="17092"/>
                  </a:cubicBezTo>
                  <a:lnTo>
                    <a:pt x="6437" y="17061"/>
                  </a:lnTo>
                  <a:close/>
                  <a:moveTo>
                    <a:pt x="7112" y="17617"/>
                  </a:moveTo>
                  <a:cubicBezTo>
                    <a:pt x="7124" y="17617"/>
                    <a:pt x="7137" y="17618"/>
                    <a:pt x="7150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212" y="17775"/>
                    <a:pt x="7228" y="17899"/>
                    <a:pt x="7166" y="17992"/>
                  </a:cubicBezTo>
                  <a:cubicBezTo>
                    <a:pt x="7134" y="18070"/>
                    <a:pt x="7026" y="18132"/>
                    <a:pt x="6948" y="18132"/>
                  </a:cubicBezTo>
                  <a:cubicBezTo>
                    <a:pt x="6917" y="18132"/>
                    <a:pt x="6871" y="18101"/>
                    <a:pt x="6840" y="18085"/>
                  </a:cubicBezTo>
                  <a:lnTo>
                    <a:pt x="6824" y="18070"/>
                  </a:lnTo>
                  <a:cubicBezTo>
                    <a:pt x="6762" y="17976"/>
                    <a:pt x="6762" y="17837"/>
                    <a:pt x="6840" y="17744"/>
                  </a:cubicBezTo>
                  <a:cubicBezTo>
                    <a:pt x="6909" y="17674"/>
                    <a:pt x="7004" y="17617"/>
                    <a:pt x="7112" y="17617"/>
                  </a:cubicBezTo>
                  <a:close/>
                  <a:moveTo>
                    <a:pt x="6448" y="18066"/>
                  </a:moveTo>
                  <a:cubicBezTo>
                    <a:pt x="6477" y="18066"/>
                    <a:pt x="6506" y="18073"/>
                    <a:pt x="6530" y="18085"/>
                  </a:cubicBezTo>
                  <a:cubicBezTo>
                    <a:pt x="6592" y="18132"/>
                    <a:pt x="6607" y="18225"/>
                    <a:pt x="6545" y="18302"/>
                  </a:cubicBezTo>
                  <a:cubicBezTo>
                    <a:pt x="6266" y="18690"/>
                    <a:pt x="5304" y="19357"/>
                    <a:pt x="5273" y="19388"/>
                  </a:cubicBezTo>
                  <a:cubicBezTo>
                    <a:pt x="5258" y="19403"/>
                    <a:pt x="5211" y="19403"/>
                    <a:pt x="5196" y="19403"/>
                  </a:cubicBezTo>
                  <a:cubicBezTo>
                    <a:pt x="5149" y="19403"/>
                    <a:pt x="5103" y="19388"/>
                    <a:pt x="5072" y="19341"/>
                  </a:cubicBezTo>
                  <a:cubicBezTo>
                    <a:pt x="5041" y="19295"/>
                    <a:pt x="5056" y="19186"/>
                    <a:pt x="5118" y="19155"/>
                  </a:cubicBezTo>
                  <a:cubicBezTo>
                    <a:pt x="5118" y="19140"/>
                    <a:pt x="6064" y="18473"/>
                    <a:pt x="6328" y="18132"/>
                  </a:cubicBezTo>
                  <a:cubicBezTo>
                    <a:pt x="6357" y="18084"/>
                    <a:pt x="6402" y="18066"/>
                    <a:pt x="6448" y="18066"/>
                  </a:cubicBezTo>
                  <a:close/>
                  <a:moveTo>
                    <a:pt x="3881" y="18417"/>
                  </a:moveTo>
                  <a:cubicBezTo>
                    <a:pt x="4106" y="18417"/>
                    <a:pt x="4311" y="18523"/>
                    <a:pt x="4420" y="18705"/>
                  </a:cubicBezTo>
                  <a:cubicBezTo>
                    <a:pt x="4436" y="18767"/>
                    <a:pt x="4451" y="18799"/>
                    <a:pt x="4451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412" y="19745"/>
                    <a:pt x="2916" y="19745"/>
                  </a:cubicBezTo>
                  <a:cubicBezTo>
                    <a:pt x="2869" y="19745"/>
                    <a:pt x="2807" y="19729"/>
                    <a:pt x="2745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20" y="19047"/>
                    <a:pt x="2528" y="18969"/>
                  </a:cubicBezTo>
                  <a:cubicBezTo>
                    <a:pt x="2885" y="18752"/>
                    <a:pt x="3273" y="18550"/>
                    <a:pt x="3691" y="18442"/>
                  </a:cubicBezTo>
                  <a:cubicBezTo>
                    <a:pt x="3755" y="18425"/>
                    <a:pt x="3819" y="18417"/>
                    <a:pt x="3881" y="18417"/>
                  </a:cubicBezTo>
                  <a:close/>
                  <a:moveTo>
                    <a:pt x="1849" y="20362"/>
                  </a:moveTo>
                  <a:cubicBezTo>
                    <a:pt x="1907" y="20362"/>
                    <a:pt x="1959" y="20402"/>
                    <a:pt x="1970" y="20458"/>
                  </a:cubicBezTo>
                  <a:cubicBezTo>
                    <a:pt x="1985" y="20536"/>
                    <a:pt x="1954" y="20613"/>
                    <a:pt x="1877" y="20644"/>
                  </a:cubicBezTo>
                  <a:cubicBezTo>
                    <a:pt x="1567" y="20768"/>
                    <a:pt x="869" y="20784"/>
                    <a:pt x="838" y="20784"/>
                  </a:cubicBezTo>
                  <a:cubicBezTo>
                    <a:pt x="760" y="20784"/>
                    <a:pt x="698" y="20722"/>
                    <a:pt x="698" y="20644"/>
                  </a:cubicBezTo>
                  <a:cubicBezTo>
                    <a:pt x="698" y="20567"/>
                    <a:pt x="760" y="20489"/>
                    <a:pt x="838" y="20489"/>
                  </a:cubicBezTo>
                  <a:cubicBezTo>
                    <a:pt x="1008" y="20489"/>
                    <a:pt x="1551" y="20458"/>
                    <a:pt x="1784" y="20380"/>
                  </a:cubicBezTo>
                  <a:cubicBezTo>
                    <a:pt x="1805" y="20368"/>
                    <a:pt x="1828" y="20362"/>
                    <a:pt x="1849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79" y="575"/>
                    <a:pt x="589" y="575"/>
                    <a:pt x="807" y="606"/>
                  </a:cubicBezTo>
                  <a:cubicBezTo>
                    <a:pt x="884" y="621"/>
                    <a:pt x="946" y="699"/>
                    <a:pt x="931" y="776"/>
                  </a:cubicBezTo>
                  <a:cubicBezTo>
                    <a:pt x="931" y="854"/>
                    <a:pt x="853" y="885"/>
                    <a:pt x="791" y="885"/>
                  </a:cubicBezTo>
                  <a:lnTo>
                    <a:pt x="745" y="885"/>
                  </a:lnTo>
                  <a:cubicBezTo>
                    <a:pt x="558" y="854"/>
                    <a:pt x="264" y="854"/>
                    <a:pt x="0" y="854"/>
                  </a:cubicBezTo>
                  <a:lnTo>
                    <a:pt x="0" y="19729"/>
                  </a:lnTo>
                  <a:cubicBezTo>
                    <a:pt x="155" y="19791"/>
                    <a:pt x="248" y="19931"/>
                    <a:pt x="248" y="20086"/>
                  </a:cubicBezTo>
                  <a:cubicBezTo>
                    <a:pt x="248" y="20117"/>
                    <a:pt x="248" y="20163"/>
                    <a:pt x="233" y="20194"/>
                  </a:cubicBezTo>
                  <a:cubicBezTo>
                    <a:pt x="186" y="20303"/>
                    <a:pt x="93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55" y="16550"/>
                    <a:pt x="10655" y="10656"/>
                  </a:cubicBezTo>
                  <a:cubicBezTo>
                    <a:pt x="10655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6"/>
            <p:cNvSpPr/>
            <p:nvPr/>
          </p:nvSpPr>
          <p:spPr>
            <a:xfrm>
              <a:off x="89718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79"/>
                  </a:moveTo>
                  <a:cubicBezTo>
                    <a:pt x="1087" y="279"/>
                    <a:pt x="1676" y="310"/>
                    <a:pt x="2064" y="636"/>
                  </a:cubicBezTo>
                  <a:cubicBezTo>
                    <a:pt x="2157" y="714"/>
                    <a:pt x="2234" y="853"/>
                    <a:pt x="2203" y="915"/>
                  </a:cubicBezTo>
                  <a:cubicBezTo>
                    <a:pt x="2157" y="946"/>
                    <a:pt x="2064" y="962"/>
                    <a:pt x="1986" y="962"/>
                  </a:cubicBezTo>
                  <a:cubicBezTo>
                    <a:pt x="1885" y="972"/>
                    <a:pt x="1783" y="977"/>
                    <a:pt x="1680" y="977"/>
                  </a:cubicBezTo>
                  <a:cubicBezTo>
                    <a:pt x="1328" y="977"/>
                    <a:pt x="970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51" y="279"/>
                    <a:pt x="606" y="279"/>
                  </a:cubicBezTo>
                  <a:close/>
                  <a:moveTo>
                    <a:pt x="606" y="0"/>
                  </a:moveTo>
                  <a:cubicBezTo>
                    <a:pt x="513" y="0"/>
                    <a:pt x="171" y="16"/>
                    <a:pt x="63" y="279"/>
                  </a:cubicBezTo>
                  <a:cubicBezTo>
                    <a:pt x="47" y="310"/>
                    <a:pt x="16" y="357"/>
                    <a:pt x="16" y="403"/>
                  </a:cubicBezTo>
                  <a:cubicBezTo>
                    <a:pt x="1" y="714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53" y="1287"/>
                  </a:cubicBezTo>
                  <a:lnTo>
                    <a:pt x="1986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9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6"/>
            <p:cNvSpPr/>
            <p:nvPr/>
          </p:nvSpPr>
          <p:spPr>
            <a:xfrm>
              <a:off x="92201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613" y="275"/>
                  </a:moveTo>
                  <a:cubicBezTo>
                    <a:pt x="1722" y="275"/>
                    <a:pt x="1815" y="337"/>
                    <a:pt x="1877" y="431"/>
                  </a:cubicBezTo>
                  <a:cubicBezTo>
                    <a:pt x="1893" y="431"/>
                    <a:pt x="1893" y="446"/>
                    <a:pt x="1893" y="446"/>
                  </a:cubicBezTo>
                  <a:cubicBezTo>
                    <a:pt x="1893" y="508"/>
                    <a:pt x="1846" y="570"/>
                    <a:pt x="1738" y="648"/>
                  </a:cubicBezTo>
                  <a:cubicBezTo>
                    <a:pt x="1446" y="842"/>
                    <a:pt x="1056" y="1061"/>
                    <a:pt x="667" y="1061"/>
                  </a:cubicBezTo>
                  <a:cubicBezTo>
                    <a:pt x="620" y="1061"/>
                    <a:pt x="574" y="1058"/>
                    <a:pt x="528" y="1051"/>
                  </a:cubicBezTo>
                  <a:cubicBezTo>
                    <a:pt x="419" y="1035"/>
                    <a:pt x="326" y="973"/>
                    <a:pt x="326" y="942"/>
                  </a:cubicBezTo>
                  <a:cubicBezTo>
                    <a:pt x="326" y="896"/>
                    <a:pt x="373" y="865"/>
                    <a:pt x="450" y="803"/>
                  </a:cubicBezTo>
                  <a:cubicBezTo>
                    <a:pt x="776" y="570"/>
                    <a:pt x="1117" y="415"/>
                    <a:pt x="1505" y="291"/>
                  </a:cubicBezTo>
                  <a:cubicBezTo>
                    <a:pt x="1536" y="275"/>
                    <a:pt x="1567" y="275"/>
                    <a:pt x="1613" y="275"/>
                  </a:cubicBezTo>
                  <a:close/>
                  <a:moveTo>
                    <a:pt x="1615" y="0"/>
                  </a:moveTo>
                  <a:cubicBezTo>
                    <a:pt x="1549" y="0"/>
                    <a:pt x="1480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74" y="1346"/>
                    <a:pt x="636" y="1346"/>
                  </a:cubicBezTo>
                  <a:cubicBezTo>
                    <a:pt x="1102" y="1346"/>
                    <a:pt x="1551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25" y="275"/>
                  </a:cubicBezTo>
                  <a:cubicBezTo>
                    <a:pt x="2030" y="97"/>
                    <a:pt x="1834" y="0"/>
                    <a:pt x="1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6"/>
            <p:cNvSpPr/>
            <p:nvPr/>
          </p:nvSpPr>
          <p:spPr>
            <a:xfrm>
              <a:off x="865788" y="4245800"/>
              <a:ext cx="6225" cy="15525"/>
            </a:xfrm>
            <a:custGeom>
              <a:avLst/>
              <a:gdLst/>
              <a:ahLst/>
              <a:cxnLst/>
              <a:rect l="l" t="t" r="r" b="b"/>
              <a:pathLst>
                <a:path w="249" h="621" extrusionOk="0">
                  <a:moveTo>
                    <a:pt x="1" y="0"/>
                  </a:moveTo>
                  <a:lnTo>
                    <a:pt x="1" y="620"/>
                  </a:lnTo>
                  <a:cubicBezTo>
                    <a:pt x="78" y="620"/>
                    <a:pt x="171" y="574"/>
                    <a:pt x="233" y="465"/>
                  </a:cubicBezTo>
                  <a:cubicBezTo>
                    <a:pt x="249" y="434"/>
                    <a:pt x="249" y="388"/>
                    <a:pt x="249" y="357"/>
                  </a:cubicBezTo>
                  <a:cubicBezTo>
                    <a:pt x="249" y="202"/>
                    <a:pt x="156" y="6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6"/>
            <p:cNvSpPr/>
            <p:nvPr/>
          </p:nvSpPr>
          <p:spPr>
            <a:xfrm>
              <a:off x="949938" y="3854950"/>
              <a:ext cx="48475" cy="42675"/>
            </a:xfrm>
            <a:custGeom>
              <a:avLst/>
              <a:gdLst/>
              <a:ahLst/>
              <a:cxnLst/>
              <a:rect l="l" t="t" r="r" b="b"/>
              <a:pathLst>
                <a:path w="1939" h="1707" extrusionOk="0">
                  <a:moveTo>
                    <a:pt x="838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45" y="419"/>
                  </a:lnTo>
                  <a:cubicBezTo>
                    <a:pt x="621" y="280"/>
                    <a:pt x="465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6" y="590"/>
                    <a:pt x="698" y="745"/>
                  </a:cubicBezTo>
                  <a:cubicBezTo>
                    <a:pt x="512" y="776"/>
                    <a:pt x="310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2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08" y="1706"/>
                  </a:cubicBezTo>
                  <a:lnTo>
                    <a:pt x="1039" y="1706"/>
                  </a:lnTo>
                  <a:cubicBezTo>
                    <a:pt x="1117" y="1706"/>
                    <a:pt x="1163" y="1629"/>
                    <a:pt x="1163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84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39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6"/>
            <p:cNvSpPr/>
            <p:nvPr/>
          </p:nvSpPr>
          <p:spPr>
            <a:xfrm>
              <a:off x="865788" y="3766550"/>
              <a:ext cx="23675" cy="8925"/>
            </a:xfrm>
            <a:custGeom>
              <a:avLst/>
              <a:gdLst/>
              <a:ahLst/>
              <a:cxnLst/>
              <a:rect l="l" t="t" r="r" b="b"/>
              <a:pathLst>
                <a:path w="947" h="357" extrusionOk="0">
                  <a:moveTo>
                    <a:pt x="1" y="0"/>
                  </a:moveTo>
                  <a:lnTo>
                    <a:pt x="1" y="295"/>
                  </a:lnTo>
                  <a:cubicBezTo>
                    <a:pt x="249" y="310"/>
                    <a:pt x="543" y="310"/>
                    <a:pt x="761" y="357"/>
                  </a:cubicBezTo>
                  <a:lnTo>
                    <a:pt x="792" y="357"/>
                  </a:lnTo>
                  <a:cubicBezTo>
                    <a:pt x="854" y="357"/>
                    <a:pt x="931" y="310"/>
                    <a:pt x="931" y="233"/>
                  </a:cubicBezTo>
                  <a:cubicBezTo>
                    <a:pt x="947" y="155"/>
                    <a:pt x="885" y="78"/>
                    <a:pt x="807" y="62"/>
                  </a:cubicBezTo>
                  <a:cubicBezTo>
                    <a:pt x="574" y="16"/>
                    <a:pt x="29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6"/>
            <p:cNvSpPr/>
            <p:nvPr/>
          </p:nvSpPr>
          <p:spPr>
            <a:xfrm>
              <a:off x="101351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68" y="621"/>
                    <a:pt x="1148" y="1133"/>
                  </a:cubicBezTo>
                  <a:cubicBezTo>
                    <a:pt x="1164" y="1164"/>
                    <a:pt x="1210" y="1164"/>
                    <a:pt x="1242" y="1164"/>
                  </a:cubicBezTo>
                  <a:cubicBezTo>
                    <a:pt x="1288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6"/>
            <p:cNvSpPr/>
            <p:nvPr/>
          </p:nvSpPr>
          <p:spPr>
            <a:xfrm>
              <a:off x="10864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514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6"/>
            <p:cNvSpPr/>
            <p:nvPr/>
          </p:nvSpPr>
          <p:spPr>
            <a:xfrm>
              <a:off x="1108513" y="3961125"/>
              <a:ext cx="10100" cy="40800"/>
            </a:xfrm>
            <a:custGeom>
              <a:avLst/>
              <a:gdLst/>
              <a:ahLst/>
              <a:cxnLst/>
              <a:rect l="l" t="t" r="r" b="b"/>
              <a:pathLst>
                <a:path w="404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25" y="1492"/>
                  </a:cubicBezTo>
                  <a:cubicBezTo>
                    <a:pt x="125" y="1570"/>
                    <a:pt x="171" y="1632"/>
                    <a:pt x="249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04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6"/>
            <p:cNvSpPr/>
            <p:nvPr/>
          </p:nvSpPr>
          <p:spPr>
            <a:xfrm>
              <a:off x="1110838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64" y="1"/>
                  </a:moveTo>
                  <a:cubicBezTo>
                    <a:pt x="187" y="1"/>
                    <a:pt x="125" y="94"/>
                    <a:pt x="125" y="171"/>
                  </a:cubicBezTo>
                  <a:cubicBezTo>
                    <a:pt x="125" y="435"/>
                    <a:pt x="109" y="1195"/>
                    <a:pt x="32" y="1459"/>
                  </a:cubicBezTo>
                  <a:cubicBezTo>
                    <a:pt x="1" y="1536"/>
                    <a:pt x="47" y="1614"/>
                    <a:pt x="125" y="1645"/>
                  </a:cubicBezTo>
                  <a:lnTo>
                    <a:pt x="156" y="1645"/>
                  </a:lnTo>
                  <a:cubicBezTo>
                    <a:pt x="218" y="1645"/>
                    <a:pt x="280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6"/>
            <p:cNvSpPr/>
            <p:nvPr/>
          </p:nvSpPr>
          <p:spPr>
            <a:xfrm>
              <a:off x="106198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94" y="1973"/>
                    <a:pt x="140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34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6"/>
            <p:cNvSpPr/>
            <p:nvPr/>
          </p:nvSpPr>
          <p:spPr>
            <a:xfrm>
              <a:off x="99141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2" y="0"/>
                  </a:moveTo>
                  <a:cubicBezTo>
                    <a:pt x="1361" y="0"/>
                    <a:pt x="1316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1" y="1214"/>
                    <a:pt x="32" y="1276"/>
                  </a:cubicBezTo>
                  <a:cubicBezTo>
                    <a:pt x="63" y="1322"/>
                    <a:pt x="109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64" y="1291"/>
                    <a:pt x="1226" y="609"/>
                    <a:pt x="1505" y="221"/>
                  </a:cubicBezTo>
                  <a:cubicBezTo>
                    <a:pt x="1552" y="175"/>
                    <a:pt x="1552" y="66"/>
                    <a:pt x="1474" y="35"/>
                  </a:cubicBezTo>
                  <a:cubicBezTo>
                    <a:pt x="1456" y="10"/>
                    <a:pt x="1429" y="0"/>
                    <a:pt x="14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6"/>
            <p:cNvSpPr/>
            <p:nvPr/>
          </p:nvSpPr>
          <p:spPr>
            <a:xfrm>
              <a:off x="1068588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0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93" y="1368"/>
                    <a:pt x="109" y="1368"/>
                    <a:pt x="140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6"/>
            <p:cNvSpPr/>
            <p:nvPr/>
          </p:nvSpPr>
          <p:spPr>
            <a:xfrm>
              <a:off x="88286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6"/>
            <p:cNvSpPr/>
            <p:nvPr/>
          </p:nvSpPr>
          <p:spPr>
            <a:xfrm>
              <a:off x="962713" y="391427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172" y="0"/>
                  </a:moveTo>
                  <a:cubicBezTo>
                    <a:pt x="141" y="0"/>
                    <a:pt x="79" y="0"/>
                    <a:pt x="63" y="16"/>
                  </a:cubicBezTo>
                  <a:cubicBezTo>
                    <a:pt x="17" y="16"/>
                    <a:pt x="1" y="62"/>
                    <a:pt x="1" y="93"/>
                  </a:cubicBezTo>
                  <a:cubicBezTo>
                    <a:pt x="1" y="140"/>
                    <a:pt x="17" y="155"/>
                    <a:pt x="32" y="171"/>
                  </a:cubicBezTo>
                  <a:cubicBezTo>
                    <a:pt x="94" y="311"/>
                    <a:pt x="234" y="435"/>
                    <a:pt x="389" y="450"/>
                  </a:cubicBezTo>
                  <a:lnTo>
                    <a:pt x="404" y="450"/>
                  </a:lnTo>
                  <a:lnTo>
                    <a:pt x="435" y="435"/>
                  </a:lnTo>
                  <a:cubicBezTo>
                    <a:pt x="497" y="342"/>
                    <a:pt x="482" y="202"/>
                    <a:pt x="435" y="124"/>
                  </a:cubicBezTo>
                  <a:cubicBezTo>
                    <a:pt x="373" y="47"/>
                    <a:pt x="265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6"/>
            <p:cNvSpPr/>
            <p:nvPr/>
          </p:nvSpPr>
          <p:spPr>
            <a:xfrm>
              <a:off x="93636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0" y="1"/>
                  </a:moveTo>
                  <a:cubicBezTo>
                    <a:pt x="107" y="1"/>
                    <a:pt x="84" y="3"/>
                    <a:pt x="62" y="6"/>
                  </a:cubicBezTo>
                  <a:lnTo>
                    <a:pt x="31" y="6"/>
                  </a:lnTo>
                  <a:lnTo>
                    <a:pt x="31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186" y="348"/>
                    <a:pt x="280" y="363"/>
                    <a:pt x="357" y="379"/>
                  </a:cubicBezTo>
                  <a:lnTo>
                    <a:pt x="388" y="379"/>
                  </a:lnTo>
                  <a:lnTo>
                    <a:pt x="419" y="348"/>
                  </a:lnTo>
                  <a:cubicBezTo>
                    <a:pt x="450" y="239"/>
                    <a:pt x="435" y="131"/>
                    <a:pt x="342" y="69"/>
                  </a:cubicBezTo>
                  <a:cubicBezTo>
                    <a:pt x="282" y="21"/>
                    <a:pt x="20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6"/>
            <p:cNvSpPr/>
            <p:nvPr/>
          </p:nvSpPr>
          <p:spPr>
            <a:xfrm>
              <a:off x="109223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87" y="0"/>
                  </a:moveTo>
                  <a:cubicBezTo>
                    <a:pt x="74" y="0"/>
                    <a:pt x="61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79" y="127"/>
                  </a:cubicBezTo>
                  <a:cubicBezTo>
                    <a:pt x="252" y="46"/>
                    <a:pt x="178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6"/>
            <p:cNvSpPr/>
            <p:nvPr/>
          </p:nvSpPr>
          <p:spPr>
            <a:xfrm>
              <a:off x="97513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79" y="125"/>
                    <a:pt x="217" y="125"/>
                  </a:cubicBezTo>
                  <a:lnTo>
                    <a:pt x="186" y="125"/>
                  </a:lnTo>
                  <a:cubicBezTo>
                    <a:pt x="124" y="125"/>
                    <a:pt x="62" y="156"/>
                    <a:pt x="31" y="202"/>
                  </a:cubicBezTo>
                  <a:cubicBezTo>
                    <a:pt x="0" y="249"/>
                    <a:pt x="0" y="280"/>
                    <a:pt x="31" y="326"/>
                  </a:cubicBezTo>
                  <a:cubicBezTo>
                    <a:pt x="62" y="388"/>
                    <a:pt x="124" y="419"/>
                    <a:pt x="186" y="419"/>
                  </a:cubicBezTo>
                  <a:lnTo>
                    <a:pt x="217" y="419"/>
                  </a:lnTo>
                  <a:cubicBezTo>
                    <a:pt x="310" y="419"/>
                    <a:pt x="419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6"/>
            <p:cNvSpPr/>
            <p:nvPr/>
          </p:nvSpPr>
          <p:spPr>
            <a:xfrm>
              <a:off x="108368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10" y="353"/>
                    <a:pt x="156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20" y="260"/>
                    <a:pt x="420" y="213"/>
                  </a:cubicBezTo>
                  <a:cubicBezTo>
                    <a:pt x="420" y="166"/>
                    <a:pt x="420" y="120"/>
                    <a:pt x="373" y="73"/>
                  </a:cubicBezTo>
                  <a:cubicBezTo>
                    <a:pt x="334" y="25"/>
                    <a:pt x="284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6"/>
            <p:cNvSpPr/>
            <p:nvPr/>
          </p:nvSpPr>
          <p:spPr>
            <a:xfrm>
              <a:off x="89448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6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47" y="353"/>
                    <a:pt x="124" y="400"/>
                    <a:pt x="202" y="400"/>
                  </a:cubicBezTo>
                  <a:cubicBezTo>
                    <a:pt x="279" y="400"/>
                    <a:pt x="342" y="369"/>
                    <a:pt x="388" y="291"/>
                  </a:cubicBezTo>
                  <a:cubicBezTo>
                    <a:pt x="419" y="214"/>
                    <a:pt x="419" y="136"/>
                    <a:pt x="388" y="59"/>
                  </a:cubicBezTo>
                  <a:lnTo>
                    <a:pt x="357" y="28"/>
                  </a:lnTo>
                  <a:cubicBezTo>
                    <a:pt x="326" y="9"/>
                    <a:pt x="291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6"/>
            <p:cNvSpPr/>
            <p:nvPr/>
          </p:nvSpPr>
          <p:spPr>
            <a:xfrm>
              <a:off x="103446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72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6"/>
            <p:cNvSpPr/>
            <p:nvPr/>
          </p:nvSpPr>
          <p:spPr>
            <a:xfrm>
              <a:off x="874313" y="3794075"/>
              <a:ext cx="11675" cy="10500"/>
            </a:xfrm>
            <a:custGeom>
              <a:avLst/>
              <a:gdLst/>
              <a:ahLst/>
              <a:cxnLst/>
              <a:rect l="l" t="t" r="r" b="b"/>
              <a:pathLst>
                <a:path w="467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4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66" y="218"/>
                    <a:pt x="451" y="156"/>
                  </a:cubicBezTo>
                  <a:cubicBezTo>
                    <a:pt x="435" y="109"/>
                    <a:pt x="389" y="47"/>
                    <a:pt x="342" y="31"/>
                  </a:cubicBezTo>
                  <a:cubicBezTo>
                    <a:pt x="295" y="0"/>
                    <a:pt x="264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6"/>
            <p:cNvSpPr/>
            <p:nvPr/>
          </p:nvSpPr>
          <p:spPr>
            <a:xfrm>
              <a:off x="1072063" y="3885875"/>
              <a:ext cx="8550" cy="8250"/>
            </a:xfrm>
            <a:custGeom>
              <a:avLst/>
              <a:gdLst/>
              <a:ahLst/>
              <a:cxnLst/>
              <a:rect l="l" t="t" r="r" b="b"/>
              <a:pathLst>
                <a:path w="342" h="330" extrusionOk="0">
                  <a:moveTo>
                    <a:pt x="117" y="0"/>
                  </a:moveTo>
                  <a:cubicBezTo>
                    <a:pt x="78" y="0"/>
                    <a:pt x="39" y="12"/>
                    <a:pt x="1" y="35"/>
                  </a:cubicBezTo>
                  <a:lnTo>
                    <a:pt x="32" y="97"/>
                  </a:lnTo>
                  <a:cubicBezTo>
                    <a:pt x="63" y="128"/>
                    <a:pt x="47" y="159"/>
                    <a:pt x="47" y="175"/>
                  </a:cubicBezTo>
                  <a:cubicBezTo>
                    <a:pt x="47" y="252"/>
                    <a:pt x="78" y="314"/>
                    <a:pt x="140" y="330"/>
                  </a:cubicBezTo>
                  <a:lnTo>
                    <a:pt x="156" y="330"/>
                  </a:lnTo>
                  <a:cubicBezTo>
                    <a:pt x="218" y="330"/>
                    <a:pt x="264" y="283"/>
                    <a:pt x="295" y="237"/>
                  </a:cubicBezTo>
                  <a:cubicBezTo>
                    <a:pt x="342" y="159"/>
                    <a:pt x="326" y="97"/>
                    <a:pt x="233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6"/>
            <p:cNvSpPr/>
            <p:nvPr/>
          </p:nvSpPr>
          <p:spPr>
            <a:xfrm>
              <a:off x="103136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31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09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19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6"/>
            <p:cNvSpPr/>
            <p:nvPr/>
          </p:nvSpPr>
          <p:spPr>
            <a:xfrm>
              <a:off x="98366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25" y="341"/>
                    <a:pt x="187" y="357"/>
                    <a:pt x="249" y="357"/>
                  </a:cubicBezTo>
                  <a:cubicBezTo>
                    <a:pt x="263" y="371"/>
                    <a:pt x="280" y="378"/>
                    <a:pt x="297" y="378"/>
                  </a:cubicBezTo>
                  <a:cubicBezTo>
                    <a:pt x="318" y="378"/>
                    <a:pt x="340" y="367"/>
                    <a:pt x="357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25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6"/>
            <p:cNvSpPr/>
            <p:nvPr/>
          </p:nvSpPr>
          <p:spPr>
            <a:xfrm>
              <a:off x="102476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63" y="0"/>
                  </a:moveTo>
                  <a:lnTo>
                    <a:pt x="32" y="31"/>
                  </a:lnTo>
                  <a:cubicBezTo>
                    <a:pt x="1" y="109"/>
                    <a:pt x="1" y="218"/>
                    <a:pt x="32" y="295"/>
                  </a:cubicBezTo>
                  <a:lnTo>
                    <a:pt x="32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95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30" y="23"/>
                    <a:pt x="114" y="23"/>
                  </a:cubicBezTo>
                  <a:cubicBezTo>
                    <a:pt x="106" y="23"/>
                    <a:pt x="99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6"/>
            <p:cNvSpPr/>
            <p:nvPr/>
          </p:nvSpPr>
          <p:spPr>
            <a:xfrm>
              <a:off x="98443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9" y="0"/>
                  </a:moveTo>
                  <a:cubicBezTo>
                    <a:pt x="187" y="0"/>
                    <a:pt x="150" y="6"/>
                    <a:pt x="109" y="16"/>
                  </a:cubicBezTo>
                  <a:lnTo>
                    <a:pt x="78" y="16"/>
                  </a:lnTo>
                  <a:lnTo>
                    <a:pt x="63" y="47"/>
                  </a:lnTo>
                  <a:cubicBezTo>
                    <a:pt x="1" y="124"/>
                    <a:pt x="1" y="249"/>
                    <a:pt x="47" y="373"/>
                  </a:cubicBezTo>
                  <a:cubicBezTo>
                    <a:pt x="78" y="388"/>
                    <a:pt x="125" y="404"/>
                    <a:pt x="156" y="404"/>
                  </a:cubicBezTo>
                  <a:cubicBezTo>
                    <a:pt x="233" y="404"/>
                    <a:pt x="295" y="373"/>
                    <a:pt x="357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73" y="62"/>
                  </a:cubicBezTo>
                  <a:cubicBezTo>
                    <a:pt x="331" y="21"/>
                    <a:pt x="283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6"/>
            <p:cNvSpPr/>
            <p:nvPr/>
          </p:nvSpPr>
          <p:spPr>
            <a:xfrm>
              <a:off x="953813" y="3839400"/>
              <a:ext cx="10100" cy="9750"/>
            </a:xfrm>
            <a:custGeom>
              <a:avLst/>
              <a:gdLst/>
              <a:ahLst/>
              <a:cxnLst/>
              <a:rect l="l" t="t" r="r" b="b"/>
              <a:pathLst>
                <a:path w="404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31" y="126"/>
                    <a:pt x="0" y="188"/>
                    <a:pt x="0" y="250"/>
                  </a:cubicBezTo>
                  <a:cubicBezTo>
                    <a:pt x="0" y="281"/>
                    <a:pt x="31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404" y="188"/>
                    <a:pt x="404" y="80"/>
                  </a:cubicBezTo>
                  <a:lnTo>
                    <a:pt x="404" y="49"/>
                  </a:lnTo>
                  <a:lnTo>
                    <a:pt x="373" y="33"/>
                  </a:lnTo>
                  <a:cubicBezTo>
                    <a:pt x="340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6"/>
            <p:cNvSpPr/>
            <p:nvPr/>
          </p:nvSpPr>
          <p:spPr>
            <a:xfrm>
              <a:off x="98948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6"/>
            <p:cNvSpPr/>
            <p:nvPr/>
          </p:nvSpPr>
          <p:spPr>
            <a:xfrm>
              <a:off x="91463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6"/>
            <p:cNvSpPr/>
            <p:nvPr/>
          </p:nvSpPr>
          <p:spPr>
            <a:xfrm>
              <a:off x="598638" y="3752575"/>
              <a:ext cx="266800" cy="533175"/>
            </a:xfrm>
            <a:custGeom>
              <a:avLst/>
              <a:gdLst/>
              <a:ahLst/>
              <a:cxnLst/>
              <a:rect l="l" t="t" r="r" b="b"/>
              <a:pathLst>
                <a:path w="10672" h="21327" extrusionOk="0">
                  <a:moveTo>
                    <a:pt x="10671" y="1"/>
                  </a:moveTo>
                  <a:cubicBezTo>
                    <a:pt x="4777" y="1"/>
                    <a:pt x="0" y="4762"/>
                    <a:pt x="0" y="10656"/>
                  </a:cubicBezTo>
                  <a:cubicBezTo>
                    <a:pt x="0" y="4762"/>
                    <a:pt x="4793" y="1"/>
                    <a:pt x="10671" y="1"/>
                  </a:cubicBezTo>
                  <a:close/>
                  <a:moveTo>
                    <a:pt x="0" y="10661"/>
                  </a:moveTo>
                  <a:lnTo>
                    <a:pt x="0" y="10661"/>
                  </a:lnTo>
                  <a:cubicBezTo>
                    <a:pt x="3" y="16552"/>
                    <a:pt x="4779" y="21327"/>
                    <a:pt x="10671" y="21327"/>
                  </a:cubicBezTo>
                  <a:cubicBezTo>
                    <a:pt x="4795" y="21327"/>
                    <a:pt x="3" y="16552"/>
                    <a:pt x="0" y="106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6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6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6"/>
            <p:cNvSpPr/>
            <p:nvPr/>
          </p:nvSpPr>
          <p:spPr>
            <a:xfrm>
              <a:off x="74946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1" y="420"/>
                    <a:pt x="1" y="420"/>
                  </a:cubicBezTo>
                  <a:cubicBezTo>
                    <a:pt x="24" y="524"/>
                    <a:pt x="108" y="577"/>
                    <a:pt x="201" y="577"/>
                  </a:cubicBezTo>
                  <a:cubicBezTo>
                    <a:pt x="232" y="577"/>
                    <a:pt x="264" y="571"/>
                    <a:pt x="295" y="559"/>
                  </a:cubicBezTo>
                  <a:cubicBezTo>
                    <a:pt x="606" y="482"/>
                    <a:pt x="916" y="342"/>
                    <a:pt x="1179" y="172"/>
                  </a:cubicBezTo>
                  <a:cubicBezTo>
                    <a:pt x="1257" y="109"/>
                    <a:pt x="1273" y="94"/>
                    <a:pt x="1273" y="94"/>
                  </a:cubicBezTo>
                  <a:cubicBezTo>
                    <a:pt x="1273" y="78"/>
                    <a:pt x="1226" y="32"/>
                    <a:pt x="1148" y="16"/>
                  </a:cubicBezTo>
                  <a:cubicBezTo>
                    <a:pt x="1102" y="16"/>
                    <a:pt x="1040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6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6"/>
            <p:cNvSpPr/>
            <p:nvPr/>
          </p:nvSpPr>
          <p:spPr>
            <a:xfrm>
              <a:off x="83631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38" y="0"/>
                  </a:moveTo>
                  <a:cubicBezTo>
                    <a:pt x="315" y="0"/>
                    <a:pt x="194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00" y="207"/>
                    <a:pt x="1009" y="176"/>
                  </a:cubicBezTo>
                  <a:cubicBezTo>
                    <a:pt x="1133" y="176"/>
                    <a:pt x="1164" y="145"/>
                    <a:pt x="1164" y="145"/>
                  </a:cubicBezTo>
                  <a:cubicBezTo>
                    <a:pt x="1133" y="98"/>
                    <a:pt x="1056" y="67"/>
                    <a:pt x="962" y="52"/>
                  </a:cubicBezTo>
                  <a:cubicBezTo>
                    <a:pt x="790" y="15"/>
                    <a:pt x="612" y="0"/>
                    <a:pt x="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6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6"/>
            <p:cNvSpPr/>
            <p:nvPr/>
          </p:nvSpPr>
          <p:spPr>
            <a:xfrm>
              <a:off x="62423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86" y="1117"/>
                    <a:pt x="357" y="1489"/>
                  </a:cubicBezTo>
                  <a:cubicBezTo>
                    <a:pt x="419" y="1613"/>
                    <a:pt x="465" y="1691"/>
                    <a:pt x="527" y="1691"/>
                  </a:cubicBezTo>
                  <a:lnTo>
                    <a:pt x="574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19" y="155"/>
                  </a:cubicBezTo>
                  <a:cubicBezTo>
                    <a:pt x="372" y="93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6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6"/>
            <p:cNvSpPr/>
            <p:nvPr/>
          </p:nvSpPr>
          <p:spPr>
            <a:xfrm>
              <a:off x="63701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6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6"/>
            <p:cNvSpPr/>
            <p:nvPr/>
          </p:nvSpPr>
          <p:spPr>
            <a:xfrm>
              <a:off x="741713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9" y="276"/>
                  </a:moveTo>
                  <a:cubicBezTo>
                    <a:pt x="1350" y="276"/>
                    <a:pt x="1412" y="291"/>
                    <a:pt x="1458" y="291"/>
                  </a:cubicBezTo>
                  <a:cubicBezTo>
                    <a:pt x="1536" y="307"/>
                    <a:pt x="1583" y="353"/>
                    <a:pt x="1583" y="369"/>
                  </a:cubicBezTo>
                  <a:cubicBezTo>
                    <a:pt x="1583" y="369"/>
                    <a:pt x="1567" y="384"/>
                    <a:pt x="1489" y="447"/>
                  </a:cubicBezTo>
                  <a:cubicBezTo>
                    <a:pt x="1226" y="617"/>
                    <a:pt x="916" y="757"/>
                    <a:pt x="605" y="834"/>
                  </a:cubicBezTo>
                  <a:cubicBezTo>
                    <a:pt x="573" y="846"/>
                    <a:pt x="542" y="852"/>
                    <a:pt x="512" y="852"/>
                  </a:cubicBezTo>
                  <a:cubicBezTo>
                    <a:pt x="428" y="852"/>
                    <a:pt x="357" y="806"/>
                    <a:pt x="311" y="726"/>
                  </a:cubicBezTo>
                  <a:cubicBezTo>
                    <a:pt x="311" y="695"/>
                    <a:pt x="326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6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32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40" y="1051"/>
                    <a:pt x="1381" y="912"/>
                    <a:pt x="1660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893" y="198"/>
                    <a:pt x="1707" y="59"/>
                    <a:pt x="1489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6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6"/>
            <p:cNvSpPr/>
            <p:nvPr/>
          </p:nvSpPr>
          <p:spPr>
            <a:xfrm>
              <a:off x="827413" y="4243075"/>
              <a:ext cx="38025" cy="19400"/>
            </a:xfrm>
            <a:custGeom>
              <a:avLst/>
              <a:gdLst/>
              <a:ahLst/>
              <a:cxnLst/>
              <a:rect l="l" t="t" r="r" b="b"/>
              <a:pathLst>
                <a:path w="1521" h="776" extrusionOk="0">
                  <a:moveTo>
                    <a:pt x="825" y="305"/>
                  </a:moveTo>
                  <a:cubicBezTo>
                    <a:pt x="989" y="305"/>
                    <a:pt x="1156" y="316"/>
                    <a:pt x="1318" y="342"/>
                  </a:cubicBezTo>
                  <a:cubicBezTo>
                    <a:pt x="1412" y="373"/>
                    <a:pt x="1489" y="419"/>
                    <a:pt x="1489" y="450"/>
                  </a:cubicBezTo>
                  <a:cubicBezTo>
                    <a:pt x="1489" y="466"/>
                    <a:pt x="1474" y="481"/>
                    <a:pt x="1365" y="481"/>
                  </a:cubicBezTo>
                  <a:cubicBezTo>
                    <a:pt x="1256" y="497"/>
                    <a:pt x="1163" y="497"/>
                    <a:pt x="1070" y="497"/>
                  </a:cubicBezTo>
                  <a:cubicBezTo>
                    <a:pt x="776" y="497"/>
                    <a:pt x="543" y="466"/>
                    <a:pt x="388" y="373"/>
                  </a:cubicBezTo>
                  <a:cubicBezTo>
                    <a:pt x="372" y="373"/>
                    <a:pt x="372" y="342"/>
                    <a:pt x="357" y="342"/>
                  </a:cubicBezTo>
                  <a:cubicBezTo>
                    <a:pt x="372" y="326"/>
                    <a:pt x="388" y="326"/>
                    <a:pt x="434" y="326"/>
                  </a:cubicBezTo>
                  <a:cubicBezTo>
                    <a:pt x="560" y="312"/>
                    <a:pt x="692" y="305"/>
                    <a:pt x="825" y="305"/>
                  </a:cubicBezTo>
                  <a:close/>
                  <a:moveTo>
                    <a:pt x="717" y="1"/>
                  </a:moveTo>
                  <a:cubicBezTo>
                    <a:pt x="607" y="1"/>
                    <a:pt x="496" y="6"/>
                    <a:pt x="388" y="16"/>
                  </a:cubicBezTo>
                  <a:cubicBezTo>
                    <a:pt x="279" y="32"/>
                    <a:pt x="155" y="63"/>
                    <a:pt x="78" y="156"/>
                  </a:cubicBezTo>
                  <a:cubicBezTo>
                    <a:pt x="16" y="218"/>
                    <a:pt x="0" y="264"/>
                    <a:pt x="16" y="342"/>
                  </a:cubicBezTo>
                  <a:cubicBezTo>
                    <a:pt x="62" y="481"/>
                    <a:pt x="171" y="559"/>
                    <a:pt x="233" y="605"/>
                  </a:cubicBezTo>
                  <a:cubicBezTo>
                    <a:pt x="450" y="714"/>
                    <a:pt x="714" y="776"/>
                    <a:pt x="1055" y="776"/>
                  </a:cubicBezTo>
                  <a:cubicBezTo>
                    <a:pt x="1163" y="776"/>
                    <a:pt x="1256" y="760"/>
                    <a:pt x="1365" y="760"/>
                  </a:cubicBezTo>
                  <a:cubicBezTo>
                    <a:pt x="1396" y="760"/>
                    <a:pt x="1458" y="760"/>
                    <a:pt x="1520" y="729"/>
                  </a:cubicBezTo>
                  <a:lnTo>
                    <a:pt x="1520" y="109"/>
                  </a:lnTo>
                  <a:cubicBezTo>
                    <a:pt x="1474" y="94"/>
                    <a:pt x="1412" y="78"/>
                    <a:pt x="1365" y="63"/>
                  </a:cubicBezTo>
                  <a:cubicBezTo>
                    <a:pt x="1158" y="21"/>
                    <a:pt x="938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6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6"/>
            <p:cNvSpPr/>
            <p:nvPr/>
          </p:nvSpPr>
          <p:spPr>
            <a:xfrm>
              <a:off x="617238" y="4047400"/>
              <a:ext cx="33775" cy="56500"/>
            </a:xfrm>
            <a:custGeom>
              <a:avLst/>
              <a:gdLst/>
              <a:ahLst/>
              <a:cxnLst/>
              <a:rect l="l" t="t" r="r" b="b"/>
              <a:pathLst>
                <a:path w="1351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8" y="445"/>
                  </a:cubicBezTo>
                  <a:cubicBezTo>
                    <a:pt x="854" y="802"/>
                    <a:pt x="963" y="1189"/>
                    <a:pt x="1025" y="1608"/>
                  </a:cubicBezTo>
                  <a:cubicBezTo>
                    <a:pt x="1040" y="1763"/>
                    <a:pt x="963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9" y="1918"/>
                    <a:pt x="637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1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187" y="1484"/>
                    <a:pt x="389" y="1887"/>
                  </a:cubicBezTo>
                  <a:cubicBezTo>
                    <a:pt x="497" y="2151"/>
                    <a:pt x="637" y="2260"/>
                    <a:pt x="807" y="2260"/>
                  </a:cubicBezTo>
                  <a:cubicBezTo>
                    <a:pt x="854" y="2260"/>
                    <a:pt x="901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18" y="693"/>
                    <a:pt x="947" y="305"/>
                  </a:cubicBezTo>
                  <a:cubicBezTo>
                    <a:pt x="885" y="181"/>
                    <a:pt x="807" y="57"/>
                    <a:pt x="637" y="11"/>
                  </a:cubicBezTo>
                  <a:cubicBezTo>
                    <a:pt x="611" y="4"/>
                    <a:pt x="585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6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6"/>
            <p:cNvSpPr/>
            <p:nvPr/>
          </p:nvSpPr>
          <p:spPr>
            <a:xfrm>
              <a:off x="65291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3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296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7" y="370"/>
                    <a:pt x="70" y="410"/>
                    <a:pt x="47" y="466"/>
                  </a:cubicBezTo>
                  <a:cubicBezTo>
                    <a:pt x="1" y="544"/>
                    <a:pt x="47" y="621"/>
                    <a:pt x="125" y="652"/>
                  </a:cubicBezTo>
                  <a:cubicBezTo>
                    <a:pt x="296" y="730"/>
                    <a:pt x="466" y="823"/>
                    <a:pt x="668" y="900"/>
                  </a:cubicBezTo>
                  <a:cubicBezTo>
                    <a:pt x="683" y="931"/>
                    <a:pt x="683" y="962"/>
                    <a:pt x="699" y="978"/>
                  </a:cubicBezTo>
                  <a:lnTo>
                    <a:pt x="466" y="1505"/>
                  </a:lnTo>
                  <a:cubicBezTo>
                    <a:pt x="435" y="1583"/>
                    <a:pt x="466" y="1660"/>
                    <a:pt x="544" y="1707"/>
                  </a:cubicBezTo>
                  <a:cubicBezTo>
                    <a:pt x="559" y="1707"/>
                    <a:pt x="590" y="1722"/>
                    <a:pt x="606" y="1722"/>
                  </a:cubicBezTo>
                  <a:cubicBezTo>
                    <a:pt x="668" y="1722"/>
                    <a:pt x="714" y="1676"/>
                    <a:pt x="745" y="1645"/>
                  </a:cubicBezTo>
                  <a:lnTo>
                    <a:pt x="854" y="1397"/>
                  </a:lnTo>
                  <a:cubicBezTo>
                    <a:pt x="916" y="1567"/>
                    <a:pt x="993" y="1738"/>
                    <a:pt x="1055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98" y="1412"/>
                    <a:pt x="1614" y="1412"/>
                    <a:pt x="1645" y="1412"/>
                  </a:cubicBezTo>
                  <a:cubicBezTo>
                    <a:pt x="1707" y="1412"/>
                    <a:pt x="1753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88" y="900"/>
                    <a:pt x="1087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7" y="113"/>
                  </a:cubicBezTo>
                  <a:cubicBezTo>
                    <a:pt x="1111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6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6"/>
            <p:cNvSpPr/>
            <p:nvPr/>
          </p:nvSpPr>
          <p:spPr>
            <a:xfrm>
              <a:off x="6405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900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32" y="1292"/>
                    <a:pt x="94" y="1354"/>
                  </a:cubicBezTo>
                  <a:cubicBezTo>
                    <a:pt x="109" y="1370"/>
                    <a:pt x="125" y="1370"/>
                    <a:pt x="171" y="1370"/>
                  </a:cubicBezTo>
                  <a:cubicBezTo>
                    <a:pt x="233" y="1370"/>
                    <a:pt x="264" y="1354"/>
                    <a:pt x="280" y="1292"/>
                  </a:cubicBezTo>
                  <a:cubicBezTo>
                    <a:pt x="280" y="1292"/>
                    <a:pt x="667" y="641"/>
                    <a:pt x="1009" y="253"/>
                  </a:cubicBezTo>
                  <a:cubicBezTo>
                    <a:pt x="1055" y="191"/>
                    <a:pt x="1040" y="98"/>
                    <a:pt x="978" y="36"/>
                  </a:cubicBezTo>
                  <a:cubicBezTo>
                    <a:pt x="959" y="11"/>
                    <a:pt x="930" y="1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6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6"/>
            <p:cNvSpPr/>
            <p:nvPr/>
          </p:nvSpPr>
          <p:spPr>
            <a:xfrm>
              <a:off x="672313" y="3826350"/>
              <a:ext cx="33375" cy="33275"/>
            </a:xfrm>
            <a:custGeom>
              <a:avLst/>
              <a:gdLst/>
              <a:ahLst/>
              <a:cxnLst/>
              <a:rect l="l" t="t" r="r" b="b"/>
              <a:pathLst>
                <a:path w="1335" h="1331" extrusionOk="0">
                  <a:moveTo>
                    <a:pt x="1165" y="1"/>
                  </a:moveTo>
                  <a:cubicBezTo>
                    <a:pt x="1137" y="1"/>
                    <a:pt x="1110" y="9"/>
                    <a:pt x="1086" y="28"/>
                  </a:cubicBezTo>
                  <a:cubicBezTo>
                    <a:pt x="683" y="384"/>
                    <a:pt x="93" y="1082"/>
                    <a:pt x="78" y="1098"/>
                  </a:cubicBezTo>
                  <a:cubicBezTo>
                    <a:pt x="0" y="1144"/>
                    <a:pt x="0" y="1237"/>
                    <a:pt x="78" y="1300"/>
                  </a:cubicBezTo>
                  <a:cubicBezTo>
                    <a:pt x="93" y="1315"/>
                    <a:pt x="140" y="1331"/>
                    <a:pt x="171" y="1331"/>
                  </a:cubicBezTo>
                  <a:cubicBezTo>
                    <a:pt x="217" y="1331"/>
                    <a:pt x="248" y="1315"/>
                    <a:pt x="295" y="1268"/>
                  </a:cubicBezTo>
                  <a:cubicBezTo>
                    <a:pt x="295" y="1268"/>
                    <a:pt x="869" y="555"/>
                    <a:pt x="1257" y="245"/>
                  </a:cubicBezTo>
                  <a:cubicBezTo>
                    <a:pt x="1319" y="183"/>
                    <a:pt x="1334" y="105"/>
                    <a:pt x="1288" y="59"/>
                  </a:cubicBezTo>
                  <a:cubicBezTo>
                    <a:pt x="1250" y="21"/>
                    <a:pt x="1207" y="1"/>
                    <a:pt x="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6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6"/>
            <p:cNvSpPr/>
            <p:nvPr/>
          </p:nvSpPr>
          <p:spPr>
            <a:xfrm>
              <a:off x="680463" y="3851725"/>
              <a:ext cx="27925" cy="26900"/>
            </a:xfrm>
            <a:custGeom>
              <a:avLst/>
              <a:gdLst/>
              <a:ahLst/>
              <a:cxnLst/>
              <a:rect l="l" t="t" r="r" b="b"/>
              <a:pathLst>
                <a:path w="1117" h="1076" extrusionOk="0">
                  <a:moveTo>
                    <a:pt x="963" y="0"/>
                  </a:moveTo>
                  <a:cubicBezTo>
                    <a:pt x="933" y="0"/>
                    <a:pt x="901" y="8"/>
                    <a:pt x="869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93" y="1060"/>
                    <a:pt x="124" y="1075"/>
                    <a:pt x="155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0" y="52"/>
                  </a:cubicBezTo>
                  <a:cubicBezTo>
                    <a:pt x="1043" y="16"/>
                    <a:pt x="1005" y="0"/>
                    <a:pt x="9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6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6"/>
            <p:cNvSpPr/>
            <p:nvPr/>
          </p:nvSpPr>
          <p:spPr>
            <a:xfrm>
              <a:off x="842138" y="3766925"/>
              <a:ext cx="23300" cy="8550"/>
            </a:xfrm>
            <a:custGeom>
              <a:avLst/>
              <a:gdLst/>
              <a:ahLst/>
              <a:cxnLst/>
              <a:rect l="l" t="t" r="r" b="b"/>
              <a:pathLst>
                <a:path w="932" h="342" extrusionOk="0">
                  <a:moveTo>
                    <a:pt x="931" y="1"/>
                  </a:moveTo>
                  <a:cubicBezTo>
                    <a:pt x="512" y="1"/>
                    <a:pt x="156" y="47"/>
                    <a:pt x="125" y="47"/>
                  </a:cubicBezTo>
                  <a:cubicBezTo>
                    <a:pt x="47" y="47"/>
                    <a:pt x="1" y="125"/>
                    <a:pt x="1" y="202"/>
                  </a:cubicBezTo>
                  <a:cubicBezTo>
                    <a:pt x="1" y="280"/>
                    <a:pt x="78" y="342"/>
                    <a:pt x="156" y="342"/>
                  </a:cubicBezTo>
                  <a:cubicBezTo>
                    <a:pt x="156" y="342"/>
                    <a:pt x="512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6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6"/>
            <p:cNvSpPr/>
            <p:nvPr/>
          </p:nvSpPr>
          <p:spPr>
            <a:xfrm>
              <a:off x="723888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5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22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77" y="617"/>
                    <a:pt x="248" y="27"/>
                    <a:pt x="248" y="27"/>
                  </a:cubicBezTo>
                  <a:cubicBezTo>
                    <a:pt x="224" y="9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6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6"/>
            <p:cNvSpPr/>
            <p:nvPr/>
          </p:nvSpPr>
          <p:spPr>
            <a:xfrm>
              <a:off x="61066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42" y="1560"/>
                    <a:pt x="388" y="1482"/>
                    <a:pt x="373" y="1405"/>
                  </a:cubicBezTo>
                  <a:cubicBezTo>
                    <a:pt x="310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6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6"/>
            <p:cNvSpPr/>
            <p:nvPr/>
          </p:nvSpPr>
          <p:spPr>
            <a:xfrm>
              <a:off x="761888" y="4222650"/>
              <a:ext cx="35675" cy="19275"/>
            </a:xfrm>
            <a:custGeom>
              <a:avLst/>
              <a:gdLst/>
              <a:ahLst/>
              <a:cxnLst/>
              <a:rect l="l" t="t" r="r" b="b"/>
              <a:pathLst>
                <a:path w="142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4" y="290"/>
                    <a:pt x="822" y="662"/>
                    <a:pt x="1225" y="771"/>
                  </a:cubicBezTo>
                  <a:lnTo>
                    <a:pt x="1272" y="771"/>
                  </a:lnTo>
                  <a:cubicBezTo>
                    <a:pt x="1318" y="771"/>
                    <a:pt x="1380" y="740"/>
                    <a:pt x="1396" y="662"/>
                  </a:cubicBezTo>
                  <a:cubicBezTo>
                    <a:pt x="1427" y="585"/>
                    <a:pt x="1365" y="507"/>
                    <a:pt x="1287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6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6"/>
            <p:cNvSpPr/>
            <p:nvPr/>
          </p:nvSpPr>
          <p:spPr>
            <a:xfrm>
              <a:off x="782438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1" y="0"/>
                    <a:pt x="61" y="24"/>
                    <a:pt x="31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09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2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6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6"/>
            <p:cNvSpPr/>
            <p:nvPr/>
          </p:nvSpPr>
          <p:spPr>
            <a:xfrm>
              <a:off x="640913" y="4017025"/>
              <a:ext cx="10475" cy="26400"/>
            </a:xfrm>
            <a:custGeom>
              <a:avLst/>
              <a:gdLst/>
              <a:ahLst/>
              <a:cxnLst/>
              <a:rect l="l" t="t" r="r" b="b"/>
              <a:pathLst>
                <a:path w="419" h="1056" extrusionOk="0">
                  <a:moveTo>
                    <a:pt x="186" y="0"/>
                  </a:moveTo>
                  <a:cubicBezTo>
                    <a:pt x="124" y="0"/>
                    <a:pt x="31" y="62"/>
                    <a:pt x="31" y="140"/>
                  </a:cubicBezTo>
                  <a:cubicBezTo>
                    <a:pt x="31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64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19" y="915"/>
                    <a:pt x="403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6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6"/>
            <p:cNvSpPr/>
            <p:nvPr/>
          </p:nvSpPr>
          <p:spPr>
            <a:xfrm>
              <a:off x="797938" y="385217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994" y="0"/>
                  </a:moveTo>
                  <a:cubicBezTo>
                    <a:pt x="984" y="0"/>
                    <a:pt x="973" y="1"/>
                    <a:pt x="962" y="3"/>
                  </a:cubicBezTo>
                  <a:cubicBezTo>
                    <a:pt x="636" y="65"/>
                    <a:pt x="109" y="344"/>
                    <a:pt x="93" y="344"/>
                  </a:cubicBezTo>
                  <a:cubicBezTo>
                    <a:pt x="16" y="375"/>
                    <a:pt x="0" y="453"/>
                    <a:pt x="31" y="530"/>
                  </a:cubicBezTo>
                  <a:cubicBezTo>
                    <a:pt x="62" y="592"/>
                    <a:pt x="109" y="608"/>
                    <a:pt x="171" y="608"/>
                  </a:cubicBezTo>
                  <a:cubicBezTo>
                    <a:pt x="187" y="608"/>
                    <a:pt x="218" y="608"/>
                    <a:pt x="233" y="592"/>
                  </a:cubicBezTo>
                  <a:cubicBezTo>
                    <a:pt x="373" y="515"/>
                    <a:pt x="791" y="313"/>
                    <a:pt x="1024" y="282"/>
                  </a:cubicBezTo>
                  <a:cubicBezTo>
                    <a:pt x="1102" y="282"/>
                    <a:pt x="1164" y="204"/>
                    <a:pt x="1148" y="127"/>
                  </a:cubicBezTo>
                  <a:cubicBezTo>
                    <a:pt x="1120" y="57"/>
                    <a:pt x="1080" y="0"/>
                    <a:pt x="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6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6"/>
            <p:cNvSpPr/>
            <p:nvPr/>
          </p:nvSpPr>
          <p:spPr>
            <a:xfrm>
              <a:off x="819263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81" y="40"/>
                    <a:pt x="295" y="71"/>
                    <a:pt x="125" y="149"/>
                  </a:cubicBezTo>
                  <a:cubicBezTo>
                    <a:pt x="31" y="164"/>
                    <a:pt x="0" y="257"/>
                    <a:pt x="31" y="335"/>
                  </a:cubicBezTo>
                  <a:cubicBezTo>
                    <a:pt x="62" y="397"/>
                    <a:pt x="109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9" y="335"/>
                    <a:pt x="745" y="288"/>
                  </a:cubicBezTo>
                  <a:cubicBezTo>
                    <a:pt x="807" y="273"/>
                    <a:pt x="869" y="211"/>
                    <a:pt x="853" y="118"/>
                  </a:cubicBezTo>
                  <a:cubicBezTo>
                    <a:pt x="841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6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6"/>
            <p:cNvSpPr/>
            <p:nvPr/>
          </p:nvSpPr>
          <p:spPr>
            <a:xfrm>
              <a:off x="769238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202" y="479"/>
                    <a:pt x="311" y="463"/>
                    <a:pt x="419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6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6"/>
            <p:cNvSpPr/>
            <p:nvPr/>
          </p:nvSpPr>
          <p:spPr>
            <a:xfrm>
              <a:off x="656413" y="39201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109" y="0"/>
                  </a:moveTo>
                  <a:cubicBezTo>
                    <a:pt x="62" y="62"/>
                    <a:pt x="31" y="109"/>
                    <a:pt x="16" y="155"/>
                  </a:cubicBezTo>
                  <a:cubicBezTo>
                    <a:pt x="0" y="264"/>
                    <a:pt x="31" y="357"/>
                    <a:pt x="109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42" y="186"/>
                    <a:pt x="342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6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6"/>
            <p:cNvSpPr/>
            <p:nvPr/>
          </p:nvSpPr>
          <p:spPr>
            <a:xfrm>
              <a:off x="669588" y="4169300"/>
              <a:ext cx="11675" cy="10200"/>
            </a:xfrm>
            <a:custGeom>
              <a:avLst/>
              <a:gdLst/>
              <a:ahLst/>
              <a:cxnLst/>
              <a:rect l="l" t="t" r="r" b="b"/>
              <a:pathLst>
                <a:path w="467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6" y="392"/>
                    <a:pt x="357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6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6"/>
            <p:cNvSpPr/>
            <p:nvPr/>
          </p:nvSpPr>
          <p:spPr>
            <a:xfrm>
              <a:off x="70371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7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7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42" y="80"/>
                  </a:cubicBezTo>
                  <a:cubicBezTo>
                    <a:pt x="303" y="31"/>
                    <a:pt x="23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6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6"/>
            <p:cNvSpPr/>
            <p:nvPr/>
          </p:nvSpPr>
          <p:spPr>
            <a:xfrm>
              <a:off x="72038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0" y="0"/>
                  </a:moveTo>
                  <a:cubicBezTo>
                    <a:pt x="177" y="0"/>
                    <a:pt x="143" y="9"/>
                    <a:pt x="109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46" y="42"/>
                    <a:pt x="281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6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6"/>
            <p:cNvSpPr/>
            <p:nvPr/>
          </p:nvSpPr>
          <p:spPr>
            <a:xfrm>
              <a:off x="711463" y="4163600"/>
              <a:ext cx="10125" cy="9325"/>
            </a:xfrm>
            <a:custGeom>
              <a:avLst/>
              <a:gdLst/>
              <a:ahLst/>
              <a:cxnLst/>
              <a:rect l="l" t="t" r="r" b="b"/>
              <a:pathLst>
                <a:path w="405" h="373" extrusionOk="0">
                  <a:moveTo>
                    <a:pt x="187" y="0"/>
                  </a:moveTo>
                  <a:lnTo>
                    <a:pt x="187" y="62"/>
                  </a:lnTo>
                  <a:lnTo>
                    <a:pt x="140" y="78"/>
                  </a:lnTo>
                  <a:lnTo>
                    <a:pt x="125" y="31"/>
                  </a:lnTo>
                  <a:cubicBezTo>
                    <a:pt x="63" y="62"/>
                    <a:pt x="32" y="109"/>
                    <a:pt x="32" y="171"/>
                  </a:cubicBezTo>
                  <a:cubicBezTo>
                    <a:pt x="1" y="233"/>
                    <a:pt x="47" y="310"/>
                    <a:pt x="78" y="341"/>
                  </a:cubicBezTo>
                  <a:cubicBezTo>
                    <a:pt x="109" y="341"/>
                    <a:pt x="140" y="372"/>
                    <a:pt x="187" y="372"/>
                  </a:cubicBezTo>
                  <a:lnTo>
                    <a:pt x="233" y="372"/>
                  </a:lnTo>
                  <a:cubicBezTo>
                    <a:pt x="295" y="341"/>
                    <a:pt x="358" y="310"/>
                    <a:pt x="373" y="248"/>
                  </a:cubicBezTo>
                  <a:cubicBezTo>
                    <a:pt x="404" y="186"/>
                    <a:pt x="373" y="124"/>
                    <a:pt x="342" y="78"/>
                  </a:cubicBezTo>
                  <a:cubicBezTo>
                    <a:pt x="295" y="16"/>
                    <a:pt x="233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6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6"/>
            <p:cNvSpPr/>
            <p:nvPr/>
          </p:nvSpPr>
          <p:spPr>
            <a:xfrm>
              <a:off x="751788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95" y="37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95" y="37"/>
                  </a:lnTo>
                  <a:close/>
                  <a:moveTo>
                    <a:pt x="174" y="0"/>
                  </a:moveTo>
                  <a:cubicBezTo>
                    <a:pt x="128" y="0"/>
                    <a:pt x="87" y="21"/>
                    <a:pt x="63" y="68"/>
                  </a:cubicBezTo>
                  <a:cubicBezTo>
                    <a:pt x="16" y="130"/>
                    <a:pt x="1" y="208"/>
                    <a:pt x="16" y="254"/>
                  </a:cubicBezTo>
                  <a:cubicBezTo>
                    <a:pt x="63" y="332"/>
                    <a:pt x="156" y="394"/>
                    <a:pt x="233" y="394"/>
                  </a:cubicBezTo>
                  <a:cubicBezTo>
                    <a:pt x="280" y="394"/>
                    <a:pt x="295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06" y="22"/>
                  </a:lnTo>
                  <a:lnTo>
                    <a:pt x="206" y="22"/>
                  </a:lnTo>
                  <a:lnTo>
                    <a:pt x="218" y="6"/>
                  </a:lnTo>
                  <a:cubicBezTo>
                    <a:pt x="203" y="2"/>
                    <a:pt x="189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6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6"/>
            <p:cNvSpPr/>
            <p:nvPr/>
          </p:nvSpPr>
          <p:spPr>
            <a:xfrm>
              <a:off x="72078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302" y="0"/>
                  </a:moveTo>
                  <a:cubicBezTo>
                    <a:pt x="216" y="0"/>
                    <a:pt x="115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93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81" y="118"/>
                    <a:pt x="450" y="71"/>
                    <a:pt x="388" y="24"/>
                  </a:cubicBezTo>
                  <a:cubicBezTo>
                    <a:pt x="363" y="8"/>
                    <a:pt x="333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6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6"/>
            <p:cNvSpPr/>
            <p:nvPr/>
          </p:nvSpPr>
          <p:spPr>
            <a:xfrm>
              <a:off x="79366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87" y="450"/>
                    <a:pt x="249" y="450"/>
                  </a:cubicBezTo>
                  <a:lnTo>
                    <a:pt x="311" y="450"/>
                  </a:lnTo>
                  <a:cubicBezTo>
                    <a:pt x="358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80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6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6"/>
            <p:cNvSpPr/>
            <p:nvPr/>
          </p:nvSpPr>
          <p:spPr>
            <a:xfrm>
              <a:off x="71688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6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6"/>
            <p:cNvSpPr/>
            <p:nvPr/>
          </p:nvSpPr>
          <p:spPr>
            <a:xfrm>
              <a:off x="760713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25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47" y="295"/>
                  </a:cubicBezTo>
                  <a:cubicBezTo>
                    <a:pt x="94" y="326"/>
                    <a:pt x="125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6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6"/>
            <p:cNvSpPr/>
            <p:nvPr/>
          </p:nvSpPr>
          <p:spPr>
            <a:xfrm>
              <a:off x="668438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93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6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6"/>
            <p:cNvSpPr/>
            <p:nvPr/>
          </p:nvSpPr>
          <p:spPr>
            <a:xfrm>
              <a:off x="81731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65" y="1"/>
                  </a:moveTo>
                  <a:cubicBezTo>
                    <a:pt x="234" y="1"/>
                    <a:pt x="172" y="1"/>
                    <a:pt x="140" y="16"/>
                  </a:cubicBezTo>
                  <a:cubicBezTo>
                    <a:pt x="78" y="63"/>
                    <a:pt x="16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94" y="481"/>
                    <a:pt x="140" y="512"/>
                    <a:pt x="172" y="512"/>
                  </a:cubicBezTo>
                  <a:cubicBezTo>
                    <a:pt x="249" y="512"/>
                    <a:pt x="327" y="466"/>
                    <a:pt x="373" y="404"/>
                  </a:cubicBezTo>
                  <a:cubicBezTo>
                    <a:pt x="451" y="311"/>
                    <a:pt x="451" y="171"/>
                    <a:pt x="389" y="78"/>
                  </a:cubicBezTo>
                  <a:cubicBezTo>
                    <a:pt x="373" y="63"/>
                    <a:pt x="327" y="16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6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6"/>
            <p:cNvSpPr/>
            <p:nvPr/>
          </p:nvSpPr>
          <p:spPr>
            <a:xfrm>
              <a:off x="736663" y="3797550"/>
              <a:ext cx="8575" cy="7025"/>
            </a:xfrm>
            <a:custGeom>
              <a:avLst/>
              <a:gdLst/>
              <a:ahLst/>
              <a:cxnLst/>
              <a:rect l="l" t="t" r="r" b="b"/>
              <a:pathLst>
                <a:path w="343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63" y="249"/>
                  </a:lnTo>
                  <a:cubicBezTo>
                    <a:pt x="78" y="249"/>
                    <a:pt x="125" y="280"/>
                    <a:pt x="140" y="280"/>
                  </a:cubicBezTo>
                  <a:cubicBezTo>
                    <a:pt x="187" y="280"/>
                    <a:pt x="218" y="249"/>
                    <a:pt x="265" y="234"/>
                  </a:cubicBezTo>
                  <a:cubicBezTo>
                    <a:pt x="311" y="172"/>
                    <a:pt x="342" y="94"/>
                    <a:pt x="296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6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6"/>
            <p:cNvSpPr/>
            <p:nvPr/>
          </p:nvSpPr>
          <p:spPr>
            <a:xfrm>
              <a:off x="840963" y="3804950"/>
              <a:ext cx="8950" cy="9300"/>
            </a:xfrm>
            <a:custGeom>
              <a:avLst/>
              <a:gdLst/>
              <a:ahLst/>
              <a:cxnLst/>
              <a:rect l="l" t="t" r="r" b="b"/>
              <a:pathLst>
                <a:path w="358" h="372" extrusionOk="0">
                  <a:moveTo>
                    <a:pt x="149" y="0"/>
                  </a:moveTo>
                  <a:cubicBezTo>
                    <a:pt x="122" y="0"/>
                    <a:pt x="98" y="5"/>
                    <a:pt x="79" y="15"/>
                  </a:cubicBezTo>
                  <a:cubicBezTo>
                    <a:pt x="48" y="31"/>
                    <a:pt x="1" y="93"/>
                    <a:pt x="1" y="155"/>
                  </a:cubicBezTo>
                  <a:cubicBezTo>
                    <a:pt x="1" y="217"/>
                    <a:pt x="1" y="263"/>
                    <a:pt x="48" y="310"/>
                  </a:cubicBezTo>
                  <a:cubicBezTo>
                    <a:pt x="63" y="341"/>
                    <a:pt x="94" y="372"/>
                    <a:pt x="156" y="372"/>
                  </a:cubicBezTo>
                  <a:cubicBezTo>
                    <a:pt x="234" y="372"/>
                    <a:pt x="327" y="310"/>
                    <a:pt x="358" y="217"/>
                  </a:cubicBezTo>
                  <a:cubicBezTo>
                    <a:pt x="358" y="155"/>
                    <a:pt x="358" y="108"/>
                    <a:pt x="311" y="77"/>
                  </a:cubicBezTo>
                  <a:cubicBezTo>
                    <a:pt x="269" y="24"/>
                    <a:pt x="205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6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6"/>
            <p:cNvSpPr/>
            <p:nvPr/>
          </p:nvSpPr>
          <p:spPr>
            <a:xfrm>
              <a:off x="781263" y="4259025"/>
              <a:ext cx="14750" cy="12000"/>
            </a:xfrm>
            <a:custGeom>
              <a:avLst/>
              <a:gdLst/>
              <a:ahLst/>
              <a:cxnLst/>
              <a:rect l="l" t="t" r="r" b="b"/>
              <a:pathLst>
                <a:path w="590" h="480" extrusionOk="0">
                  <a:moveTo>
                    <a:pt x="247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57" y="479"/>
                    <a:pt x="388" y="479"/>
                    <a:pt x="435" y="464"/>
                  </a:cubicBezTo>
                  <a:cubicBezTo>
                    <a:pt x="450" y="464"/>
                    <a:pt x="466" y="448"/>
                    <a:pt x="497" y="448"/>
                  </a:cubicBezTo>
                  <a:cubicBezTo>
                    <a:pt x="528" y="417"/>
                    <a:pt x="543" y="386"/>
                    <a:pt x="543" y="340"/>
                  </a:cubicBezTo>
                  <a:cubicBezTo>
                    <a:pt x="590" y="231"/>
                    <a:pt x="528" y="91"/>
                    <a:pt x="419" y="45"/>
                  </a:cubicBezTo>
                  <a:cubicBezTo>
                    <a:pt x="368" y="16"/>
                    <a:pt x="306" y="0"/>
                    <a:pt x="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6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6"/>
            <p:cNvSpPr/>
            <p:nvPr/>
          </p:nvSpPr>
          <p:spPr>
            <a:xfrm>
              <a:off x="6319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31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86" y="419"/>
                  </a:lnTo>
                  <a:cubicBezTo>
                    <a:pt x="264" y="419"/>
                    <a:pt x="342" y="357"/>
                    <a:pt x="357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6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26"/>
            <p:cNvSpPr/>
            <p:nvPr/>
          </p:nvSpPr>
          <p:spPr>
            <a:xfrm>
              <a:off x="631213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09" y="401"/>
                    <a:pt x="186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26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26"/>
            <p:cNvSpPr/>
            <p:nvPr/>
          </p:nvSpPr>
          <p:spPr>
            <a:xfrm>
              <a:off x="639738" y="3945300"/>
              <a:ext cx="12425" cy="9700"/>
            </a:xfrm>
            <a:custGeom>
              <a:avLst/>
              <a:gdLst/>
              <a:ahLst/>
              <a:cxnLst/>
              <a:rect l="l" t="t" r="r" b="b"/>
              <a:pathLst>
                <a:path w="497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1" y="341"/>
                  </a:lnTo>
                  <a:lnTo>
                    <a:pt x="47" y="357"/>
                  </a:lnTo>
                  <a:cubicBezTo>
                    <a:pt x="109" y="372"/>
                    <a:pt x="171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97" y="295"/>
                    <a:pt x="497" y="202"/>
                  </a:cubicBezTo>
                  <a:cubicBezTo>
                    <a:pt x="497" y="155"/>
                    <a:pt x="466" y="109"/>
                    <a:pt x="435" y="62"/>
                  </a:cubicBezTo>
                  <a:cubicBezTo>
                    <a:pt x="373" y="31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26"/>
            <p:cNvSpPr/>
            <p:nvPr/>
          </p:nvSpPr>
          <p:spPr>
            <a:xfrm>
              <a:off x="598238" y="3752575"/>
              <a:ext cx="267200" cy="533575"/>
            </a:xfrm>
            <a:custGeom>
              <a:avLst/>
              <a:gdLst/>
              <a:ahLst/>
              <a:cxnLst/>
              <a:rect l="l" t="t" r="r" b="b"/>
              <a:pathLst>
                <a:path w="10688" h="21343" extrusionOk="0">
                  <a:moveTo>
                    <a:pt x="7911" y="838"/>
                  </a:moveTo>
                  <a:lnTo>
                    <a:pt x="7988" y="854"/>
                  </a:lnTo>
                  <a:cubicBezTo>
                    <a:pt x="8112" y="869"/>
                    <a:pt x="8268" y="916"/>
                    <a:pt x="8299" y="1040"/>
                  </a:cubicBezTo>
                  <a:cubicBezTo>
                    <a:pt x="8314" y="1087"/>
                    <a:pt x="8299" y="1149"/>
                    <a:pt x="8283" y="1180"/>
                  </a:cubicBezTo>
                  <a:cubicBezTo>
                    <a:pt x="8237" y="1226"/>
                    <a:pt x="8190" y="1257"/>
                    <a:pt x="8128" y="1273"/>
                  </a:cubicBezTo>
                  <a:lnTo>
                    <a:pt x="8066" y="1273"/>
                  </a:lnTo>
                  <a:cubicBezTo>
                    <a:pt x="8004" y="1273"/>
                    <a:pt x="7926" y="1242"/>
                    <a:pt x="7849" y="1195"/>
                  </a:cubicBezTo>
                  <a:lnTo>
                    <a:pt x="7833" y="1180"/>
                  </a:lnTo>
                  <a:lnTo>
                    <a:pt x="7818" y="931"/>
                  </a:lnTo>
                  <a:lnTo>
                    <a:pt x="7880" y="931"/>
                  </a:lnTo>
                  <a:cubicBezTo>
                    <a:pt x="7895" y="931"/>
                    <a:pt x="7911" y="916"/>
                    <a:pt x="7911" y="885"/>
                  </a:cubicBezTo>
                  <a:lnTo>
                    <a:pt x="7911" y="838"/>
                  </a:lnTo>
                  <a:close/>
                  <a:moveTo>
                    <a:pt x="9028" y="1164"/>
                  </a:moveTo>
                  <a:cubicBezTo>
                    <a:pt x="9090" y="1180"/>
                    <a:pt x="9136" y="1226"/>
                    <a:pt x="9152" y="1242"/>
                  </a:cubicBezTo>
                  <a:cubicBezTo>
                    <a:pt x="9214" y="1335"/>
                    <a:pt x="9214" y="1474"/>
                    <a:pt x="9136" y="1567"/>
                  </a:cubicBezTo>
                  <a:cubicBezTo>
                    <a:pt x="9090" y="1629"/>
                    <a:pt x="9012" y="1660"/>
                    <a:pt x="8935" y="1660"/>
                  </a:cubicBezTo>
                  <a:cubicBezTo>
                    <a:pt x="8903" y="1660"/>
                    <a:pt x="8857" y="1660"/>
                    <a:pt x="8795" y="1629"/>
                  </a:cubicBezTo>
                  <a:cubicBezTo>
                    <a:pt x="8764" y="1567"/>
                    <a:pt x="8764" y="1474"/>
                    <a:pt x="8764" y="1381"/>
                  </a:cubicBezTo>
                  <a:cubicBezTo>
                    <a:pt x="8779" y="1273"/>
                    <a:pt x="8841" y="1226"/>
                    <a:pt x="8903" y="1180"/>
                  </a:cubicBezTo>
                  <a:cubicBezTo>
                    <a:pt x="8935" y="1164"/>
                    <a:pt x="8997" y="1164"/>
                    <a:pt x="9028" y="1164"/>
                  </a:cubicBezTo>
                  <a:close/>
                  <a:moveTo>
                    <a:pt x="5817" y="1800"/>
                  </a:moveTo>
                  <a:lnTo>
                    <a:pt x="5833" y="1816"/>
                  </a:lnTo>
                  <a:cubicBezTo>
                    <a:pt x="5879" y="1893"/>
                    <a:pt x="5848" y="1971"/>
                    <a:pt x="5802" y="2033"/>
                  </a:cubicBezTo>
                  <a:cubicBezTo>
                    <a:pt x="5755" y="2048"/>
                    <a:pt x="5724" y="2079"/>
                    <a:pt x="5677" y="2079"/>
                  </a:cubicBezTo>
                  <a:cubicBezTo>
                    <a:pt x="5662" y="2079"/>
                    <a:pt x="5615" y="2048"/>
                    <a:pt x="5600" y="2048"/>
                  </a:cubicBezTo>
                  <a:lnTo>
                    <a:pt x="5569" y="2033"/>
                  </a:lnTo>
                  <a:lnTo>
                    <a:pt x="5569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9858" y="2095"/>
                  </a:moveTo>
                  <a:cubicBezTo>
                    <a:pt x="9914" y="2095"/>
                    <a:pt x="9978" y="2119"/>
                    <a:pt x="10020" y="2172"/>
                  </a:cubicBezTo>
                  <a:cubicBezTo>
                    <a:pt x="10067" y="2203"/>
                    <a:pt x="10067" y="2250"/>
                    <a:pt x="10067" y="2312"/>
                  </a:cubicBezTo>
                  <a:cubicBezTo>
                    <a:pt x="10036" y="2405"/>
                    <a:pt x="9943" y="2467"/>
                    <a:pt x="9865" y="2467"/>
                  </a:cubicBezTo>
                  <a:cubicBezTo>
                    <a:pt x="9803" y="2467"/>
                    <a:pt x="9772" y="2436"/>
                    <a:pt x="9725" y="2405"/>
                  </a:cubicBezTo>
                  <a:cubicBezTo>
                    <a:pt x="9694" y="2358"/>
                    <a:pt x="9694" y="2312"/>
                    <a:pt x="9694" y="2250"/>
                  </a:cubicBezTo>
                  <a:cubicBezTo>
                    <a:pt x="9710" y="2188"/>
                    <a:pt x="9725" y="2157"/>
                    <a:pt x="9788" y="2110"/>
                  </a:cubicBezTo>
                  <a:cubicBezTo>
                    <a:pt x="9807" y="2100"/>
                    <a:pt x="9831" y="2095"/>
                    <a:pt x="9858" y="2095"/>
                  </a:cubicBezTo>
                  <a:close/>
                  <a:moveTo>
                    <a:pt x="4949" y="2188"/>
                  </a:moveTo>
                  <a:cubicBezTo>
                    <a:pt x="5042" y="2188"/>
                    <a:pt x="5150" y="2250"/>
                    <a:pt x="5197" y="2327"/>
                  </a:cubicBezTo>
                  <a:cubicBezTo>
                    <a:pt x="5212" y="2358"/>
                    <a:pt x="5212" y="2436"/>
                    <a:pt x="5197" y="2498"/>
                  </a:cubicBezTo>
                  <a:cubicBezTo>
                    <a:pt x="5181" y="2560"/>
                    <a:pt x="5135" y="2591"/>
                    <a:pt x="5073" y="2606"/>
                  </a:cubicBezTo>
                  <a:lnTo>
                    <a:pt x="5057" y="2606"/>
                  </a:lnTo>
                  <a:lnTo>
                    <a:pt x="4747" y="2513"/>
                  </a:lnTo>
                  <a:lnTo>
                    <a:pt x="4762" y="2467"/>
                  </a:lnTo>
                  <a:lnTo>
                    <a:pt x="4762" y="2405"/>
                  </a:lnTo>
                  <a:cubicBezTo>
                    <a:pt x="4762" y="2343"/>
                    <a:pt x="4747" y="2281"/>
                    <a:pt x="4809" y="2219"/>
                  </a:cubicBezTo>
                  <a:cubicBezTo>
                    <a:pt x="4824" y="2203"/>
                    <a:pt x="4871" y="2188"/>
                    <a:pt x="4918" y="2188"/>
                  </a:cubicBezTo>
                  <a:close/>
                  <a:moveTo>
                    <a:pt x="7015" y="2963"/>
                  </a:moveTo>
                  <a:cubicBezTo>
                    <a:pt x="7075" y="2963"/>
                    <a:pt x="7136" y="2968"/>
                    <a:pt x="7197" y="2979"/>
                  </a:cubicBezTo>
                  <a:cubicBezTo>
                    <a:pt x="7399" y="3025"/>
                    <a:pt x="7601" y="3149"/>
                    <a:pt x="7585" y="3366"/>
                  </a:cubicBezTo>
                  <a:cubicBezTo>
                    <a:pt x="7585" y="3537"/>
                    <a:pt x="7430" y="3646"/>
                    <a:pt x="7368" y="3677"/>
                  </a:cubicBezTo>
                  <a:cubicBezTo>
                    <a:pt x="7073" y="3878"/>
                    <a:pt x="6748" y="4033"/>
                    <a:pt x="6391" y="4111"/>
                  </a:cubicBezTo>
                  <a:cubicBezTo>
                    <a:pt x="6360" y="4126"/>
                    <a:pt x="6298" y="4126"/>
                    <a:pt x="6267" y="4126"/>
                  </a:cubicBezTo>
                  <a:cubicBezTo>
                    <a:pt x="6065" y="4126"/>
                    <a:pt x="5895" y="4033"/>
                    <a:pt x="5802" y="3863"/>
                  </a:cubicBezTo>
                  <a:cubicBezTo>
                    <a:pt x="5771" y="3816"/>
                    <a:pt x="5755" y="3785"/>
                    <a:pt x="5755" y="3739"/>
                  </a:cubicBezTo>
                  <a:cubicBezTo>
                    <a:pt x="5740" y="3584"/>
                    <a:pt x="5817" y="3444"/>
                    <a:pt x="5988" y="3320"/>
                  </a:cubicBezTo>
                  <a:cubicBezTo>
                    <a:pt x="6256" y="3159"/>
                    <a:pt x="6628" y="2963"/>
                    <a:pt x="7015" y="2963"/>
                  </a:cubicBezTo>
                  <a:close/>
                  <a:moveTo>
                    <a:pt x="4129" y="2928"/>
                  </a:moveTo>
                  <a:cubicBezTo>
                    <a:pt x="4171" y="2928"/>
                    <a:pt x="4213" y="2951"/>
                    <a:pt x="4251" y="2979"/>
                  </a:cubicBezTo>
                  <a:cubicBezTo>
                    <a:pt x="4297" y="3041"/>
                    <a:pt x="4282" y="3118"/>
                    <a:pt x="4220" y="3180"/>
                  </a:cubicBezTo>
                  <a:cubicBezTo>
                    <a:pt x="3832" y="3491"/>
                    <a:pt x="3258" y="4204"/>
                    <a:pt x="3258" y="4204"/>
                  </a:cubicBezTo>
                  <a:cubicBezTo>
                    <a:pt x="3211" y="4251"/>
                    <a:pt x="3180" y="4266"/>
                    <a:pt x="3134" y="4266"/>
                  </a:cubicBezTo>
                  <a:cubicBezTo>
                    <a:pt x="3103" y="4266"/>
                    <a:pt x="3056" y="4251"/>
                    <a:pt x="3041" y="4219"/>
                  </a:cubicBezTo>
                  <a:cubicBezTo>
                    <a:pt x="2979" y="4188"/>
                    <a:pt x="2963" y="4095"/>
                    <a:pt x="3025" y="4033"/>
                  </a:cubicBezTo>
                  <a:cubicBezTo>
                    <a:pt x="3041" y="4018"/>
                    <a:pt x="3599" y="3289"/>
                    <a:pt x="4049" y="2963"/>
                  </a:cubicBezTo>
                  <a:cubicBezTo>
                    <a:pt x="4074" y="2938"/>
                    <a:pt x="4101" y="2928"/>
                    <a:pt x="4129" y="2928"/>
                  </a:cubicBezTo>
                  <a:close/>
                  <a:moveTo>
                    <a:pt x="8993" y="3969"/>
                  </a:moveTo>
                  <a:cubicBezTo>
                    <a:pt x="9068" y="3969"/>
                    <a:pt x="9108" y="4026"/>
                    <a:pt x="9136" y="4095"/>
                  </a:cubicBezTo>
                  <a:cubicBezTo>
                    <a:pt x="9152" y="4173"/>
                    <a:pt x="9090" y="4251"/>
                    <a:pt x="9012" y="4266"/>
                  </a:cubicBezTo>
                  <a:cubicBezTo>
                    <a:pt x="8779" y="4297"/>
                    <a:pt x="8376" y="4499"/>
                    <a:pt x="8221" y="4561"/>
                  </a:cubicBezTo>
                  <a:cubicBezTo>
                    <a:pt x="8206" y="4576"/>
                    <a:pt x="8190" y="4576"/>
                    <a:pt x="8159" y="4576"/>
                  </a:cubicBezTo>
                  <a:cubicBezTo>
                    <a:pt x="8097" y="4576"/>
                    <a:pt x="8050" y="4561"/>
                    <a:pt x="8035" y="4499"/>
                  </a:cubicBezTo>
                  <a:cubicBezTo>
                    <a:pt x="7988" y="4421"/>
                    <a:pt x="8004" y="4344"/>
                    <a:pt x="8081" y="4297"/>
                  </a:cubicBezTo>
                  <a:cubicBezTo>
                    <a:pt x="8112" y="4297"/>
                    <a:pt x="8624" y="4033"/>
                    <a:pt x="8966" y="3971"/>
                  </a:cubicBezTo>
                  <a:cubicBezTo>
                    <a:pt x="8975" y="3970"/>
                    <a:pt x="8984" y="3969"/>
                    <a:pt x="8993" y="3969"/>
                  </a:cubicBezTo>
                  <a:close/>
                  <a:moveTo>
                    <a:pt x="9524" y="4452"/>
                  </a:moveTo>
                  <a:cubicBezTo>
                    <a:pt x="9601" y="4452"/>
                    <a:pt x="9679" y="4514"/>
                    <a:pt x="9694" y="4592"/>
                  </a:cubicBezTo>
                  <a:cubicBezTo>
                    <a:pt x="9710" y="4685"/>
                    <a:pt x="9648" y="4747"/>
                    <a:pt x="9586" y="4762"/>
                  </a:cubicBezTo>
                  <a:cubicBezTo>
                    <a:pt x="9400" y="4809"/>
                    <a:pt x="9229" y="4840"/>
                    <a:pt x="9074" y="4902"/>
                  </a:cubicBezTo>
                  <a:lnTo>
                    <a:pt x="9012" y="4902"/>
                  </a:lnTo>
                  <a:cubicBezTo>
                    <a:pt x="8950" y="4902"/>
                    <a:pt x="8903" y="4871"/>
                    <a:pt x="8872" y="4809"/>
                  </a:cubicBezTo>
                  <a:cubicBezTo>
                    <a:pt x="8841" y="4731"/>
                    <a:pt x="8872" y="4638"/>
                    <a:pt x="8950" y="4607"/>
                  </a:cubicBezTo>
                  <a:cubicBezTo>
                    <a:pt x="9136" y="4530"/>
                    <a:pt x="9322" y="4499"/>
                    <a:pt x="9524" y="4452"/>
                  </a:cubicBezTo>
                  <a:close/>
                  <a:moveTo>
                    <a:pt x="4251" y="3957"/>
                  </a:moveTo>
                  <a:cubicBezTo>
                    <a:pt x="4286" y="3957"/>
                    <a:pt x="4325" y="3970"/>
                    <a:pt x="4359" y="3987"/>
                  </a:cubicBezTo>
                  <a:cubicBezTo>
                    <a:pt x="4406" y="4064"/>
                    <a:pt x="4406" y="4142"/>
                    <a:pt x="4344" y="4204"/>
                  </a:cubicBezTo>
                  <a:cubicBezTo>
                    <a:pt x="4096" y="4437"/>
                    <a:pt x="3553" y="4979"/>
                    <a:pt x="3553" y="4979"/>
                  </a:cubicBezTo>
                  <a:cubicBezTo>
                    <a:pt x="3522" y="4995"/>
                    <a:pt x="3491" y="5026"/>
                    <a:pt x="3444" y="5026"/>
                  </a:cubicBezTo>
                  <a:cubicBezTo>
                    <a:pt x="3413" y="5026"/>
                    <a:pt x="3382" y="4995"/>
                    <a:pt x="3351" y="4979"/>
                  </a:cubicBezTo>
                  <a:cubicBezTo>
                    <a:pt x="3289" y="4917"/>
                    <a:pt x="3289" y="4824"/>
                    <a:pt x="3351" y="4762"/>
                  </a:cubicBezTo>
                  <a:cubicBezTo>
                    <a:pt x="3367" y="4747"/>
                    <a:pt x="3894" y="4219"/>
                    <a:pt x="4173" y="3987"/>
                  </a:cubicBezTo>
                  <a:cubicBezTo>
                    <a:pt x="4194" y="3966"/>
                    <a:pt x="4221" y="3957"/>
                    <a:pt x="4251" y="3957"/>
                  </a:cubicBezTo>
                  <a:close/>
                  <a:moveTo>
                    <a:pt x="2591" y="4557"/>
                  </a:moveTo>
                  <a:cubicBezTo>
                    <a:pt x="2621" y="4557"/>
                    <a:pt x="2650" y="4567"/>
                    <a:pt x="2669" y="4592"/>
                  </a:cubicBezTo>
                  <a:cubicBezTo>
                    <a:pt x="2731" y="4654"/>
                    <a:pt x="2746" y="4747"/>
                    <a:pt x="2700" y="4809"/>
                  </a:cubicBezTo>
                  <a:cubicBezTo>
                    <a:pt x="2358" y="5197"/>
                    <a:pt x="1971" y="5848"/>
                    <a:pt x="1971" y="5848"/>
                  </a:cubicBezTo>
                  <a:cubicBezTo>
                    <a:pt x="1955" y="5910"/>
                    <a:pt x="1924" y="5926"/>
                    <a:pt x="1862" y="5926"/>
                  </a:cubicBezTo>
                  <a:cubicBezTo>
                    <a:pt x="1816" y="5926"/>
                    <a:pt x="1800" y="5926"/>
                    <a:pt x="1785" y="5910"/>
                  </a:cubicBezTo>
                  <a:cubicBezTo>
                    <a:pt x="1723" y="5848"/>
                    <a:pt x="1692" y="5770"/>
                    <a:pt x="1707" y="5693"/>
                  </a:cubicBezTo>
                  <a:cubicBezTo>
                    <a:pt x="1723" y="5677"/>
                    <a:pt x="2110" y="5026"/>
                    <a:pt x="2467" y="4607"/>
                  </a:cubicBezTo>
                  <a:cubicBezTo>
                    <a:pt x="2495" y="4579"/>
                    <a:pt x="2545" y="4557"/>
                    <a:pt x="2591" y="4557"/>
                  </a:cubicBezTo>
                  <a:close/>
                  <a:moveTo>
                    <a:pt x="5197" y="5808"/>
                  </a:moveTo>
                  <a:cubicBezTo>
                    <a:pt x="5232" y="5808"/>
                    <a:pt x="5264" y="5815"/>
                    <a:pt x="5290" y="5832"/>
                  </a:cubicBezTo>
                  <a:cubicBezTo>
                    <a:pt x="5352" y="5879"/>
                    <a:pt x="5383" y="5926"/>
                    <a:pt x="5414" y="5972"/>
                  </a:cubicBezTo>
                  <a:cubicBezTo>
                    <a:pt x="5429" y="6034"/>
                    <a:pt x="5414" y="6112"/>
                    <a:pt x="5367" y="6158"/>
                  </a:cubicBezTo>
                  <a:cubicBezTo>
                    <a:pt x="5321" y="6220"/>
                    <a:pt x="5228" y="6267"/>
                    <a:pt x="5150" y="6267"/>
                  </a:cubicBezTo>
                  <a:cubicBezTo>
                    <a:pt x="5104" y="6267"/>
                    <a:pt x="5042" y="6236"/>
                    <a:pt x="4995" y="6220"/>
                  </a:cubicBezTo>
                  <a:cubicBezTo>
                    <a:pt x="4949" y="6189"/>
                    <a:pt x="4902" y="6112"/>
                    <a:pt x="4902" y="6050"/>
                  </a:cubicBezTo>
                  <a:cubicBezTo>
                    <a:pt x="4902" y="6003"/>
                    <a:pt x="4902" y="5972"/>
                    <a:pt x="4949" y="5926"/>
                  </a:cubicBezTo>
                  <a:cubicBezTo>
                    <a:pt x="5004" y="5858"/>
                    <a:pt x="5109" y="5808"/>
                    <a:pt x="5197" y="5808"/>
                  </a:cubicBezTo>
                  <a:close/>
                  <a:moveTo>
                    <a:pt x="1509" y="6332"/>
                  </a:moveTo>
                  <a:cubicBezTo>
                    <a:pt x="1595" y="6332"/>
                    <a:pt x="1685" y="6374"/>
                    <a:pt x="1738" y="6437"/>
                  </a:cubicBezTo>
                  <a:cubicBezTo>
                    <a:pt x="1816" y="6530"/>
                    <a:pt x="1800" y="6701"/>
                    <a:pt x="1692" y="6779"/>
                  </a:cubicBezTo>
                  <a:lnTo>
                    <a:pt x="1614" y="6779"/>
                  </a:lnTo>
                  <a:cubicBezTo>
                    <a:pt x="1505" y="6779"/>
                    <a:pt x="1428" y="6748"/>
                    <a:pt x="1381" y="6670"/>
                  </a:cubicBezTo>
                  <a:cubicBezTo>
                    <a:pt x="1319" y="6577"/>
                    <a:pt x="1319" y="6453"/>
                    <a:pt x="1381" y="6375"/>
                  </a:cubicBezTo>
                  <a:lnTo>
                    <a:pt x="1397" y="6360"/>
                  </a:lnTo>
                  <a:cubicBezTo>
                    <a:pt x="1431" y="6340"/>
                    <a:pt x="1470" y="6332"/>
                    <a:pt x="1509" y="6332"/>
                  </a:cubicBezTo>
                  <a:close/>
                  <a:moveTo>
                    <a:pt x="2653" y="6701"/>
                  </a:moveTo>
                  <a:lnTo>
                    <a:pt x="2653" y="6748"/>
                  </a:lnTo>
                  <a:cubicBezTo>
                    <a:pt x="2669" y="6825"/>
                    <a:pt x="2669" y="6872"/>
                    <a:pt x="2653" y="6949"/>
                  </a:cubicBezTo>
                  <a:cubicBezTo>
                    <a:pt x="2622" y="7011"/>
                    <a:pt x="2560" y="7073"/>
                    <a:pt x="2483" y="7073"/>
                  </a:cubicBezTo>
                  <a:lnTo>
                    <a:pt x="2436" y="7073"/>
                  </a:lnTo>
                  <a:cubicBezTo>
                    <a:pt x="2343" y="7058"/>
                    <a:pt x="2312" y="6949"/>
                    <a:pt x="2327" y="6872"/>
                  </a:cubicBezTo>
                  <a:cubicBezTo>
                    <a:pt x="2343" y="6825"/>
                    <a:pt x="2358" y="6779"/>
                    <a:pt x="2420" y="6732"/>
                  </a:cubicBezTo>
                  <a:lnTo>
                    <a:pt x="2436" y="6701"/>
                  </a:lnTo>
                  <a:close/>
                  <a:moveTo>
                    <a:pt x="7191" y="6760"/>
                  </a:moveTo>
                  <a:cubicBezTo>
                    <a:pt x="7252" y="6760"/>
                    <a:pt x="7314" y="6776"/>
                    <a:pt x="7368" y="6810"/>
                  </a:cubicBezTo>
                  <a:lnTo>
                    <a:pt x="7384" y="6825"/>
                  </a:lnTo>
                  <a:lnTo>
                    <a:pt x="7384" y="6841"/>
                  </a:lnTo>
                  <a:cubicBezTo>
                    <a:pt x="7415" y="6965"/>
                    <a:pt x="7368" y="7073"/>
                    <a:pt x="7259" y="7151"/>
                  </a:cubicBezTo>
                  <a:cubicBezTo>
                    <a:pt x="7151" y="7213"/>
                    <a:pt x="7042" y="7228"/>
                    <a:pt x="6934" y="7244"/>
                  </a:cubicBezTo>
                  <a:lnTo>
                    <a:pt x="6903" y="7244"/>
                  </a:lnTo>
                  <a:lnTo>
                    <a:pt x="6887" y="7213"/>
                  </a:lnTo>
                  <a:cubicBezTo>
                    <a:pt x="6825" y="7073"/>
                    <a:pt x="6856" y="6918"/>
                    <a:pt x="6980" y="6841"/>
                  </a:cubicBezTo>
                  <a:cubicBezTo>
                    <a:pt x="7033" y="6788"/>
                    <a:pt x="7111" y="6760"/>
                    <a:pt x="7191" y="6760"/>
                  </a:cubicBezTo>
                  <a:close/>
                  <a:moveTo>
                    <a:pt x="1893" y="7709"/>
                  </a:moveTo>
                  <a:cubicBezTo>
                    <a:pt x="1971" y="7709"/>
                    <a:pt x="2033" y="7725"/>
                    <a:pt x="2079" y="7771"/>
                  </a:cubicBezTo>
                  <a:cubicBezTo>
                    <a:pt x="2110" y="7818"/>
                    <a:pt x="2126" y="7864"/>
                    <a:pt x="2126" y="7911"/>
                  </a:cubicBezTo>
                  <a:cubicBezTo>
                    <a:pt x="2126" y="8004"/>
                    <a:pt x="2033" y="8081"/>
                    <a:pt x="1940" y="8097"/>
                  </a:cubicBezTo>
                  <a:lnTo>
                    <a:pt x="1878" y="8097"/>
                  </a:lnTo>
                  <a:cubicBezTo>
                    <a:pt x="1800" y="8097"/>
                    <a:pt x="1754" y="8081"/>
                    <a:pt x="1692" y="8066"/>
                  </a:cubicBezTo>
                  <a:lnTo>
                    <a:pt x="1645" y="8050"/>
                  </a:lnTo>
                  <a:lnTo>
                    <a:pt x="1692" y="7756"/>
                  </a:lnTo>
                  <a:lnTo>
                    <a:pt x="1723" y="7756"/>
                  </a:lnTo>
                  <a:cubicBezTo>
                    <a:pt x="1785" y="7740"/>
                    <a:pt x="1847" y="7709"/>
                    <a:pt x="1893" y="7709"/>
                  </a:cubicBezTo>
                  <a:close/>
                  <a:moveTo>
                    <a:pt x="766" y="9671"/>
                  </a:moveTo>
                  <a:cubicBezTo>
                    <a:pt x="780" y="9671"/>
                    <a:pt x="794" y="9673"/>
                    <a:pt x="807" y="9679"/>
                  </a:cubicBezTo>
                  <a:cubicBezTo>
                    <a:pt x="885" y="9694"/>
                    <a:pt x="947" y="9772"/>
                    <a:pt x="932" y="9849"/>
                  </a:cubicBezTo>
                  <a:cubicBezTo>
                    <a:pt x="932" y="9849"/>
                    <a:pt x="807" y="10578"/>
                    <a:pt x="870" y="11075"/>
                  </a:cubicBezTo>
                  <a:cubicBezTo>
                    <a:pt x="885" y="11152"/>
                    <a:pt x="839" y="11230"/>
                    <a:pt x="761" y="11230"/>
                  </a:cubicBezTo>
                  <a:cubicBezTo>
                    <a:pt x="652" y="11230"/>
                    <a:pt x="606" y="11168"/>
                    <a:pt x="575" y="11090"/>
                  </a:cubicBezTo>
                  <a:cubicBezTo>
                    <a:pt x="497" y="10563"/>
                    <a:pt x="637" y="9834"/>
                    <a:pt x="637" y="9787"/>
                  </a:cubicBezTo>
                  <a:cubicBezTo>
                    <a:pt x="650" y="9724"/>
                    <a:pt x="704" y="9671"/>
                    <a:pt x="766" y="9671"/>
                  </a:cubicBezTo>
                  <a:close/>
                  <a:moveTo>
                    <a:pt x="6608" y="11106"/>
                  </a:moveTo>
                  <a:lnTo>
                    <a:pt x="6841" y="11168"/>
                  </a:lnTo>
                  <a:cubicBezTo>
                    <a:pt x="6918" y="11168"/>
                    <a:pt x="6965" y="11230"/>
                    <a:pt x="6934" y="11307"/>
                  </a:cubicBezTo>
                  <a:cubicBezTo>
                    <a:pt x="6934" y="11385"/>
                    <a:pt x="6918" y="11431"/>
                    <a:pt x="6903" y="11509"/>
                  </a:cubicBezTo>
                  <a:lnTo>
                    <a:pt x="6887" y="11556"/>
                  </a:lnTo>
                  <a:lnTo>
                    <a:pt x="6655" y="11478"/>
                  </a:lnTo>
                  <a:cubicBezTo>
                    <a:pt x="6608" y="11462"/>
                    <a:pt x="6577" y="11431"/>
                    <a:pt x="6531" y="11400"/>
                  </a:cubicBezTo>
                  <a:cubicBezTo>
                    <a:pt x="6515" y="11354"/>
                    <a:pt x="6468" y="11261"/>
                    <a:pt x="6593" y="11121"/>
                  </a:cubicBezTo>
                  <a:lnTo>
                    <a:pt x="6608" y="11106"/>
                  </a:lnTo>
                  <a:close/>
                  <a:moveTo>
                    <a:pt x="1893" y="10578"/>
                  </a:moveTo>
                  <a:cubicBezTo>
                    <a:pt x="1971" y="10578"/>
                    <a:pt x="2033" y="10656"/>
                    <a:pt x="2033" y="10734"/>
                  </a:cubicBezTo>
                  <a:cubicBezTo>
                    <a:pt x="2033" y="10734"/>
                    <a:pt x="2002" y="11168"/>
                    <a:pt x="2110" y="11416"/>
                  </a:cubicBezTo>
                  <a:cubicBezTo>
                    <a:pt x="2126" y="11493"/>
                    <a:pt x="2110" y="11587"/>
                    <a:pt x="2033" y="11618"/>
                  </a:cubicBezTo>
                  <a:cubicBezTo>
                    <a:pt x="2017" y="11633"/>
                    <a:pt x="2002" y="11633"/>
                    <a:pt x="1971" y="11633"/>
                  </a:cubicBezTo>
                  <a:cubicBezTo>
                    <a:pt x="1924" y="11633"/>
                    <a:pt x="1862" y="11618"/>
                    <a:pt x="1847" y="11556"/>
                  </a:cubicBezTo>
                  <a:cubicBezTo>
                    <a:pt x="1707" y="11230"/>
                    <a:pt x="1738" y="10734"/>
                    <a:pt x="1738" y="10718"/>
                  </a:cubicBezTo>
                  <a:cubicBezTo>
                    <a:pt x="1738" y="10640"/>
                    <a:pt x="1831" y="10578"/>
                    <a:pt x="1893" y="10578"/>
                  </a:cubicBezTo>
                  <a:close/>
                  <a:moveTo>
                    <a:pt x="3001" y="13151"/>
                  </a:moveTo>
                  <a:cubicBezTo>
                    <a:pt x="3038" y="13151"/>
                    <a:pt x="3074" y="13161"/>
                    <a:pt x="3103" y="13184"/>
                  </a:cubicBezTo>
                  <a:lnTo>
                    <a:pt x="3118" y="13200"/>
                  </a:lnTo>
                  <a:lnTo>
                    <a:pt x="3118" y="13215"/>
                  </a:lnTo>
                  <a:cubicBezTo>
                    <a:pt x="3134" y="13293"/>
                    <a:pt x="3165" y="13370"/>
                    <a:pt x="3118" y="13448"/>
                  </a:cubicBezTo>
                  <a:cubicBezTo>
                    <a:pt x="3103" y="13510"/>
                    <a:pt x="3025" y="13556"/>
                    <a:pt x="2963" y="13556"/>
                  </a:cubicBezTo>
                  <a:cubicBezTo>
                    <a:pt x="2948" y="13556"/>
                    <a:pt x="2901" y="13556"/>
                    <a:pt x="2886" y="13525"/>
                  </a:cubicBezTo>
                  <a:cubicBezTo>
                    <a:pt x="2824" y="13432"/>
                    <a:pt x="2808" y="13339"/>
                    <a:pt x="2855" y="13231"/>
                  </a:cubicBezTo>
                  <a:cubicBezTo>
                    <a:pt x="2874" y="13181"/>
                    <a:pt x="2938" y="13151"/>
                    <a:pt x="3001" y="13151"/>
                  </a:cubicBezTo>
                  <a:close/>
                  <a:moveTo>
                    <a:pt x="1328" y="11801"/>
                  </a:moveTo>
                  <a:cubicBezTo>
                    <a:pt x="1345" y="11801"/>
                    <a:pt x="1363" y="11802"/>
                    <a:pt x="1381" y="11804"/>
                  </a:cubicBezTo>
                  <a:cubicBezTo>
                    <a:pt x="1536" y="11850"/>
                    <a:pt x="1629" y="11974"/>
                    <a:pt x="1692" y="12098"/>
                  </a:cubicBezTo>
                  <a:cubicBezTo>
                    <a:pt x="1893" y="12502"/>
                    <a:pt x="2017" y="12905"/>
                    <a:pt x="2079" y="13355"/>
                  </a:cubicBezTo>
                  <a:cubicBezTo>
                    <a:pt x="2110" y="13649"/>
                    <a:pt x="1955" y="13944"/>
                    <a:pt x="1692" y="14037"/>
                  </a:cubicBezTo>
                  <a:cubicBezTo>
                    <a:pt x="1645" y="14053"/>
                    <a:pt x="1583" y="14053"/>
                    <a:pt x="1552" y="14053"/>
                  </a:cubicBezTo>
                  <a:cubicBezTo>
                    <a:pt x="1381" y="14053"/>
                    <a:pt x="1242" y="13913"/>
                    <a:pt x="1118" y="13680"/>
                  </a:cubicBezTo>
                  <a:cubicBezTo>
                    <a:pt x="947" y="13277"/>
                    <a:pt x="730" y="12734"/>
                    <a:pt x="885" y="12191"/>
                  </a:cubicBezTo>
                  <a:cubicBezTo>
                    <a:pt x="943" y="11989"/>
                    <a:pt x="1095" y="11801"/>
                    <a:pt x="1328" y="11801"/>
                  </a:cubicBezTo>
                  <a:close/>
                  <a:moveTo>
                    <a:pt x="1428" y="14533"/>
                  </a:moveTo>
                  <a:lnTo>
                    <a:pt x="1723" y="14580"/>
                  </a:lnTo>
                  <a:lnTo>
                    <a:pt x="1723" y="14611"/>
                  </a:lnTo>
                  <a:cubicBezTo>
                    <a:pt x="1723" y="14673"/>
                    <a:pt x="1738" y="14750"/>
                    <a:pt x="1723" y="14813"/>
                  </a:cubicBezTo>
                  <a:cubicBezTo>
                    <a:pt x="1692" y="14890"/>
                    <a:pt x="1629" y="14952"/>
                    <a:pt x="1552" y="14952"/>
                  </a:cubicBezTo>
                  <a:lnTo>
                    <a:pt x="1536" y="14952"/>
                  </a:lnTo>
                  <a:cubicBezTo>
                    <a:pt x="1428" y="14921"/>
                    <a:pt x="1397" y="14844"/>
                    <a:pt x="1381" y="14766"/>
                  </a:cubicBezTo>
                  <a:cubicBezTo>
                    <a:pt x="1381" y="14688"/>
                    <a:pt x="1397" y="14626"/>
                    <a:pt x="1412" y="14580"/>
                  </a:cubicBezTo>
                  <a:lnTo>
                    <a:pt x="1428" y="14533"/>
                  </a:lnTo>
                  <a:close/>
                  <a:moveTo>
                    <a:pt x="2700" y="14332"/>
                  </a:moveTo>
                  <a:cubicBezTo>
                    <a:pt x="2808" y="14533"/>
                    <a:pt x="2932" y="14750"/>
                    <a:pt x="3025" y="14968"/>
                  </a:cubicBezTo>
                  <a:lnTo>
                    <a:pt x="3211" y="14533"/>
                  </a:lnTo>
                  <a:cubicBezTo>
                    <a:pt x="3246" y="14476"/>
                    <a:pt x="3298" y="14444"/>
                    <a:pt x="3354" y="14444"/>
                  </a:cubicBezTo>
                  <a:cubicBezTo>
                    <a:pt x="3373" y="14444"/>
                    <a:pt x="3393" y="14448"/>
                    <a:pt x="3413" y="14456"/>
                  </a:cubicBezTo>
                  <a:cubicBezTo>
                    <a:pt x="3491" y="14502"/>
                    <a:pt x="3522" y="14580"/>
                    <a:pt x="3491" y="14657"/>
                  </a:cubicBezTo>
                  <a:lnTo>
                    <a:pt x="3274" y="15138"/>
                  </a:lnTo>
                  <a:cubicBezTo>
                    <a:pt x="3475" y="15231"/>
                    <a:pt x="3677" y="15355"/>
                    <a:pt x="3878" y="15448"/>
                  </a:cubicBezTo>
                  <a:cubicBezTo>
                    <a:pt x="3940" y="15495"/>
                    <a:pt x="3971" y="15573"/>
                    <a:pt x="3971" y="15666"/>
                  </a:cubicBezTo>
                  <a:cubicBezTo>
                    <a:pt x="3940" y="15728"/>
                    <a:pt x="3894" y="15743"/>
                    <a:pt x="3832" y="15743"/>
                  </a:cubicBezTo>
                  <a:cubicBezTo>
                    <a:pt x="3801" y="15743"/>
                    <a:pt x="3785" y="15743"/>
                    <a:pt x="3754" y="15728"/>
                  </a:cubicBezTo>
                  <a:cubicBezTo>
                    <a:pt x="3599" y="15650"/>
                    <a:pt x="3429" y="15541"/>
                    <a:pt x="3258" y="15464"/>
                  </a:cubicBezTo>
                  <a:lnTo>
                    <a:pt x="3258" y="15464"/>
                  </a:lnTo>
                  <a:cubicBezTo>
                    <a:pt x="3351" y="15697"/>
                    <a:pt x="3429" y="15929"/>
                    <a:pt x="3506" y="16162"/>
                  </a:cubicBezTo>
                  <a:lnTo>
                    <a:pt x="3242" y="16239"/>
                  </a:lnTo>
                  <a:cubicBezTo>
                    <a:pt x="3180" y="16069"/>
                    <a:pt x="3103" y="15898"/>
                    <a:pt x="3041" y="15728"/>
                  </a:cubicBezTo>
                  <a:lnTo>
                    <a:pt x="2932" y="15976"/>
                  </a:lnTo>
                  <a:cubicBezTo>
                    <a:pt x="2901" y="16007"/>
                    <a:pt x="2855" y="16053"/>
                    <a:pt x="2793" y="16053"/>
                  </a:cubicBezTo>
                  <a:cubicBezTo>
                    <a:pt x="2777" y="16053"/>
                    <a:pt x="2746" y="16038"/>
                    <a:pt x="2731" y="16038"/>
                  </a:cubicBezTo>
                  <a:cubicBezTo>
                    <a:pt x="2653" y="15991"/>
                    <a:pt x="2622" y="15914"/>
                    <a:pt x="2653" y="15836"/>
                  </a:cubicBezTo>
                  <a:lnTo>
                    <a:pt x="2886" y="15309"/>
                  </a:lnTo>
                  <a:cubicBezTo>
                    <a:pt x="2870" y="15293"/>
                    <a:pt x="2870" y="15262"/>
                    <a:pt x="2855" y="15231"/>
                  </a:cubicBezTo>
                  <a:cubicBezTo>
                    <a:pt x="2653" y="15154"/>
                    <a:pt x="2483" y="15061"/>
                    <a:pt x="2312" y="14983"/>
                  </a:cubicBezTo>
                  <a:cubicBezTo>
                    <a:pt x="2234" y="14952"/>
                    <a:pt x="2188" y="14875"/>
                    <a:pt x="2234" y="14797"/>
                  </a:cubicBezTo>
                  <a:cubicBezTo>
                    <a:pt x="2257" y="14741"/>
                    <a:pt x="2304" y="14701"/>
                    <a:pt x="2357" y="14701"/>
                  </a:cubicBezTo>
                  <a:cubicBezTo>
                    <a:pt x="2378" y="14701"/>
                    <a:pt x="2399" y="14707"/>
                    <a:pt x="2420" y="14719"/>
                  </a:cubicBezTo>
                  <a:cubicBezTo>
                    <a:pt x="2483" y="14735"/>
                    <a:pt x="2560" y="14766"/>
                    <a:pt x="2638" y="14813"/>
                  </a:cubicBezTo>
                  <a:cubicBezTo>
                    <a:pt x="2560" y="14688"/>
                    <a:pt x="2498" y="14580"/>
                    <a:pt x="2436" y="14456"/>
                  </a:cubicBezTo>
                  <a:lnTo>
                    <a:pt x="2700" y="14332"/>
                  </a:lnTo>
                  <a:close/>
                  <a:moveTo>
                    <a:pt x="4716" y="16441"/>
                  </a:moveTo>
                  <a:cubicBezTo>
                    <a:pt x="4762" y="16441"/>
                    <a:pt x="4824" y="16457"/>
                    <a:pt x="4871" y="16519"/>
                  </a:cubicBezTo>
                  <a:cubicBezTo>
                    <a:pt x="4902" y="16581"/>
                    <a:pt x="4933" y="16627"/>
                    <a:pt x="4902" y="16689"/>
                  </a:cubicBezTo>
                  <a:cubicBezTo>
                    <a:pt x="4887" y="16751"/>
                    <a:pt x="4824" y="16782"/>
                    <a:pt x="4762" y="16813"/>
                  </a:cubicBezTo>
                  <a:lnTo>
                    <a:pt x="4716" y="16813"/>
                  </a:lnTo>
                  <a:cubicBezTo>
                    <a:pt x="4669" y="16813"/>
                    <a:pt x="4638" y="16782"/>
                    <a:pt x="4592" y="16767"/>
                  </a:cubicBezTo>
                  <a:cubicBezTo>
                    <a:pt x="4561" y="16736"/>
                    <a:pt x="4514" y="16658"/>
                    <a:pt x="4530" y="16596"/>
                  </a:cubicBezTo>
                  <a:cubicBezTo>
                    <a:pt x="4561" y="16519"/>
                    <a:pt x="4592" y="16472"/>
                    <a:pt x="4654" y="16472"/>
                  </a:cubicBezTo>
                  <a:lnTo>
                    <a:pt x="4669" y="16519"/>
                  </a:lnTo>
                  <a:lnTo>
                    <a:pt x="4716" y="16503"/>
                  </a:lnTo>
                  <a:lnTo>
                    <a:pt x="4716" y="16441"/>
                  </a:lnTo>
                  <a:close/>
                  <a:moveTo>
                    <a:pt x="3066" y="16664"/>
                  </a:moveTo>
                  <a:cubicBezTo>
                    <a:pt x="3098" y="16664"/>
                    <a:pt x="3132" y="16669"/>
                    <a:pt x="3165" y="16689"/>
                  </a:cubicBezTo>
                  <a:cubicBezTo>
                    <a:pt x="3242" y="16736"/>
                    <a:pt x="3320" y="16813"/>
                    <a:pt x="3289" y="16906"/>
                  </a:cubicBezTo>
                  <a:cubicBezTo>
                    <a:pt x="3274" y="16968"/>
                    <a:pt x="3258" y="16999"/>
                    <a:pt x="3211" y="17046"/>
                  </a:cubicBezTo>
                  <a:cubicBezTo>
                    <a:pt x="3180" y="17061"/>
                    <a:pt x="3134" y="17077"/>
                    <a:pt x="3103" y="17077"/>
                  </a:cubicBezTo>
                  <a:cubicBezTo>
                    <a:pt x="3056" y="17077"/>
                    <a:pt x="3041" y="17061"/>
                    <a:pt x="3025" y="17061"/>
                  </a:cubicBezTo>
                  <a:cubicBezTo>
                    <a:pt x="2932" y="17015"/>
                    <a:pt x="2855" y="16922"/>
                    <a:pt x="2870" y="16829"/>
                  </a:cubicBezTo>
                  <a:lnTo>
                    <a:pt x="2901" y="16829"/>
                  </a:lnTo>
                  <a:cubicBezTo>
                    <a:pt x="2886" y="16767"/>
                    <a:pt x="2901" y="16736"/>
                    <a:pt x="2901" y="16705"/>
                  </a:cubicBezTo>
                  <a:lnTo>
                    <a:pt x="2901" y="16674"/>
                  </a:lnTo>
                  <a:lnTo>
                    <a:pt x="2948" y="16674"/>
                  </a:lnTo>
                  <a:cubicBezTo>
                    <a:pt x="2983" y="16674"/>
                    <a:pt x="3024" y="16664"/>
                    <a:pt x="3066" y="16664"/>
                  </a:cubicBezTo>
                  <a:close/>
                  <a:moveTo>
                    <a:pt x="6360" y="17899"/>
                  </a:moveTo>
                  <a:lnTo>
                    <a:pt x="6360" y="17930"/>
                  </a:lnTo>
                  <a:lnTo>
                    <a:pt x="6367" y="17900"/>
                  </a:lnTo>
                  <a:lnTo>
                    <a:pt x="6367" y="17900"/>
                  </a:lnTo>
                  <a:lnTo>
                    <a:pt x="6360" y="17899"/>
                  </a:lnTo>
                  <a:close/>
                  <a:moveTo>
                    <a:pt x="7543" y="17427"/>
                  </a:moveTo>
                  <a:cubicBezTo>
                    <a:pt x="7566" y="17427"/>
                    <a:pt x="7591" y="17434"/>
                    <a:pt x="7616" y="17449"/>
                  </a:cubicBezTo>
                  <a:cubicBezTo>
                    <a:pt x="7616" y="17449"/>
                    <a:pt x="8066" y="17682"/>
                    <a:pt x="8299" y="17821"/>
                  </a:cubicBezTo>
                  <a:cubicBezTo>
                    <a:pt x="8376" y="17852"/>
                    <a:pt x="8423" y="17930"/>
                    <a:pt x="8376" y="18008"/>
                  </a:cubicBezTo>
                  <a:cubicBezTo>
                    <a:pt x="8345" y="18054"/>
                    <a:pt x="8299" y="18085"/>
                    <a:pt x="8237" y="18085"/>
                  </a:cubicBezTo>
                  <a:cubicBezTo>
                    <a:pt x="8221" y="18085"/>
                    <a:pt x="8206" y="18070"/>
                    <a:pt x="8190" y="18070"/>
                  </a:cubicBezTo>
                  <a:cubicBezTo>
                    <a:pt x="7942" y="17945"/>
                    <a:pt x="7508" y="17713"/>
                    <a:pt x="7477" y="17697"/>
                  </a:cubicBezTo>
                  <a:cubicBezTo>
                    <a:pt x="7399" y="17666"/>
                    <a:pt x="7384" y="17589"/>
                    <a:pt x="7430" y="17511"/>
                  </a:cubicBezTo>
                  <a:cubicBezTo>
                    <a:pt x="7451" y="17459"/>
                    <a:pt x="7494" y="17427"/>
                    <a:pt x="7543" y="17427"/>
                  </a:cubicBezTo>
                  <a:close/>
                  <a:moveTo>
                    <a:pt x="6334" y="17862"/>
                  </a:moveTo>
                  <a:cubicBezTo>
                    <a:pt x="6347" y="17862"/>
                    <a:pt x="6361" y="17864"/>
                    <a:pt x="6375" y="17868"/>
                  </a:cubicBezTo>
                  <a:lnTo>
                    <a:pt x="6367" y="17900"/>
                  </a:lnTo>
                  <a:lnTo>
                    <a:pt x="6367" y="17900"/>
                  </a:lnTo>
                  <a:lnTo>
                    <a:pt x="6562" y="17930"/>
                  </a:lnTo>
                  <a:lnTo>
                    <a:pt x="6500" y="18225"/>
                  </a:lnTo>
                  <a:lnTo>
                    <a:pt x="6484" y="18240"/>
                  </a:lnTo>
                  <a:cubicBezTo>
                    <a:pt x="6453" y="18256"/>
                    <a:pt x="6437" y="18256"/>
                    <a:pt x="6406" y="18256"/>
                  </a:cubicBezTo>
                  <a:cubicBezTo>
                    <a:pt x="6313" y="18256"/>
                    <a:pt x="6220" y="18209"/>
                    <a:pt x="6189" y="18132"/>
                  </a:cubicBezTo>
                  <a:cubicBezTo>
                    <a:pt x="6158" y="18070"/>
                    <a:pt x="6189" y="17992"/>
                    <a:pt x="6220" y="17930"/>
                  </a:cubicBezTo>
                  <a:cubicBezTo>
                    <a:pt x="6256" y="17883"/>
                    <a:pt x="6291" y="17862"/>
                    <a:pt x="6334" y="17862"/>
                  </a:cubicBezTo>
                  <a:close/>
                  <a:moveTo>
                    <a:pt x="5096" y="17886"/>
                  </a:moveTo>
                  <a:cubicBezTo>
                    <a:pt x="5167" y="17886"/>
                    <a:pt x="5232" y="17928"/>
                    <a:pt x="5274" y="17992"/>
                  </a:cubicBezTo>
                  <a:cubicBezTo>
                    <a:pt x="5305" y="18054"/>
                    <a:pt x="5305" y="18085"/>
                    <a:pt x="5290" y="18147"/>
                  </a:cubicBezTo>
                  <a:cubicBezTo>
                    <a:pt x="5274" y="18209"/>
                    <a:pt x="5228" y="18240"/>
                    <a:pt x="5197" y="18256"/>
                  </a:cubicBezTo>
                  <a:cubicBezTo>
                    <a:pt x="5181" y="18287"/>
                    <a:pt x="5150" y="18287"/>
                    <a:pt x="5119" y="18287"/>
                  </a:cubicBezTo>
                  <a:cubicBezTo>
                    <a:pt x="5042" y="18287"/>
                    <a:pt x="4964" y="18240"/>
                    <a:pt x="4918" y="18178"/>
                  </a:cubicBezTo>
                  <a:cubicBezTo>
                    <a:pt x="4887" y="18085"/>
                    <a:pt x="4902" y="17976"/>
                    <a:pt x="4995" y="17914"/>
                  </a:cubicBezTo>
                  <a:cubicBezTo>
                    <a:pt x="5029" y="17895"/>
                    <a:pt x="5063" y="17886"/>
                    <a:pt x="5096" y="17886"/>
                  </a:cubicBezTo>
                  <a:close/>
                  <a:moveTo>
                    <a:pt x="4401" y="18331"/>
                  </a:moveTo>
                  <a:cubicBezTo>
                    <a:pt x="4467" y="18331"/>
                    <a:pt x="4537" y="18362"/>
                    <a:pt x="4576" y="18411"/>
                  </a:cubicBezTo>
                  <a:cubicBezTo>
                    <a:pt x="4592" y="18473"/>
                    <a:pt x="4607" y="18519"/>
                    <a:pt x="4592" y="18566"/>
                  </a:cubicBezTo>
                  <a:cubicBezTo>
                    <a:pt x="4576" y="18643"/>
                    <a:pt x="4499" y="18705"/>
                    <a:pt x="4406" y="18705"/>
                  </a:cubicBezTo>
                  <a:cubicBezTo>
                    <a:pt x="4359" y="18705"/>
                    <a:pt x="4328" y="18690"/>
                    <a:pt x="4297" y="18674"/>
                  </a:cubicBezTo>
                  <a:cubicBezTo>
                    <a:pt x="4266" y="18628"/>
                    <a:pt x="4220" y="18566"/>
                    <a:pt x="4220" y="18519"/>
                  </a:cubicBezTo>
                  <a:cubicBezTo>
                    <a:pt x="4220" y="18457"/>
                    <a:pt x="4266" y="18395"/>
                    <a:pt x="4297" y="18364"/>
                  </a:cubicBezTo>
                  <a:cubicBezTo>
                    <a:pt x="4326" y="18341"/>
                    <a:pt x="4362" y="18331"/>
                    <a:pt x="4401" y="18331"/>
                  </a:cubicBezTo>
                  <a:close/>
                  <a:moveTo>
                    <a:pt x="6694" y="18803"/>
                  </a:moveTo>
                  <a:cubicBezTo>
                    <a:pt x="6721" y="18803"/>
                    <a:pt x="6750" y="18812"/>
                    <a:pt x="6779" y="18830"/>
                  </a:cubicBezTo>
                  <a:cubicBezTo>
                    <a:pt x="6779" y="18830"/>
                    <a:pt x="7461" y="19186"/>
                    <a:pt x="7833" y="19295"/>
                  </a:cubicBezTo>
                  <a:cubicBezTo>
                    <a:pt x="7911" y="19310"/>
                    <a:pt x="7973" y="19388"/>
                    <a:pt x="7942" y="19465"/>
                  </a:cubicBezTo>
                  <a:cubicBezTo>
                    <a:pt x="7926" y="19543"/>
                    <a:pt x="7864" y="19574"/>
                    <a:pt x="7818" y="19574"/>
                  </a:cubicBezTo>
                  <a:lnTo>
                    <a:pt x="7771" y="19574"/>
                  </a:lnTo>
                  <a:cubicBezTo>
                    <a:pt x="7368" y="19465"/>
                    <a:pt x="6670" y="19093"/>
                    <a:pt x="6655" y="19078"/>
                  </a:cubicBezTo>
                  <a:cubicBezTo>
                    <a:pt x="6577" y="19031"/>
                    <a:pt x="6546" y="18954"/>
                    <a:pt x="6593" y="18876"/>
                  </a:cubicBezTo>
                  <a:cubicBezTo>
                    <a:pt x="6612" y="18828"/>
                    <a:pt x="6650" y="18803"/>
                    <a:pt x="6694" y="18803"/>
                  </a:cubicBezTo>
                  <a:close/>
                  <a:moveTo>
                    <a:pt x="5191" y="18616"/>
                  </a:moveTo>
                  <a:cubicBezTo>
                    <a:pt x="5220" y="18616"/>
                    <a:pt x="5250" y="18625"/>
                    <a:pt x="5274" y="18643"/>
                  </a:cubicBezTo>
                  <a:cubicBezTo>
                    <a:pt x="5274" y="18643"/>
                    <a:pt x="6003" y="19233"/>
                    <a:pt x="6732" y="19558"/>
                  </a:cubicBezTo>
                  <a:cubicBezTo>
                    <a:pt x="6810" y="19605"/>
                    <a:pt x="6841" y="19698"/>
                    <a:pt x="6810" y="19760"/>
                  </a:cubicBezTo>
                  <a:cubicBezTo>
                    <a:pt x="6763" y="19791"/>
                    <a:pt x="6732" y="19838"/>
                    <a:pt x="6670" y="19838"/>
                  </a:cubicBezTo>
                  <a:cubicBezTo>
                    <a:pt x="6655" y="19838"/>
                    <a:pt x="6639" y="19807"/>
                    <a:pt x="6608" y="19807"/>
                  </a:cubicBezTo>
                  <a:cubicBezTo>
                    <a:pt x="5848" y="19465"/>
                    <a:pt x="5135" y="18876"/>
                    <a:pt x="5104" y="18861"/>
                  </a:cubicBezTo>
                  <a:cubicBezTo>
                    <a:pt x="5042" y="18830"/>
                    <a:pt x="5026" y="18721"/>
                    <a:pt x="5073" y="18674"/>
                  </a:cubicBezTo>
                  <a:cubicBezTo>
                    <a:pt x="5101" y="18637"/>
                    <a:pt x="5146" y="18616"/>
                    <a:pt x="5191" y="18616"/>
                  </a:cubicBezTo>
                  <a:close/>
                  <a:moveTo>
                    <a:pt x="7568" y="20258"/>
                  </a:moveTo>
                  <a:cubicBezTo>
                    <a:pt x="7627" y="20258"/>
                    <a:pt x="7689" y="20274"/>
                    <a:pt x="7740" y="20303"/>
                  </a:cubicBezTo>
                  <a:cubicBezTo>
                    <a:pt x="7849" y="20349"/>
                    <a:pt x="7911" y="20489"/>
                    <a:pt x="7864" y="20598"/>
                  </a:cubicBezTo>
                  <a:cubicBezTo>
                    <a:pt x="7864" y="20644"/>
                    <a:pt x="7849" y="20675"/>
                    <a:pt x="7818" y="20706"/>
                  </a:cubicBezTo>
                  <a:cubicBezTo>
                    <a:pt x="7787" y="20706"/>
                    <a:pt x="7771" y="20722"/>
                    <a:pt x="7756" y="20722"/>
                  </a:cubicBezTo>
                  <a:cubicBezTo>
                    <a:pt x="7709" y="20737"/>
                    <a:pt x="7678" y="20737"/>
                    <a:pt x="7632" y="20737"/>
                  </a:cubicBezTo>
                  <a:cubicBezTo>
                    <a:pt x="7539" y="20737"/>
                    <a:pt x="7461" y="20722"/>
                    <a:pt x="7399" y="20660"/>
                  </a:cubicBezTo>
                  <a:cubicBezTo>
                    <a:pt x="7353" y="20629"/>
                    <a:pt x="7322" y="20551"/>
                    <a:pt x="7322" y="20474"/>
                  </a:cubicBezTo>
                  <a:cubicBezTo>
                    <a:pt x="7322" y="20411"/>
                    <a:pt x="7368" y="20349"/>
                    <a:pt x="7399" y="20318"/>
                  </a:cubicBezTo>
                  <a:cubicBezTo>
                    <a:pt x="7440" y="20278"/>
                    <a:pt x="7503" y="20258"/>
                    <a:pt x="7568" y="20258"/>
                  </a:cubicBezTo>
                  <a:close/>
                  <a:moveTo>
                    <a:pt x="10687" y="1"/>
                  </a:moveTo>
                  <a:cubicBezTo>
                    <a:pt x="4809" y="1"/>
                    <a:pt x="1" y="4778"/>
                    <a:pt x="1" y="10671"/>
                  </a:cubicBezTo>
                  <a:cubicBezTo>
                    <a:pt x="1" y="16565"/>
                    <a:pt x="4762" y="21342"/>
                    <a:pt x="10656" y="21342"/>
                  </a:cubicBezTo>
                  <a:lnTo>
                    <a:pt x="10656" y="20396"/>
                  </a:lnTo>
                  <a:cubicBezTo>
                    <a:pt x="10610" y="20396"/>
                    <a:pt x="10563" y="20411"/>
                    <a:pt x="10501" y="20411"/>
                  </a:cubicBezTo>
                  <a:cubicBezTo>
                    <a:pt x="10408" y="20427"/>
                    <a:pt x="10299" y="20427"/>
                    <a:pt x="10191" y="20427"/>
                  </a:cubicBezTo>
                  <a:cubicBezTo>
                    <a:pt x="9850" y="20427"/>
                    <a:pt x="9601" y="20380"/>
                    <a:pt x="9384" y="20256"/>
                  </a:cubicBezTo>
                  <a:cubicBezTo>
                    <a:pt x="9322" y="20225"/>
                    <a:pt x="9183" y="20148"/>
                    <a:pt x="9167" y="20008"/>
                  </a:cubicBezTo>
                  <a:cubicBezTo>
                    <a:pt x="9167" y="19946"/>
                    <a:pt x="9183" y="19869"/>
                    <a:pt x="9229" y="19807"/>
                  </a:cubicBezTo>
                  <a:cubicBezTo>
                    <a:pt x="9307" y="19714"/>
                    <a:pt x="9415" y="19698"/>
                    <a:pt x="9539" y="19667"/>
                  </a:cubicBezTo>
                  <a:cubicBezTo>
                    <a:pt x="9643" y="19662"/>
                    <a:pt x="9750" y="19658"/>
                    <a:pt x="9858" y="19658"/>
                  </a:cubicBezTo>
                  <a:cubicBezTo>
                    <a:pt x="10074" y="19658"/>
                    <a:pt x="10294" y="19672"/>
                    <a:pt x="10501" y="19714"/>
                  </a:cubicBezTo>
                  <a:cubicBezTo>
                    <a:pt x="10563" y="19714"/>
                    <a:pt x="10625" y="19729"/>
                    <a:pt x="10656" y="19760"/>
                  </a:cubicBezTo>
                  <a:lnTo>
                    <a:pt x="10656" y="869"/>
                  </a:lnTo>
                  <a:cubicBezTo>
                    <a:pt x="10253" y="869"/>
                    <a:pt x="9881" y="916"/>
                    <a:pt x="9881" y="916"/>
                  </a:cubicBezTo>
                  <a:cubicBezTo>
                    <a:pt x="9803" y="916"/>
                    <a:pt x="9725" y="854"/>
                    <a:pt x="9725" y="776"/>
                  </a:cubicBezTo>
                  <a:cubicBezTo>
                    <a:pt x="9725" y="699"/>
                    <a:pt x="9788" y="621"/>
                    <a:pt x="9865" y="621"/>
                  </a:cubicBezTo>
                  <a:cubicBezTo>
                    <a:pt x="9912" y="621"/>
                    <a:pt x="10268" y="575"/>
                    <a:pt x="10687" y="575"/>
                  </a:cubicBezTo>
                  <a:lnTo>
                    <a:pt x="10687" y="1"/>
                  </a:ln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5" name="Google Shape;7845;p26"/>
          <p:cNvGrpSpPr/>
          <p:nvPr/>
        </p:nvGrpSpPr>
        <p:grpSpPr>
          <a:xfrm>
            <a:off x="8138298" y="2279064"/>
            <a:ext cx="585345" cy="585373"/>
            <a:chOff x="1658338" y="3752200"/>
            <a:chExt cx="533150" cy="533175"/>
          </a:xfrm>
        </p:grpSpPr>
        <p:sp>
          <p:nvSpPr>
            <p:cNvPr id="7846" name="Google Shape;7846;p26"/>
            <p:cNvSpPr/>
            <p:nvPr/>
          </p:nvSpPr>
          <p:spPr>
            <a:xfrm>
              <a:off x="1989063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2" y="0"/>
                    <a:pt x="1211" y="0"/>
                    <a:pt x="1195" y="16"/>
                  </a:cubicBezTo>
                  <a:cubicBezTo>
                    <a:pt x="807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109" y="760"/>
                    <a:pt x="202" y="776"/>
                  </a:cubicBezTo>
                  <a:cubicBezTo>
                    <a:pt x="250" y="783"/>
                    <a:pt x="298" y="786"/>
                    <a:pt x="345" y="786"/>
                  </a:cubicBezTo>
                  <a:cubicBezTo>
                    <a:pt x="743" y="786"/>
                    <a:pt x="1123" y="567"/>
                    <a:pt x="1428" y="373"/>
                  </a:cubicBezTo>
                  <a:cubicBezTo>
                    <a:pt x="1536" y="295"/>
                    <a:pt x="1598" y="233"/>
                    <a:pt x="1583" y="171"/>
                  </a:cubicBezTo>
                  <a:cubicBezTo>
                    <a:pt x="1583" y="171"/>
                    <a:pt x="1583" y="156"/>
                    <a:pt x="1567" y="156"/>
                  </a:cubicBezTo>
                  <a:cubicBezTo>
                    <a:pt x="1521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26"/>
            <p:cNvSpPr/>
            <p:nvPr/>
          </p:nvSpPr>
          <p:spPr>
            <a:xfrm>
              <a:off x="196386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25" y="0"/>
                    <a:pt x="32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25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93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26"/>
            <p:cNvSpPr/>
            <p:nvPr/>
          </p:nvSpPr>
          <p:spPr>
            <a:xfrm>
              <a:off x="1738213" y="3778575"/>
              <a:ext cx="451725" cy="480800"/>
            </a:xfrm>
            <a:custGeom>
              <a:avLst/>
              <a:gdLst/>
              <a:ahLst/>
              <a:cxnLst/>
              <a:rect l="l" t="t" r="r" b="b"/>
              <a:pathLst>
                <a:path w="18069" h="19232" extrusionOk="0">
                  <a:moveTo>
                    <a:pt x="8019" y="605"/>
                  </a:moveTo>
                  <a:cubicBezTo>
                    <a:pt x="8065" y="605"/>
                    <a:pt x="8096" y="605"/>
                    <a:pt x="8143" y="620"/>
                  </a:cubicBezTo>
                  <a:cubicBezTo>
                    <a:pt x="8205" y="651"/>
                    <a:pt x="8236" y="698"/>
                    <a:pt x="8251" y="760"/>
                  </a:cubicBezTo>
                  <a:cubicBezTo>
                    <a:pt x="8282" y="822"/>
                    <a:pt x="8251" y="900"/>
                    <a:pt x="8220" y="931"/>
                  </a:cubicBezTo>
                  <a:cubicBezTo>
                    <a:pt x="8174" y="993"/>
                    <a:pt x="8127" y="1008"/>
                    <a:pt x="8065" y="1008"/>
                  </a:cubicBezTo>
                  <a:cubicBezTo>
                    <a:pt x="7988" y="1008"/>
                    <a:pt x="7926" y="993"/>
                    <a:pt x="7895" y="962"/>
                  </a:cubicBezTo>
                  <a:cubicBezTo>
                    <a:pt x="7817" y="884"/>
                    <a:pt x="7817" y="729"/>
                    <a:pt x="7895" y="620"/>
                  </a:cubicBezTo>
                  <a:lnTo>
                    <a:pt x="7910" y="605"/>
                  </a:lnTo>
                  <a:close/>
                  <a:moveTo>
                    <a:pt x="6618" y="1055"/>
                  </a:moveTo>
                  <a:cubicBezTo>
                    <a:pt x="6678" y="1055"/>
                    <a:pt x="6746" y="1079"/>
                    <a:pt x="6778" y="1132"/>
                  </a:cubicBezTo>
                  <a:cubicBezTo>
                    <a:pt x="6824" y="1163"/>
                    <a:pt x="6824" y="1210"/>
                    <a:pt x="6824" y="1272"/>
                  </a:cubicBezTo>
                  <a:cubicBezTo>
                    <a:pt x="6809" y="1365"/>
                    <a:pt x="6700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68" y="1148"/>
                    <a:pt x="6514" y="1117"/>
                    <a:pt x="6545" y="1070"/>
                  </a:cubicBezTo>
                  <a:cubicBezTo>
                    <a:pt x="6565" y="1060"/>
                    <a:pt x="6591" y="1055"/>
                    <a:pt x="6618" y="1055"/>
                  </a:cubicBezTo>
                  <a:close/>
                  <a:moveTo>
                    <a:pt x="9446" y="202"/>
                  </a:moveTo>
                  <a:cubicBezTo>
                    <a:pt x="9864" y="202"/>
                    <a:pt x="10500" y="233"/>
                    <a:pt x="10965" y="620"/>
                  </a:cubicBezTo>
                  <a:cubicBezTo>
                    <a:pt x="11167" y="807"/>
                    <a:pt x="11307" y="1070"/>
                    <a:pt x="11152" y="1287"/>
                  </a:cubicBezTo>
                  <a:cubicBezTo>
                    <a:pt x="11043" y="1442"/>
                    <a:pt x="10872" y="1473"/>
                    <a:pt x="10717" y="1473"/>
                  </a:cubicBezTo>
                  <a:lnTo>
                    <a:pt x="10485" y="1473"/>
                  </a:lnTo>
                  <a:cubicBezTo>
                    <a:pt x="10081" y="1473"/>
                    <a:pt x="9678" y="1427"/>
                    <a:pt x="9259" y="1303"/>
                  </a:cubicBezTo>
                  <a:cubicBezTo>
                    <a:pt x="8934" y="1210"/>
                    <a:pt x="8717" y="931"/>
                    <a:pt x="8748" y="620"/>
                  </a:cubicBezTo>
                  <a:cubicBezTo>
                    <a:pt x="8748" y="589"/>
                    <a:pt x="8763" y="527"/>
                    <a:pt x="8779" y="465"/>
                  </a:cubicBezTo>
                  <a:cubicBezTo>
                    <a:pt x="8903" y="202"/>
                    <a:pt x="9228" y="202"/>
                    <a:pt x="9337" y="202"/>
                  </a:cubicBezTo>
                  <a:close/>
                  <a:moveTo>
                    <a:pt x="12450" y="2233"/>
                  </a:moveTo>
                  <a:cubicBezTo>
                    <a:pt x="12518" y="2233"/>
                    <a:pt x="12563" y="2254"/>
                    <a:pt x="12594" y="2295"/>
                  </a:cubicBezTo>
                  <a:cubicBezTo>
                    <a:pt x="12625" y="2326"/>
                    <a:pt x="12640" y="2373"/>
                    <a:pt x="12640" y="2404"/>
                  </a:cubicBezTo>
                  <a:cubicBezTo>
                    <a:pt x="12640" y="2466"/>
                    <a:pt x="12625" y="2528"/>
                    <a:pt x="12578" y="2559"/>
                  </a:cubicBezTo>
                  <a:cubicBezTo>
                    <a:pt x="12516" y="2606"/>
                    <a:pt x="12470" y="2637"/>
                    <a:pt x="12392" y="2637"/>
                  </a:cubicBezTo>
                  <a:cubicBezTo>
                    <a:pt x="12346" y="2637"/>
                    <a:pt x="12315" y="2621"/>
                    <a:pt x="12268" y="2606"/>
                  </a:cubicBezTo>
                  <a:lnTo>
                    <a:pt x="12253" y="2590"/>
                  </a:lnTo>
                  <a:cubicBezTo>
                    <a:pt x="12206" y="2482"/>
                    <a:pt x="12206" y="2357"/>
                    <a:pt x="12284" y="2280"/>
                  </a:cubicBezTo>
                  <a:lnTo>
                    <a:pt x="12315" y="2249"/>
                  </a:lnTo>
                  <a:lnTo>
                    <a:pt x="12330" y="2249"/>
                  </a:lnTo>
                  <a:cubicBezTo>
                    <a:pt x="12377" y="2239"/>
                    <a:pt x="12416" y="2233"/>
                    <a:pt x="12450" y="2233"/>
                  </a:cubicBezTo>
                  <a:close/>
                  <a:moveTo>
                    <a:pt x="11248" y="2434"/>
                  </a:moveTo>
                  <a:cubicBezTo>
                    <a:pt x="11289" y="2434"/>
                    <a:pt x="11326" y="2444"/>
                    <a:pt x="11353" y="2466"/>
                  </a:cubicBezTo>
                  <a:lnTo>
                    <a:pt x="11384" y="2513"/>
                  </a:lnTo>
                  <a:cubicBezTo>
                    <a:pt x="11384" y="2621"/>
                    <a:pt x="11338" y="2714"/>
                    <a:pt x="11276" y="2792"/>
                  </a:cubicBezTo>
                  <a:lnTo>
                    <a:pt x="11260" y="2823"/>
                  </a:lnTo>
                  <a:lnTo>
                    <a:pt x="11152" y="2823"/>
                  </a:lnTo>
                  <a:cubicBezTo>
                    <a:pt x="11105" y="2823"/>
                    <a:pt x="11074" y="2792"/>
                    <a:pt x="11043" y="2776"/>
                  </a:cubicBezTo>
                  <a:cubicBezTo>
                    <a:pt x="11012" y="2761"/>
                    <a:pt x="10996" y="2714"/>
                    <a:pt x="10996" y="2683"/>
                  </a:cubicBezTo>
                  <a:cubicBezTo>
                    <a:pt x="10996" y="2621"/>
                    <a:pt x="11012" y="2559"/>
                    <a:pt x="11043" y="2528"/>
                  </a:cubicBezTo>
                  <a:cubicBezTo>
                    <a:pt x="11093" y="2468"/>
                    <a:pt x="11175" y="2434"/>
                    <a:pt x="11248" y="2434"/>
                  </a:cubicBezTo>
                  <a:close/>
                  <a:moveTo>
                    <a:pt x="13511" y="1691"/>
                  </a:moveTo>
                  <a:cubicBezTo>
                    <a:pt x="13535" y="1691"/>
                    <a:pt x="13561" y="1696"/>
                    <a:pt x="13587" y="1706"/>
                  </a:cubicBezTo>
                  <a:cubicBezTo>
                    <a:pt x="13633" y="1706"/>
                    <a:pt x="14207" y="2078"/>
                    <a:pt x="14719" y="2606"/>
                  </a:cubicBezTo>
                  <a:cubicBezTo>
                    <a:pt x="14781" y="2668"/>
                    <a:pt x="14781" y="2761"/>
                    <a:pt x="14719" y="2823"/>
                  </a:cubicBezTo>
                  <a:cubicBezTo>
                    <a:pt x="14703" y="2838"/>
                    <a:pt x="14657" y="2854"/>
                    <a:pt x="14610" y="2854"/>
                  </a:cubicBezTo>
                  <a:cubicBezTo>
                    <a:pt x="14579" y="2854"/>
                    <a:pt x="14533" y="2854"/>
                    <a:pt x="14517" y="2823"/>
                  </a:cubicBezTo>
                  <a:cubicBezTo>
                    <a:pt x="14036" y="2311"/>
                    <a:pt x="13447" y="1970"/>
                    <a:pt x="13447" y="1970"/>
                  </a:cubicBezTo>
                  <a:cubicBezTo>
                    <a:pt x="13400" y="1908"/>
                    <a:pt x="13369" y="1830"/>
                    <a:pt x="13400" y="1753"/>
                  </a:cubicBezTo>
                  <a:cubicBezTo>
                    <a:pt x="13421" y="1711"/>
                    <a:pt x="13462" y="1691"/>
                    <a:pt x="13511" y="1691"/>
                  </a:cubicBezTo>
                  <a:close/>
                  <a:moveTo>
                    <a:pt x="12594" y="2931"/>
                  </a:moveTo>
                  <a:lnTo>
                    <a:pt x="12594" y="2978"/>
                  </a:lnTo>
                  <a:cubicBezTo>
                    <a:pt x="12608" y="2968"/>
                    <a:pt x="12624" y="2965"/>
                    <a:pt x="12640" y="2965"/>
                  </a:cubicBezTo>
                  <a:cubicBezTo>
                    <a:pt x="12676" y="2965"/>
                    <a:pt x="12712" y="2983"/>
                    <a:pt x="12734" y="2993"/>
                  </a:cubicBezTo>
                  <a:lnTo>
                    <a:pt x="12780" y="3024"/>
                  </a:lnTo>
                  <a:cubicBezTo>
                    <a:pt x="12811" y="3086"/>
                    <a:pt x="12796" y="3164"/>
                    <a:pt x="12734" y="3226"/>
                  </a:cubicBezTo>
                  <a:cubicBezTo>
                    <a:pt x="12703" y="3257"/>
                    <a:pt x="12640" y="3288"/>
                    <a:pt x="12594" y="3288"/>
                  </a:cubicBezTo>
                  <a:cubicBezTo>
                    <a:pt x="12563" y="3288"/>
                    <a:pt x="12547" y="3288"/>
                    <a:pt x="12516" y="3257"/>
                  </a:cubicBezTo>
                  <a:cubicBezTo>
                    <a:pt x="12470" y="3226"/>
                    <a:pt x="12423" y="3148"/>
                    <a:pt x="12439" y="3071"/>
                  </a:cubicBezTo>
                  <a:cubicBezTo>
                    <a:pt x="12470" y="2993"/>
                    <a:pt x="12516" y="2931"/>
                    <a:pt x="12594" y="2931"/>
                  </a:cubicBezTo>
                  <a:close/>
                  <a:moveTo>
                    <a:pt x="9678" y="2947"/>
                  </a:moveTo>
                  <a:cubicBezTo>
                    <a:pt x="9694" y="2947"/>
                    <a:pt x="9740" y="2978"/>
                    <a:pt x="9771" y="2978"/>
                  </a:cubicBezTo>
                  <a:lnTo>
                    <a:pt x="9787" y="2978"/>
                  </a:lnTo>
                  <a:lnTo>
                    <a:pt x="9818" y="2993"/>
                  </a:lnTo>
                  <a:cubicBezTo>
                    <a:pt x="9849" y="3055"/>
                    <a:pt x="9864" y="3133"/>
                    <a:pt x="9833" y="3211"/>
                  </a:cubicBezTo>
                  <a:cubicBezTo>
                    <a:pt x="9787" y="3257"/>
                    <a:pt x="9725" y="3304"/>
                    <a:pt x="9678" y="3319"/>
                  </a:cubicBezTo>
                  <a:cubicBezTo>
                    <a:pt x="9663" y="3327"/>
                    <a:pt x="9655" y="3331"/>
                    <a:pt x="9653" y="3331"/>
                  </a:cubicBezTo>
                  <a:cubicBezTo>
                    <a:pt x="9651" y="3331"/>
                    <a:pt x="9655" y="3327"/>
                    <a:pt x="9663" y="3319"/>
                  </a:cubicBezTo>
                  <a:cubicBezTo>
                    <a:pt x="9585" y="3319"/>
                    <a:pt x="9523" y="3273"/>
                    <a:pt x="9477" y="3195"/>
                  </a:cubicBezTo>
                  <a:cubicBezTo>
                    <a:pt x="9446" y="3148"/>
                    <a:pt x="9461" y="3086"/>
                    <a:pt x="9508" y="3024"/>
                  </a:cubicBezTo>
                  <a:cubicBezTo>
                    <a:pt x="9539" y="2978"/>
                    <a:pt x="9601" y="2947"/>
                    <a:pt x="9678" y="2947"/>
                  </a:cubicBezTo>
                  <a:close/>
                  <a:moveTo>
                    <a:pt x="5767" y="2929"/>
                  </a:moveTo>
                  <a:cubicBezTo>
                    <a:pt x="5844" y="2929"/>
                    <a:pt x="5895" y="2986"/>
                    <a:pt x="5909" y="3055"/>
                  </a:cubicBezTo>
                  <a:cubicBezTo>
                    <a:pt x="5925" y="3117"/>
                    <a:pt x="5878" y="3195"/>
                    <a:pt x="5801" y="3226"/>
                  </a:cubicBezTo>
                  <a:cubicBezTo>
                    <a:pt x="5568" y="3257"/>
                    <a:pt x="5134" y="3459"/>
                    <a:pt x="4994" y="3536"/>
                  </a:cubicBezTo>
                  <a:cubicBezTo>
                    <a:pt x="4979" y="3552"/>
                    <a:pt x="4963" y="3552"/>
                    <a:pt x="4948" y="3552"/>
                  </a:cubicBezTo>
                  <a:cubicBezTo>
                    <a:pt x="4886" y="3552"/>
                    <a:pt x="4824" y="3536"/>
                    <a:pt x="4808" y="3474"/>
                  </a:cubicBezTo>
                  <a:cubicBezTo>
                    <a:pt x="4762" y="3397"/>
                    <a:pt x="4793" y="3319"/>
                    <a:pt x="4870" y="3257"/>
                  </a:cubicBezTo>
                  <a:cubicBezTo>
                    <a:pt x="4886" y="3257"/>
                    <a:pt x="5413" y="2993"/>
                    <a:pt x="5739" y="2931"/>
                  </a:cubicBezTo>
                  <a:cubicBezTo>
                    <a:pt x="5748" y="2930"/>
                    <a:pt x="5758" y="2929"/>
                    <a:pt x="5767" y="2929"/>
                  </a:cubicBezTo>
                  <a:close/>
                  <a:moveTo>
                    <a:pt x="6282" y="3412"/>
                  </a:moveTo>
                  <a:cubicBezTo>
                    <a:pt x="6359" y="3412"/>
                    <a:pt x="6437" y="3474"/>
                    <a:pt x="6452" y="3552"/>
                  </a:cubicBezTo>
                  <a:cubicBezTo>
                    <a:pt x="6468" y="3645"/>
                    <a:pt x="6421" y="3707"/>
                    <a:pt x="6344" y="3722"/>
                  </a:cubicBezTo>
                  <a:cubicBezTo>
                    <a:pt x="6157" y="3769"/>
                    <a:pt x="5987" y="3800"/>
                    <a:pt x="5832" y="3862"/>
                  </a:cubicBezTo>
                  <a:lnTo>
                    <a:pt x="5770" y="3862"/>
                  </a:lnTo>
                  <a:cubicBezTo>
                    <a:pt x="5723" y="3862"/>
                    <a:pt x="5661" y="3831"/>
                    <a:pt x="5646" y="3769"/>
                  </a:cubicBezTo>
                  <a:cubicBezTo>
                    <a:pt x="5599" y="3691"/>
                    <a:pt x="5646" y="3598"/>
                    <a:pt x="5723" y="3567"/>
                  </a:cubicBezTo>
                  <a:cubicBezTo>
                    <a:pt x="5894" y="3490"/>
                    <a:pt x="6080" y="3459"/>
                    <a:pt x="6282" y="3412"/>
                  </a:cubicBezTo>
                  <a:close/>
                  <a:moveTo>
                    <a:pt x="15960" y="4312"/>
                  </a:moveTo>
                  <a:cubicBezTo>
                    <a:pt x="16037" y="4358"/>
                    <a:pt x="16053" y="4420"/>
                    <a:pt x="16006" y="4498"/>
                  </a:cubicBezTo>
                  <a:cubicBezTo>
                    <a:pt x="15975" y="4560"/>
                    <a:pt x="15944" y="4606"/>
                    <a:pt x="15882" y="4606"/>
                  </a:cubicBezTo>
                  <a:lnTo>
                    <a:pt x="15866" y="4606"/>
                  </a:lnTo>
                  <a:cubicBezTo>
                    <a:pt x="15804" y="4575"/>
                    <a:pt x="15758" y="4529"/>
                    <a:pt x="15758" y="4451"/>
                  </a:cubicBezTo>
                  <a:cubicBezTo>
                    <a:pt x="15758" y="4420"/>
                    <a:pt x="15773" y="4405"/>
                    <a:pt x="15773" y="4389"/>
                  </a:cubicBezTo>
                  <a:lnTo>
                    <a:pt x="15758" y="4343"/>
                  </a:lnTo>
                  <a:cubicBezTo>
                    <a:pt x="15835" y="4312"/>
                    <a:pt x="15913" y="4312"/>
                    <a:pt x="15960" y="4312"/>
                  </a:cubicBezTo>
                  <a:close/>
                  <a:moveTo>
                    <a:pt x="11694" y="3024"/>
                  </a:moveTo>
                  <a:cubicBezTo>
                    <a:pt x="11772" y="3024"/>
                    <a:pt x="11849" y="3086"/>
                    <a:pt x="11849" y="3164"/>
                  </a:cubicBezTo>
                  <a:lnTo>
                    <a:pt x="11896" y="3722"/>
                  </a:lnTo>
                  <a:cubicBezTo>
                    <a:pt x="11927" y="3753"/>
                    <a:pt x="11958" y="3769"/>
                    <a:pt x="11974" y="3784"/>
                  </a:cubicBezTo>
                  <a:cubicBezTo>
                    <a:pt x="12191" y="3769"/>
                    <a:pt x="12392" y="3753"/>
                    <a:pt x="12578" y="3722"/>
                  </a:cubicBezTo>
                  <a:cubicBezTo>
                    <a:pt x="12656" y="3722"/>
                    <a:pt x="12734" y="3784"/>
                    <a:pt x="12734" y="3862"/>
                  </a:cubicBezTo>
                  <a:cubicBezTo>
                    <a:pt x="12734" y="3939"/>
                    <a:pt x="12671" y="4017"/>
                    <a:pt x="12594" y="4017"/>
                  </a:cubicBezTo>
                  <a:cubicBezTo>
                    <a:pt x="12516" y="4017"/>
                    <a:pt x="12439" y="4033"/>
                    <a:pt x="12361" y="4033"/>
                  </a:cubicBezTo>
                  <a:cubicBezTo>
                    <a:pt x="12470" y="4110"/>
                    <a:pt x="12578" y="4188"/>
                    <a:pt x="12703" y="4250"/>
                  </a:cubicBezTo>
                  <a:cubicBezTo>
                    <a:pt x="12780" y="4296"/>
                    <a:pt x="12796" y="4374"/>
                    <a:pt x="12749" y="4451"/>
                  </a:cubicBezTo>
                  <a:cubicBezTo>
                    <a:pt x="12734" y="4498"/>
                    <a:pt x="12703" y="4529"/>
                    <a:pt x="12640" y="4529"/>
                  </a:cubicBezTo>
                  <a:cubicBezTo>
                    <a:pt x="12594" y="4529"/>
                    <a:pt x="12578" y="4529"/>
                    <a:pt x="12563" y="4498"/>
                  </a:cubicBezTo>
                  <a:cubicBezTo>
                    <a:pt x="12346" y="4389"/>
                    <a:pt x="12160" y="4250"/>
                    <a:pt x="11958" y="4110"/>
                  </a:cubicBezTo>
                  <a:lnTo>
                    <a:pt x="11958" y="4110"/>
                  </a:lnTo>
                  <a:lnTo>
                    <a:pt x="12020" y="4575"/>
                  </a:lnTo>
                  <a:cubicBezTo>
                    <a:pt x="12020" y="4653"/>
                    <a:pt x="11958" y="4730"/>
                    <a:pt x="11881" y="4730"/>
                  </a:cubicBezTo>
                  <a:lnTo>
                    <a:pt x="11865" y="4730"/>
                  </a:lnTo>
                  <a:cubicBezTo>
                    <a:pt x="11803" y="4730"/>
                    <a:pt x="11725" y="4684"/>
                    <a:pt x="11725" y="4606"/>
                  </a:cubicBezTo>
                  <a:lnTo>
                    <a:pt x="11663" y="4079"/>
                  </a:lnTo>
                  <a:cubicBezTo>
                    <a:pt x="11431" y="4095"/>
                    <a:pt x="11229" y="4110"/>
                    <a:pt x="10996" y="4110"/>
                  </a:cubicBezTo>
                  <a:cubicBezTo>
                    <a:pt x="10919" y="4110"/>
                    <a:pt x="10857" y="4064"/>
                    <a:pt x="10857" y="3986"/>
                  </a:cubicBezTo>
                  <a:cubicBezTo>
                    <a:pt x="10857" y="3908"/>
                    <a:pt x="10919" y="3831"/>
                    <a:pt x="10996" y="3831"/>
                  </a:cubicBezTo>
                  <a:cubicBezTo>
                    <a:pt x="11167" y="3800"/>
                    <a:pt x="11353" y="3800"/>
                    <a:pt x="11555" y="3784"/>
                  </a:cubicBezTo>
                  <a:cubicBezTo>
                    <a:pt x="11338" y="3629"/>
                    <a:pt x="11152" y="3474"/>
                    <a:pt x="10965" y="3304"/>
                  </a:cubicBezTo>
                  <a:cubicBezTo>
                    <a:pt x="10919" y="3242"/>
                    <a:pt x="10919" y="3148"/>
                    <a:pt x="10965" y="3086"/>
                  </a:cubicBezTo>
                  <a:cubicBezTo>
                    <a:pt x="10996" y="3055"/>
                    <a:pt x="11035" y="3040"/>
                    <a:pt x="11074" y="3040"/>
                  </a:cubicBezTo>
                  <a:cubicBezTo>
                    <a:pt x="11113" y="3040"/>
                    <a:pt x="11152" y="3055"/>
                    <a:pt x="11183" y="3086"/>
                  </a:cubicBezTo>
                  <a:cubicBezTo>
                    <a:pt x="11322" y="3226"/>
                    <a:pt x="11462" y="3335"/>
                    <a:pt x="11617" y="3459"/>
                  </a:cubicBezTo>
                  <a:lnTo>
                    <a:pt x="11570" y="3179"/>
                  </a:lnTo>
                  <a:cubicBezTo>
                    <a:pt x="11570" y="3102"/>
                    <a:pt x="11617" y="3024"/>
                    <a:pt x="11694" y="3024"/>
                  </a:cubicBezTo>
                  <a:close/>
                  <a:moveTo>
                    <a:pt x="1948" y="4768"/>
                  </a:moveTo>
                  <a:cubicBezTo>
                    <a:pt x="1983" y="4768"/>
                    <a:pt x="2017" y="4775"/>
                    <a:pt x="2047" y="4792"/>
                  </a:cubicBezTo>
                  <a:cubicBezTo>
                    <a:pt x="2109" y="4839"/>
                    <a:pt x="2156" y="4886"/>
                    <a:pt x="2172" y="4948"/>
                  </a:cubicBezTo>
                  <a:cubicBezTo>
                    <a:pt x="2187" y="5025"/>
                    <a:pt x="2172" y="5103"/>
                    <a:pt x="2125" y="5118"/>
                  </a:cubicBezTo>
                  <a:cubicBezTo>
                    <a:pt x="2078" y="5180"/>
                    <a:pt x="2001" y="5227"/>
                    <a:pt x="1923" y="5227"/>
                  </a:cubicBezTo>
                  <a:cubicBezTo>
                    <a:pt x="1861" y="5227"/>
                    <a:pt x="1799" y="5196"/>
                    <a:pt x="1768" y="5180"/>
                  </a:cubicBezTo>
                  <a:cubicBezTo>
                    <a:pt x="1706" y="5149"/>
                    <a:pt x="1660" y="5072"/>
                    <a:pt x="1660" y="5010"/>
                  </a:cubicBezTo>
                  <a:cubicBezTo>
                    <a:pt x="1660" y="4963"/>
                    <a:pt x="1660" y="4932"/>
                    <a:pt x="1706" y="4886"/>
                  </a:cubicBezTo>
                  <a:cubicBezTo>
                    <a:pt x="1762" y="4818"/>
                    <a:pt x="1858" y="4768"/>
                    <a:pt x="1948" y="4768"/>
                  </a:cubicBezTo>
                  <a:close/>
                  <a:moveTo>
                    <a:pt x="8865" y="5098"/>
                  </a:moveTo>
                  <a:cubicBezTo>
                    <a:pt x="8908" y="5098"/>
                    <a:pt x="8948" y="5105"/>
                    <a:pt x="8980" y="5118"/>
                  </a:cubicBezTo>
                  <a:lnTo>
                    <a:pt x="8996" y="5118"/>
                  </a:lnTo>
                  <a:lnTo>
                    <a:pt x="8996" y="5149"/>
                  </a:lnTo>
                  <a:cubicBezTo>
                    <a:pt x="9027" y="5227"/>
                    <a:pt x="9027" y="5304"/>
                    <a:pt x="8996" y="5382"/>
                  </a:cubicBezTo>
                  <a:cubicBezTo>
                    <a:pt x="8949" y="5459"/>
                    <a:pt x="8903" y="5490"/>
                    <a:pt x="8825" y="5490"/>
                  </a:cubicBezTo>
                  <a:cubicBezTo>
                    <a:pt x="8748" y="5490"/>
                    <a:pt x="8670" y="5428"/>
                    <a:pt x="8639" y="5351"/>
                  </a:cubicBezTo>
                  <a:cubicBezTo>
                    <a:pt x="8608" y="5273"/>
                    <a:pt x="8623" y="5196"/>
                    <a:pt x="8686" y="5149"/>
                  </a:cubicBezTo>
                  <a:cubicBezTo>
                    <a:pt x="8740" y="5113"/>
                    <a:pt x="8805" y="5098"/>
                    <a:pt x="8865" y="5098"/>
                  </a:cubicBezTo>
                  <a:close/>
                  <a:moveTo>
                    <a:pt x="11539" y="5428"/>
                  </a:moveTo>
                  <a:cubicBezTo>
                    <a:pt x="11632" y="5428"/>
                    <a:pt x="11725" y="5475"/>
                    <a:pt x="11787" y="5552"/>
                  </a:cubicBezTo>
                  <a:cubicBezTo>
                    <a:pt x="11849" y="5630"/>
                    <a:pt x="11865" y="5770"/>
                    <a:pt x="11787" y="5863"/>
                  </a:cubicBezTo>
                  <a:lnTo>
                    <a:pt x="11772" y="5878"/>
                  </a:lnTo>
                  <a:lnTo>
                    <a:pt x="11741" y="5878"/>
                  </a:lnTo>
                  <a:cubicBezTo>
                    <a:pt x="11586" y="5863"/>
                    <a:pt x="11462" y="5739"/>
                    <a:pt x="11384" y="5614"/>
                  </a:cubicBezTo>
                  <a:cubicBezTo>
                    <a:pt x="11338" y="5583"/>
                    <a:pt x="11338" y="5568"/>
                    <a:pt x="11353" y="5521"/>
                  </a:cubicBezTo>
                  <a:cubicBezTo>
                    <a:pt x="11353" y="5490"/>
                    <a:pt x="11384" y="5444"/>
                    <a:pt x="11415" y="5444"/>
                  </a:cubicBezTo>
                  <a:cubicBezTo>
                    <a:pt x="11431" y="5428"/>
                    <a:pt x="11493" y="5428"/>
                    <a:pt x="11539" y="5428"/>
                  </a:cubicBezTo>
                  <a:close/>
                  <a:moveTo>
                    <a:pt x="10419" y="5578"/>
                  </a:moveTo>
                  <a:cubicBezTo>
                    <a:pt x="10497" y="5578"/>
                    <a:pt x="10565" y="5598"/>
                    <a:pt x="10624" y="5646"/>
                  </a:cubicBezTo>
                  <a:cubicBezTo>
                    <a:pt x="10717" y="5708"/>
                    <a:pt x="10733" y="5816"/>
                    <a:pt x="10702" y="5909"/>
                  </a:cubicBezTo>
                  <a:lnTo>
                    <a:pt x="10686" y="5956"/>
                  </a:lnTo>
                  <a:lnTo>
                    <a:pt x="10640" y="5956"/>
                  </a:lnTo>
                  <a:cubicBezTo>
                    <a:pt x="10562" y="5956"/>
                    <a:pt x="10469" y="5940"/>
                    <a:pt x="10407" y="5878"/>
                  </a:cubicBezTo>
                  <a:cubicBezTo>
                    <a:pt x="10345" y="5816"/>
                    <a:pt x="10299" y="5723"/>
                    <a:pt x="10314" y="5630"/>
                  </a:cubicBezTo>
                  <a:lnTo>
                    <a:pt x="10314" y="5583"/>
                  </a:lnTo>
                  <a:lnTo>
                    <a:pt x="10345" y="5583"/>
                  </a:lnTo>
                  <a:cubicBezTo>
                    <a:pt x="10371" y="5580"/>
                    <a:pt x="10395" y="5578"/>
                    <a:pt x="10419" y="5578"/>
                  </a:cubicBezTo>
                  <a:close/>
                  <a:moveTo>
                    <a:pt x="3974" y="5695"/>
                  </a:moveTo>
                  <a:cubicBezTo>
                    <a:pt x="4029" y="5695"/>
                    <a:pt x="4083" y="5708"/>
                    <a:pt x="4126" y="5739"/>
                  </a:cubicBezTo>
                  <a:lnTo>
                    <a:pt x="4141" y="5770"/>
                  </a:lnTo>
                  <a:lnTo>
                    <a:pt x="4141" y="5785"/>
                  </a:lnTo>
                  <a:cubicBezTo>
                    <a:pt x="4172" y="5894"/>
                    <a:pt x="4110" y="6018"/>
                    <a:pt x="3986" y="6095"/>
                  </a:cubicBezTo>
                  <a:cubicBezTo>
                    <a:pt x="3909" y="6157"/>
                    <a:pt x="3800" y="6173"/>
                    <a:pt x="3707" y="6188"/>
                  </a:cubicBezTo>
                  <a:lnTo>
                    <a:pt x="3660" y="6188"/>
                  </a:lnTo>
                  <a:lnTo>
                    <a:pt x="3645" y="6157"/>
                  </a:lnTo>
                  <a:cubicBezTo>
                    <a:pt x="3614" y="6033"/>
                    <a:pt x="3645" y="5878"/>
                    <a:pt x="3738" y="5785"/>
                  </a:cubicBezTo>
                  <a:cubicBezTo>
                    <a:pt x="3795" y="5728"/>
                    <a:pt x="3886" y="5695"/>
                    <a:pt x="3974" y="5695"/>
                  </a:cubicBezTo>
                  <a:close/>
                  <a:moveTo>
                    <a:pt x="16467" y="5033"/>
                  </a:moveTo>
                  <a:cubicBezTo>
                    <a:pt x="16510" y="5033"/>
                    <a:pt x="16553" y="5058"/>
                    <a:pt x="16580" y="5103"/>
                  </a:cubicBezTo>
                  <a:cubicBezTo>
                    <a:pt x="16595" y="5118"/>
                    <a:pt x="17061" y="5894"/>
                    <a:pt x="17278" y="6778"/>
                  </a:cubicBezTo>
                  <a:cubicBezTo>
                    <a:pt x="17293" y="6855"/>
                    <a:pt x="17247" y="6933"/>
                    <a:pt x="17169" y="6948"/>
                  </a:cubicBezTo>
                  <a:lnTo>
                    <a:pt x="17138" y="6948"/>
                  </a:lnTo>
                  <a:cubicBezTo>
                    <a:pt x="17076" y="6948"/>
                    <a:pt x="17030" y="6886"/>
                    <a:pt x="16999" y="6824"/>
                  </a:cubicBezTo>
                  <a:cubicBezTo>
                    <a:pt x="16813" y="6002"/>
                    <a:pt x="16347" y="5242"/>
                    <a:pt x="16347" y="5242"/>
                  </a:cubicBezTo>
                  <a:cubicBezTo>
                    <a:pt x="16301" y="5165"/>
                    <a:pt x="16316" y="5072"/>
                    <a:pt x="16378" y="5072"/>
                  </a:cubicBezTo>
                  <a:cubicBezTo>
                    <a:pt x="16404" y="5046"/>
                    <a:pt x="16435" y="5033"/>
                    <a:pt x="16467" y="5033"/>
                  </a:cubicBezTo>
                  <a:close/>
                  <a:moveTo>
                    <a:pt x="16416" y="7000"/>
                  </a:moveTo>
                  <a:cubicBezTo>
                    <a:pt x="16475" y="7000"/>
                    <a:pt x="16526" y="7024"/>
                    <a:pt x="16564" y="7072"/>
                  </a:cubicBezTo>
                  <a:cubicBezTo>
                    <a:pt x="16595" y="7119"/>
                    <a:pt x="16595" y="7165"/>
                    <a:pt x="16595" y="7212"/>
                  </a:cubicBezTo>
                  <a:cubicBezTo>
                    <a:pt x="16595" y="7259"/>
                    <a:pt x="16580" y="7321"/>
                    <a:pt x="16533" y="7336"/>
                  </a:cubicBezTo>
                  <a:cubicBezTo>
                    <a:pt x="16502" y="7352"/>
                    <a:pt x="16456" y="7367"/>
                    <a:pt x="16425" y="7367"/>
                  </a:cubicBezTo>
                  <a:cubicBezTo>
                    <a:pt x="16363" y="7367"/>
                    <a:pt x="16285" y="7336"/>
                    <a:pt x="16254" y="7290"/>
                  </a:cubicBezTo>
                  <a:cubicBezTo>
                    <a:pt x="16208" y="7243"/>
                    <a:pt x="16192" y="7181"/>
                    <a:pt x="16208" y="7119"/>
                  </a:cubicBezTo>
                  <a:cubicBezTo>
                    <a:pt x="16208" y="7072"/>
                    <a:pt x="16254" y="7041"/>
                    <a:pt x="16301" y="7026"/>
                  </a:cubicBezTo>
                  <a:cubicBezTo>
                    <a:pt x="16341" y="7008"/>
                    <a:pt x="16380" y="7000"/>
                    <a:pt x="16416" y="7000"/>
                  </a:cubicBezTo>
                  <a:close/>
                  <a:moveTo>
                    <a:pt x="17341" y="7287"/>
                  </a:moveTo>
                  <a:cubicBezTo>
                    <a:pt x="17426" y="7287"/>
                    <a:pt x="17462" y="7344"/>
                    <a:pt x="17448" y="7414"/>
                  </a:cubicBezTo>
                  <a:cubicBezTo>
                    <a:pt x="17464" y="7445"/>
                    <a:pt x="17588" y="8313"/>
                    <a:pt x="17557" y="8778"/>
                  </a:cubicBezTo>
                  <a:cubicBezTo>
                    <a:pt x="17557" y="8872"/>
                    <a:pt x="17510" y="8918"/>
                    <a:pt x="17433" y="8918"/>
                  </a:cubicBezTo>
                  <a:cubicBezTo>
                    <a:pt x="17355" y="8918"/>
                    <a:pt x="17293" y="8840"/>
                    <a:pt x="17293" y="8763"/>
                  </a:cubicBezTo>
                  <a:cubicBezTo>
                    <a:pt x="17324" y="8329"/>
                    <a:pt x="17200" y="7445"/>
                    <a:pt x="17200" y="7445"/>
                  </a:cubicBezTo>
                  <a:cubicBezTo>
                    <a:pt x="17185" y="7367"/>
                    <a:pt x="17231" y="7321"/>
                    <a:pt x="17309" y="7290"/>
                  </a:cubicBezTo>
                  <a:cubicBezTo>
                    <a:pt x="17320" y="7288"/>
                    <a:pt x="17331" y="7287"/>
                    <a:pt x="17341" y="7287"/>
                  </a:cubicBezTo>
                  <a:close/>
                  <a:moveTo>
                    <a:pt x="16627" y="8372"/>
                  </a:moveTo>
                  <a:cubicBezTo>
                    <a:pt x="16703" y="8372"/>
                    <a:pt x="16801" y="8418"/>
                    <a:pt x="16828" y="8499"/>
                  </a:cubicBezTo>
                  <a:cubicBezTo>
                    <a:pt x="16859" y="8577"/>
                    <a:pt x="16859" y="8654"/>
                    <a:pt x="16859" y="8732"/>
                  </a:cubicBezTo>
                  <a:cubicBezTo>
                    <a:pt x="16844" y="8903"/>
                    <a:pt x="16844" y="9058"/>
                    <a:pt x="16797" y="9213"/>
                  </a:cubicBezTo>
                  <a:lnTo>
                    <a:pt x="16766" y="9259"/>
                  </a:lnTo>
                  <a:lnTo>
                    <a:pt x="16735" y="9259"/>
                  </a:lnTo>
                  <a:cubicBezTo>
                    <a:pt x="16611" y="9259"/>
                    <a:pt x="16564" y="9120"/>
                    <a:pt x="16564" y="8980"/>
                  </a:cubicBezTo>
                  <a:cubicBezTo>
                    <a:pt x="16533" y="8809"/>
                    <a:pt x="16564" y="8608"/>
                    <a:pt x="16564" y="8437"/>
                  </a:cubicBezTo>
                  <a:lnTo>
                    <a:pt x="16564" y="8406"/>
                  </a:lnTo>
                  <a:lnTo>
                    <a:pt x="16595" y="8375"/>
                  </a:lnTo>
                  <a:cubicBezTo>
                    <a:pt x="16605" y="8373"/>
                    <a:pt x="16616" y="8372"/>
                    <a:pt x="16627" y="8372"/>
                  </a:cubicBezTo>
                  <a:close/>
                  <a:moveTo>
                    <a:pt x="3366" y="10050"/>
                  </a:moveTo>
                  <a:lnTo>
                    <a:pt x="3598" y="10097"/>
                  </a:lnTo>
                  <a:cubicBezTo>
                    <a:pt x="3676" y="10128"/>
                    <a:pt x="3722" y="10190"/>
                    <a:pt x="3722" y="10236"/>
                  </a:cubicBezTo>
                  <a:cubicBezTo>
                    <a:pt x="3738" y="10314"/>
                    <a:pt x="3722" y="10391"/>
                    <a:pt x="3660" y="10453"/>
                  </a:cubicBezTo>
                  <a:lnTo>
                    <a:pt x="3645" y="10485"/>
                  </a:lnTo>
                  <a:lnTo>
                    <a:pt x="3412" y="10422"/>
                  </a:lnTo>
                  <a:cubicBezTo>
                    <a:pt x="3366" y="10391"/>
                    <a:pt x="3335" y="10376"/>
                    <a:pt x="3288" y="10345"/>
                  </a:cubicBezTo>
                  <a:cubicBezTo>
                    <a:pt x="3273" y="10298"/>
                    <a:pt x="3242" y="10205"/>
                    <a:pt x="3350" y="10066"/>
                  </a:cubicBezTo>
                  <a:lnTo>
                    <a:pt x="3366" y="10050"/>
                  </a:lnTo>
                  <a:close/>
                  <a:moveTo>
                    <a:pt x="12237" y="10516"/>
                  </a:moveTo>
                  <a:lnTo>
                    <a:pt x="12284" y="10578"/>
                  </a:lnTo>
                  <a:lnTo>
                    <a:pt x="12346" y="10578"/>
                  </a:lnTo>
                  <a:cubicBezTo>
                    <a:pt x="12377" y="10562"/>
                    <a:pt x="12400" y="10554"/>
                    <a:pt x="12421" y="10554"/>
                  </a:cubicBezTo>
                  <a:cubicBezTo>
                    <a:pt x="12443" y="10554"/>
                    <a:pt x="12462" y="10562"/>
                    <a:pt x="12485" y="10578"/>
                  </a:cubicBezTo>
                  <a:cubicBezTo>
                    <a:pt x="12578" y="10609"/>
                    <a:pt x="12594" y="10702"/>
                    <a:pt x="12547" y="10841"/>
                  </a:cubicBezTo>
                  <a:lnTo>
                    <a:pt x="12547" y="10857"/>
                  </a:lnTo>
                  <a:lnTo>
                    <a:pt x="12516" y="10857"/>
                  </a:lnTo>
                  <a:cubicBezTo>
                    <a:pt x="12501" y="10888"/>
                    <a:pt x="12470" y="10888"/>
                    <a:pt x="12423" y="10888"/>
                  </a:cubicBezTo>
                  <a:cubicBezTo>
                    <a:pt x="12377" y="10888"/>
                    <a:pt x="12315" y="10857"/>
                    <a:pt x="12253" y="10826"/>
                  </a:cubicBezTo>
                  <a:cubicBezTo>
                    <a:pt x="12175" y="10764"/>
                    <a:pt x="12160" y="10655"/>
                    <a:pt x="12191" y="10578"/>
                  </a:cubicBezTo>
                  <a:lnTo>
                    <a:pt x="12237" y="10516"/>
                  </a:lnTo>
                  <a:close/>
                  <a:moveTo>
                    <a:pt x="17526" y="9430"/>
                  </a:moveTo>
                  <a:cubicBezTo>
                    <a:pt x="17604" y="9430"/>
                    <a:pt x="17681" y="9492"/>
                    <a:pt x="17666" y="9569"/>
                  </a:cubicBezTo>
                  <a:cubicBezTo>
                    <a:pt x="17666" y="9600"/>
                    <a:pt x="17666" y="10578"/>
                    <a:pt x="17557" y="10934"/>
                  </a:cubicBezTo>
                  <a:cubicBezTo>
                    <a:pt x="17542" y="10996"/>
                    <a:pt x="17495" y="11043"/>
                    <a:pt x="17433" y="11043"/>
                  </a:cubicBezTo>
                  <a:lnTo>
                    <a:pt x="17386" y="11043"/>
                  </a:lnTo>
                  <a:cubicBezTo>
                    <a:pt x="17309" y="11012"/>
                    <a:pt x="17278" y="10934"/>
                    <a:pt x="17293" y="10857"/>
                  </a:cubicBezTo>
                  <a:cubicBezTo>
                    <a:pt x="17371" y="10593"/>
                    <a:pt x="17386" y="9833"/>
                    <a:pt x="17386" y="9569"/>
                  </a:cubicBezTo>
                  <a:cubicBezTo>
                    <a:pt x="17386" y="9492"/>
                    <a:pt x="17448" y="9430"/>
                    <a:pt x="17526" y="9430"/>
                  </a:cubicBezTo>
                  <a:close/>
                  <a:moveTo>
                    <a:pt x="16314" y="12196"/>
                  </a:moveTo>
                  <a:cubicBezTo>
                    <a:pt x="16330" y="12196"/>
                    <a:pt x="16346" y="12199"/>
                    <a:pt x="16363" y="12206"/>
                  </a:cubicBezTo>
                  <a:cubicBezTo>
                    <a:pt x="16440" y="12222"/>
                    <a:pt x="16471" y="12299"/>
                    <a:pt x="16456" y="12377"/>
                  </a:cubicBezTo>
                  <a:cubicBezTo>
                    <a:pt x="16285" y="12935"/>
                    <a:pt x="15851" y="13478"/>
                    <a:pt x="15835" y="13493"/>
                  </a:cubicBezTo>
                  <a:cubicBezTo>
                    <a:pt x="15804" y="13540"/>
                    <a:pt x="15758" y="13555"/>
                    <a:pt x="15727" y="13555"/>
                  </a:cubicBezTo>
                  <a:cubicBezTo>
                    <a:pt x="15680" y="13555"/>
                    <a:pt x="15649" y="13540"/>
                    <a:pt x="15618" y="13524"/>
                  </a:cubicBezTo>
                  <a:cubicBezTo>
                    <a:pt x="15572" y="13462"/>
                    <a:pt x="15572" y="13385"/>
                    <a:pt x="15618" y="13323"/>
                  </a:cubicBezTo>
                  <a:cubicBezTo>
                    <a:pt x="15618" y="13323"/>
                    <a:pt x="16037" y="12826"/>
                    <a:pt x="16192" y="12299"/>
                  </a:cubicBezTo>
                  <a:cubicBezTo>
                    <a:pt x="16204" y="12238"/>
                    <a:pt x="16255" y="12196"/>
                    <a:pt x="16314" y="12196"/>
                  </a:cubicBezTo>
                  <a:close/>
                  <a:moveTo>
                    <a:pt x="14316" y="14843"/>
                  </a:moveTo>
                  <a:cubicBezTo>
                    <a:pt x="14409" y="14843"/>
                    <a:pt x="14471" y="14874"/>
                    <a:pt x="14502" y="14951"/>
                  </a:cubicBezTo>
                  <a:cubicBezTo>
                    <a:pt x="14517" y="15013"/>
                    <a:pt x="14517" y="15091"/>
                    <a:pt x="14486" y="15153"/>
                  </a:cubicBezTo>
                  <a:cubicBezTo>
                    <a:pt x="14440" y="15199"/>
                    <a:pt x="14393" y="15246"/>
                    <a:pt x="14316" y="15246"/>
                  </a:cubicBezTo>
                  <a:lnTo>
                    <a:pt x="14253" y="15246"/>
                  </a:lnTo>
                  <a:cubicBezTo>
                    <a:pt x="14191" y="15230"/>
                    <a:pt x="14145" y="15184"/>
                    <a:pt x="14129" y="15153"/>
                  </a:cubicBezTo>
                  <a:cubicBezTo>
                    <a:pt x="14098" y="15106"/>
                    <a:pt x="14098" y="15029"/>
                    <a:pt x="14114" y="14951"/>
                  </a:cubicBezTo>
                  <a:cubicBezTo>
                    <a:pt x="14129" y="14874"/>
                    <a:pt x="14207" y="14843"/>
                    <a:pt x="14316" y="14843"/>
                  </a:cubicBezTo>
                  <a:close/>
                  <a:moveTo>
                    <a:pt x="16566" y="13645"/>
                  </a:moveTo>
                  <a:cubicBezTo>
                    <a:pt x="16575" y="13645"/>
                    <a:pt x="16585" y="13646"/>
                    <a:pt x="16595" y="13648"/>
                  </a:cubicBezTo>
                  <a:cubicBezTo>
                    <a:pt x="16673" y="13679"/>
                    <a:pt x="16704" y="13757"/>
                    <a:pt x="16688" y="13835"/>
                  </a:cubicBezTo>
                  <a:cubicBezTo>
                    <a:pt x="16533" y="14408"/>
                    <a:pt x="15649" y="15541"/>
                    <a:pt x="15603" y="15572"/>
                  </a:cubicBezTo>
                  <a:cubicBezTo>
                    <a:pt x="15572" y="15618"/>
                    <a:pt x="15525" y="15634"/>
                    <a:pt x="15494" y="15634"/>
                  </a:cubicBezTo>
                  <a:cubicBezTo>
                    <a:pt x="15448" y="15634"/>
                    <a:pt x="15417" y="15618"/>
                    <a:pt x="15386" y="15587"/>
                  </a:cubicBezTo>
                  <a:cubicBezTo>
                    <a:pt x="15339" y="15541"/>
                    <a:pt x="15308" y="15463"/>
                    <a:pt x="15386" y="15401"/>
                  </a:cubicBezTo>
                  <a:cubicBezTo>
                    <a:pt x="15386" y="15401"/>
                    <a:pt x="16270" y="14269"/>
                    <a:pt x="16425" y="13757"/>
                  </a:cubicBezTo>
                  <a:cubicBezTo>
                    <a:pt x="16438" y="13689"/>
                    <a:pt x="16499" y="13645"/>
                    <a:pt x="16566" y="13645"/>
                  </a:cubicBezTo>
                  <a:close/>
                  <a:moveTo>
                    <a:pt x="12377" y="15665"/>
                  </a:moveTo>
                  <a:lnTo>
                    <a:pt x="12392" y="15711"/>
                  </a:lnTo>
                  <a:cubicBezTo>
                    <a:pt x="12423" y="15820"/>
                    <a:pt x="12408" y="15944"/>
                    <a:pt x="12299" y="16006"/>
                  </a:cubicBezTo>
                  <a:cubicBezTo>
                    <a:pt x="12237" y="16052"/>
                    <a:pt x="12144" y="16099"/>
                    <a:pt x="12036" y="16099"/>
                  </a:cubicBezTo>
                  <a:lnTo>
                    <a:pt x="12005" y="16099"/>
                  </a:lnTo>
                  <a:cubicBezTo>
                    <a:pt x="11943" y="16099"/>
                    <a:pt x="11881" y="16052"/>
                    <a:pt x="11849" y="16006"/>
                  </a:cubicBezTo>
                  <a:cubicBezTo>
                    <a:pt x="11834" y="15959"/>
                    <a:pt x="11834" y="15928"/>
                    <a:pt x="11849" y="15882"/>
                  </a:cubicBezTo>
                  <a:cubicBezTo>
                    <a:pt x="11881" y="15820"/>
                    <a:pt x="11943" y="15804"/>
                    <a:pt x="12005" y="15804"/>
                  </a:cubicBezTo>
                  <a:lnTo>
                    <a:pt x="12036" y="15804"/>
                  </a:lnTo>
                  <a:cubicBezTo>
                    <a:pt x="12098" y="15804"/>
                    <a:pt x="12144" y="15742"/>
                    <a:pt x="12144" y="15711"/>
                  </a:cubicBezTo>
                  <a:lnTo>
                    <a:pt x="12144" y="15665"/>
                  </a:lnTo>
                  <a:close/>
                  <a:moveTo>
                    <a:pt x="13881" y="16021"/>
                  </a:moveTo>
                  <a:lnTo>
                    <a:pt x="13912" y="16037"/>
                  </a:lnTo>
                  <a:cubicBezTo>
                    <a:pt x="13923" y="16042"/>
                    <a:pt x="13931" y="16044"/>
                    <a:pt x="13939" y="16044"/>
                  </a:cubicBezTo>
                  <a:cubicBezTo>
                    <a:pt x="13955" y="16044"/>
                    <a:pt x="13969" y="16037"/>
                    <a:pt x="13990" y="16037"/>
                  </a:cubicBezTo>
                  <a:cubicBezTo>
                    <a:pt x="14021" y="16029"/>
                    <a:pt x="14052" y="16025"/>
                    <a:pt x="14079" y="16025"/>
                  </a:cubicBezTo>
                  <a:cubicBezTo>
                    <a:pt x="14106" y="16025"/>
                    <a:pt x="14129" y="16029"/>
                    <a:pt x="14145" y="16037"/>
                  </a:cubicBezTo>
                  <a:cubicBezTo>
                    <a:pt x="14191" y="16052"/>
                    <a:pt x="14222" y="16099"/>
                    <a:pt x="14222" y="16161"/>
                  </a:cubicBezTo>
                  <a:cubicBezTo>
                    <a:pt x="14253" y="16208"/>
                    <a:pt x="14207" y="16270"/>
                    <a:pt x="14176" y="16301"/>
                  </a:cubicBezTo>
                  <a:cubicBezTo>
                    <a:pt x="14114" y="16332"/>
                    <a:pt x="14067" y="16347"/>
                    <a:pt x="14021" y="16347"/>
                  </a:cubicBezTo>
                  <a:cubicBezTo>
                    <a:pt x="13974" y="16347"/>
                    <a:pt x="13912" y="16347"/>
                    <a:pt x="13881" y="16332"/>
                  </a:cubicBezTo>
                  <a:lnTo>
                    <a:pt x="13866" y="16332"/>
                  </a:lnTo>
                  <a:lnTo>
                    <a:pt x="13866" y="16301"/>
                  </a:lnTo>
                  <a:cubicBezTo>
                    <a:pt x="13819" y="16239"/>
                    <a:pt x="13819" y="16130"/>
                    <a:pt x="13866" y="16052"/>
                  </a:cubicBezTo>
                  <a:lnTo>
                    <a:pt x="13881" y="16021"/>
                  </a:lnTo>
                  <a:close/>
                  <a:moveTo>
                    <a:pt x="4301" y="16387"/>
                  </a:moveTo>
                  <a:cubicBezTo>
                    <a:pt x="4324" y="16387"/>
                    <a:pt x="4349" y="16394"/>
                    <a:pt x="4374" y="16409"/>
                  </a:cubicBezTo>
                  <a:cubicBezTo>
                    <a:pt x="4374" y="16409"/>
                    <a:pt x="4839" y="16642"/>
                    <a:pt x="5056" y="16781"/>
                  </a:cubicBezTo>
                  <a:cubicBezTo>
                    <a:pt x="5134" y="16812"/>
                    <a:pt x="5180" y="16890"/>
                    <a:pt x="5134" y="16968"/>
                  </a:cubicBezTo>
                  <a:cubicBezTo>
                    <a:pt x="5103" y="17014"/>
                    <a:pt x="5056" y="17045"/>
                    <a:pt x="4994" y="17045"/>
                  </a:cubicBezTo>
                  <a:cubicBezTo>
                    <a:pt x="4979" y="17045"/>
                    <a:pt x="4963" y="17030"/>
                    <a:pt x="4948" y="17030"/>
                  </a:cubicBezTo>
                  <a:cubicBezTo>
                    <a:pt x="4715" y="16905"/>
                    <a:pt x="4265" y="16673"/>
                    <a:pt x="4250" y="16657"/>
                  </a:cubicBezTo>
                  <a:cubicBezTo>
                    <a:pt x="4172" y="16626"/>
                    <a:pt x="4141" y="16549"/>
                    <a:pt x="4188" y="16471"/>
                  </a:cubicBezTo>
                  <a:cubicBezTo>
                    <a:pt x="4209" y="16419"/>
                    <a:pt x="4251" y="16387"/>
                    <a:pt x="4301" y="16387"/>
                  </a:cubicBezTo>
                  <a:close/>
                  <a:moveTo>
                    <a:pt x="14576" y="16577"/>
                  </a:moveTo>
                  <a:cubicBezTo>
                    <a:pt x="14588" y="16577"/>
                    <a:pt x="14599" y="16578"/>
                    <a:pt x="14610" y="16580"/>
                  </a:cubicBezTo>
                  <a:lnTo>
                    <a:pt x="14657" y="16580"/>
                  </a:lnTo>
                  <a:lnTo>
                    <a:pt x="14657" y="16626"/>
                  </a:lnTo>
                  <a:cubicBezTo>
                    <a:pt x="14657" y="16719"/>
                    <a:pt x="14672" y="16859"/>
                    <a:pt x="14641" y="16952"/>
                  </a:cubicBezTo>
                  <a:cubicBezTo>
                    <a:pt x="14595" y="17030"/>
                    <a:pt x="14502" y="17092"/>
                    <a:pt x="14424" y="17092"/>
                  </a:cubicBezTo>
                  <a:cubicBezTo>
                    <a:pt x="14393" y="17092"/>
                    <a:pt x="14347" y="17061"/>
                    <a:pt x="14316" y="17045"/>
                  </a:cubicBezTo>
                  <a:lnTo>
                    <a:pt x="14284" y="17030"/>
                  </a:lnTo>
                  <a:cubicBezTo>
                    <a:pt x="14222" y="16936"/>
                    <a:pt x="14222" y="16797"/>
                    <a:pt x="14316" y="16704"/>
                  </a:cubicBezTo>
                  <a:cubicBezTo>
                    <a:pt x="14385" y="16634"/>
                    <a:pt x="14479" y="16577"/>
                    <a:pt x="14576" y="16577"/>
                  </a:cubicBezTo>
                  <a:close/>
                  <a:moveTo>
                    <a:pt x="13868" y="17013"/>
                  </a:moveTo>
                  <a:cubicBezTo>
                    <a:pt x="13899" y="17013"/>
                    <a:pt x="13932" y="17025"/>
                    <a:pt x="13959" y="17045"/>
                  </a:cubicBezTo>
                  <a:cubicBezTo>
                    <a:pt x="14036" y="17076"/>
                    <a:pt x="14036" y="17185"/>
                    <a:pt x="14005" y="17231"/>
                  </a:cubicBezTo>
                  <a:cubicBezTo>
                    <a:pt x="13711" y="17619"/>
                    <a:pt x="12765" y="18301"/>
                    <a:pt x="12718" y="18317"/>
                  </a:cubicBezTo>
                  <a:cubicBezTo>
                    <a:pt x="12703" y="18348"/>
                    <a:pt x="12656" y="18348"/>
                    <a:pt x="12640" y="18348"/>
                  </a:cubicBezTo>
                  <a:cubicBezTo>
                    <a:pt x="12609" y="18348"/>
                    <a:pt x="12547" y="18332"/>
                    <a:pt x="12532" y="18286"/>
                  </a:cubicBezTo>
                  <a:cubicBezTo>
                    <a:pt x="12485" y="18224"/>
                    <a:pt x="12501" y="18131"/>
                    <a:pt x="12563" y="18100"/>
                  </a:cubicBezTo>
                  <a:cubicBezTo>
                    <a:pt x="12563" y="18100"/>
                    <a:pt x="13509" y="17433"/>
                    <a:pt x="13773" y="17076"/>
                  </a:cubicBezTo>
                  <a:cubicBezTo>
                    <a:pt x="13790" y="17032"/>
                    <a:pt x="13827" y="17013"/>
                    <a:pt x="13868" y="17013"/>
                  </a:cubicBezTo>
                  <a:close/>
                  <a:moveTo>
                    <a:pt x="11339" y="17392"/>
                  </a:moveTo>
                  <a:cubicBezTo>
                    <a:pt x="11560" y="17392"/>
                    <a:pt x="11756" y="17499"/>
                    <a:pt x="11865" y="17681"/>
                  </a:cubicBezTo>
                  <a:cubicBezTo>
                    <a:pt x="11881" y="17727"/>
                    <a:pt x="11896" y="17759"/>
                    <a:pt x="11896" y="17805"/>
                  </a:cubicBezTo>
                  <a:cubicBezTo>
                    <a:pt x="11927" y="17976"/>
                    <a:pt x="11818" y="18131"/>
                    <a:pt x="11617" y="18270"/>
                  </a:cubicBezTo>
                  <a:cubicBezTo>
                    <a:pt x="11291" y="18487"/>
                    <a:pt x="10857" y="18736"/>
                    <a:pt x="10376" y="18736"/>
                  </a:cubicBezTo>
                  <a:cubicBezTo>
                    <a:pt x="10314" y="18736"/>
                    <a:pt x="10252" y="18705"/>
                    <a:pt x="10205" y="18705"/>
                  </a:cubicBezTo>
                  <a:cubicBezTo>
                    <a:pt x="9973" y="18689"/>
                    <a:pt x="9740" y="18534"/>
                    <a:pt x="9756" y="18301"/>
                  </a:cubicBezTo>
                  <a:cubicBezTo>
                    <a:pt x="9756" y="18146"/>
                    <a:pt x="9864" y="18038"/>
                    <a:pt x="9988" y="17960"/>
                  </a:cubicBezTo>
                  <a:cubicBezTo>
                    <a:pt x="10330" y="17727"/>
                    <a:pt x="10717" y="17526"/>
                    <a:pt x="11152" y="17417"/>
                  </a:cubicBezTo>
                  <a:cubicBezTo>
                    <a:pt x="11215" y="17401"/>
                    <a:pt x="11278" y="17392"/>
                    <a:pt x="11339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29"/>
                    <a:pt x="3831" y="1939"/>
                  </a:cubicBezTo>
                  <a:cubicBezTo>
                    <a:pt x="3878" y="1970"/>
                    <a:pt x="3940" y="1970"/>
                    <a:pt x="3971" y="1970"/>
                  </a:cubicBezTo>
                  <a:cubicBezTo>
                    <a:pt x="4188" y="1985"/>
                    <a:pt x="4374" y="2140"/>
                    <a:pt x="4327" y="2326"/>
                  </a:cubicBezTo>
                  <a:cubicBezTo>
                    <a:pt x="4327" y="2513"/>
                    <a:pt x="4172" y="2606"/>
                    <a:pt x="4110" y="2637"/>
                  </a:cubicBezTo>
                  <a:cubicBezTo>
                    <a:pt x="3816" y="2838"/>
                    <a:pt x="3490" y="2993"/>
                    <a:pt x="3133" y="3071"/>
                  </a:cubicBezTo>
                  <a:cubicBezTo>
                    <a:pt x="3102" y="3086"/>
                    <a:pt x="3040" y="3086"/>
                    <a:pt x="3009" y="3086"/>
                  </a:cubicBezTo>
                  <a:cubicBezTo>
                    <a:pt x="2885" y="3086"/>
                    <a:pt x="2776" y="3055"/>
                    <a:pt x="2683" y="2978"/>
                  </a:cubicBezTo>
                  <a:cubicBezTo>
                    <a:pt x="1024" y="4699"/>
                    <a:pt x="0" y="7041"/>
                    <a:pt x="0" y="9616"/>
                  </a:cubicBezTo>
                  <a:cubicBezTo>
                    <a:pt x="0" y="13757"/>
                    <a:pt x="2621" y="17278"/>
                    <a:pt x="6282" y="18643"/>
                  </a:cubicBezTo>
                  <a:lnTo>
                    <a:pt x="6328" y="18643"/>
                  </a:lnTo>
                  <a:cubicBezTo>
                    <a:pt x="6450" y="18630"/>
                    <a:pt x="6583" y="18622"/>
                    <a:pt x="6718" y="18622"/>
                  </a:cubicBezTo>
                  <a:cubicBezTo>
                    <a:pt x="6910" y="18622"/>
                    <a:pt x="7108" y="18637"/>
                    <a:pt x="7290" y="18674"/>
                  </a:cubicBezTo>
                  <a:cubicBezTo>
                    <a:pt x="7522" y="18720"/>
                    <a:pt x="7677" y="18875"/>
                    <a:pt x="7693" y="19046"/>
                  </a:cubicBezTo>
                  <a:cubicBezTo>
                    <a:pt x="8313" y="19185"/>
                    <a:pt x="8949" y="19232"/>
                    <a:pt x="9616" y="19232"/>
                  </a:cubicBezTo>
                  <a:cubicBezTo>
                    <a:pt x="10950" y="19232"/>
                    <a:pt x="12222" y="18953"/>
                    <a:pt x="13385" y="18456"/>
                  </a:cubicBezTo>
                  <a:cubicBezTo>
                    <a:pt x="16208" y="16549"/>
                    <a:pt x="18069" y="13307"/>
                    <a:pt x="18069" y="9616"/>
                  </a:cubicBezTo>
                  <a:cubicBezTo>
                    <a:pt x="18069" y="5940"/>
                    <a:pt x="16208" y="2699"/>
                    <a:pt x="13385" y="776"/>
                  </a:cubicBez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26"/>
            <p:cNvSpPr/>
            <p:nvPr/>
          </p:nvSpPr>
          <p:spPr>
            <a:xfrm>
              <a:off x="1811488" y="3834000"/>
              <a:ext cx="29100" cy="14200"/>
            </a:xfrm>
            <a:custGeom>
              <a:avLst/>
              <a:gdLst/>
              <a:ahLst/>
              <a:cxnLst/>
              <a:rect l="l" t="t" r="r" b="b"/>
              <a:pathLst>
                <a:path w="1164" h="568" extrusionOk="0">
                  <a:moveTo>
                    <a:pt x="885" y="1"/>
                  </a:moveTo>
                  <a:cubicBezTo>
                    <a:pt x="760" y="1"/>
                    <a:pt x="621" y="32"/>
                    <a:pt x="481" y="78"/>
                  </a:cubicBezTo>
                  <a:cubicBezTo>
                    <a:pt x="311" y="218"/>
                    <a:pt x="156" y="373"/>
                    <a:pt x="0" y="513"/>
                  </a:cubicBezTo>
                  <a:cubicBezTo>
                    <a:pt x="21" y="554"/>
                    <a:pt x="56" y="568"/>
                    <a:pt x="99" y="568"/>
                  </a:cubicBezTo>
                  <a:cubicBezTo>
                    <a:pt x="121" y="568"/>
                    <a:pt x="145" y="564"/>
                    <a:pt x="171" y="559"/>
                  </a:cubicBezTo>
                  <a:cubicBezTo>
                    <a:pt x="481" y="482"/>
                    <a:pt x="791" y="342"/>
                    <a:pt x="1055" y="172"/>
                  </a:cubicBezTo>
                  <a:cubicBezTo>
                    <a:pt x="1133" y="109"/>
                    <a:pt x="1164" y="94"/>
                    <a:pt x="1164" y="94"/>
                  </a:cubicBezTo>
                  <a:cubicBezTo>
                    <a:pt x="1164" y="78"/>
                    <a:pt x="1102" y="32"/>
                    <a:pt x="1024" y="16"/>
                  </a:cubicBezTo>
                  <a:cubicBezTo>
                    <a:pt x="978" y="16"/>
                    <a:pt x="931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26"/>
            <p:cNvSpPr/>
            <p:nvPr/>
          </p:nvSpPr>
          <p:spPr>
            <a:xfrm>
              <a:off x="1956113" y="3784000"/>
              <a:ext cx="64775" cy="32200"/>
            </a:xfrm>
            <a:custGeom>
              <a:avLst/>
              <a:gdLst/>
              <a:ahLst/>
              <a:cxnLst/>
              <a:rect l="l" t="t" r="r" b="b"/>
              <a:pathLst>
                <a:path w="2591" h="1288" extrusionOk="0">
                  <a:moveTo>
                    <a:pt x="698" y="279"/>
                  </a:moveTo>
                  <a:cubicBezTo>
                    <a:pt x="1086" y="279"/>
                    <a:pt x="1676" y="310"/>
                    <a:pt x="2063" y="636"/>
                  </a:cubicBezTo>
                  <a:cubicBezTo>
                    <a:pt x="2156" y="714"/>
                    <a:pt x="2234" y="853"/>
                    <a:pt x="2203" y="915"/>
                  </a:cubicBezTo>
                  <a:cubicBezTo>
                    <a:pt x="2156" y="946"/>
                    <a:pt x="2063" y="962"/>
                    <a:pt x="1986" y="962"/>
                  </a:cubicBezTo>
                  <a:cubicBezTo>
                    <a:pt x="1881" y="972"/>
                    <a:pt x="1777" y="977"/>
                    <a:pt x="1674" y="977"/>
                  </a:cubicBezTo>
                  <a:cubicBezTo>
                    <a:pt x="1318" y="977"/>
                    <a:pt x="969" y="918"/>
                    <a:pt x="621" y="822"/>
                  </a:cubicBezTo>
                  <a:cubicBezTo>
                    <a:pt x="435" y="760"/>
                    <a:pt x="311" y="605"/>
                    <a:pt x="311" y="434"/>
                  </a:cubicBezTo>
                  <a:lnTo>
                    <a:pt x="311" y="372"/>
                  </a:lnTo>
                  <a:cubicBezTo>
                    <a:pt x="342" y="310"/>
                    <a:pt x="435" y="279"/>
                    <a:pt x="605" y="279"/>
                  </a:cubicBezTo>
                  <a:close/>
                  <a:moveTo>
                    <a:pt x="621" y="0"/>
                  </a:moveTo>
                  <a:cubicBezTo>
                    <a:pt x="512" y="0"/>
                    <a:pt x="187" y="16"/>
                    <a:pt x="63" y="279"/>
                  </a:cubicBezTo>
                  <a:cubicBezTo>
                    <a:pt x="47" y="310"/>
                    <a:pt x="32" y="357"/>
                    <a:pt x="32" y="403"/>
                  </a:cubicBezTo>
                  <a:cubicBezTo>
                    <a:pt x="1" y="714"/>
                    <a:pt x="218" y="1008"/>
                    <a:pt x="543" y="1101"/>
                  </a:cubicBezTo>
                  <a:cubicBezTo>
                    <a:pt x="931" y="1225"/>
                    <a:pt x="1365" y="1287"/>
                    <a:pt x="1769" y="1287"/>
                  </a:cubicBezTo>
                  <a:lnTo>
                    <a:pt x="2001" y="1287"/>
                  </a:lnTo>
                  <a:cubicBezTo>
                    <a:pt x="2141" y="1256"/>
                    <a:pt x="2327" y="1241"/>
                    <a:pt x="2436" y="1086"/>
                  </a:cubicBezTo>
                  <a:cubicBezTo>
                    <a:pt x="2591" y="869"/>
                    <a:pt x="2451" y="605"/>
                    <a:pt x="2249" y="434"/>
                  </a:cubicBezTo>
                  <a:cubicBezTo>
                    <a:pt x="1784" y="47"/>
                    <a:pt x="1164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6"/>
            <p:cNvSpPr/>
            <p:nvPr/>
          </p:nvSpPr>
          <p:spPr>
            <a:xfrm>
              <a:off x="1804888" y="3827025"/>
              <a:ext cx="41900" cy="29100"/>
            </a:xfrm>
            <a:custGeom>
              <a:avLst/>
              <a:gdLst/>
              <a:ahLst/>
              <a:cxnLst/>
              <a:rect l="l" t="t" r="r" b="b"/>
              <a:pathLst>
                <a:path w="1676" h="1164" extrusionOk="0">
                  <a:moveTo>
                    <a:pt x="1133" y="1"/>
                  </a:moveTo>
                  <a:cubicBezTo>
                    <a:pt x="978" y="125"/>
                    <a:pt x="823" y="233"/>
                    <a:pt x="683" y="373"/>
                  </a:cubicBezTo>
                  <a:cubicBezTo>
                    <a:pt x="854" y="342"/>
                    <a:pt x="993" y="295"/>
                    <a:pt x="1133" y="295"/>
                  </a:cubicBezTo>
                  <a:cubicBezTo>
                    <a:pt x="1164" y="295"/>
                    <a:pt x="1226" y="295"/>
                    <a:pt x="1273" y="311"/>
                  </a:cubicBezTo>
                  <a:cubicBezTo>
                    <a:pt x="1366" y="342"/>
                    <a:pt x="1397" y="373"/>
                    <a:pt x="1397" y="388"/>
                  </a:cubicBezTo>
                  <a:cubicBezTo>
                    <a:pt x="1397" y="388"/>
                    <a:pt x="1397" y="435"/>
                    <a:pt x="1304" y="466"/>
                  </a:cubicBezTo>
                  <a:cubicBezTo>
                    <a:pt x="1040" y="652"/>
                    <a:pt x="745" y="776"/>
                    <a:pt x="420" y="854"/>
                  </a:cubicBezTo>
                  <a:cubicBezTo>
                    <a:pt x="396" y="863"/>
                    <a:pt x="373" y="867"/>
                    <a:pt x="351" y="867"/>
                  </a:cubicBezTo>
                  <a:cubicBezTo>
                    <a:pt x="304" y="867"/>
                    <a:pt x="261" y="849"/>
                    <a:pt x="218" y="838"/>
                  </a:cubicBezTo>
                  <a:lnTo>
                    <a:pt x="1" y="1055"/>
                  </a:lnTo>
                  <a:cubicBezTo>
                    <a:pt x="109" y="1133"/>
                    <a:pt x="218" y="1164"/>
                    <a:pt x="342" y="1164"/>
                  </a:cubicBezTo>
                  <a:cubicBezTo>
                    <a:pt x="373" y="1164"/>
                    <a:pt x="435" y="1164"/>
                    <a:pt x="466" y="1148"/>
                  </a:cubicBezTo>
                  <a:cubicBezTo>
                    <a:pt x="823" y="1071"/>
                    <a:pt x="1149" y="916"/>
                    <a:pt x="1443" y="730"/>
                  </a:cubicBezTo>
                  <a:cubicBezTo>
                    <a:pt x="1505" y="683"/>
                    <a:pt x="1660" y="590"/>
                    <a:pt x="1660" y="404"/>
                  </a:cubicBezTo>
                  <a:cubicBezTo>
                    <a:pt x="1676" y="202"/>
                    <a:pt x="1474" y="63"/>
                    <a:pt x="1273" y="16"/>
                  </a:cubicBezTo>
                  <a:cubicBezTo>
                    <a:pt x="1226" y="16"/>
                    <a:pt x="1164" y="16"/>
                    <a:pt x="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6"/>
            <p:cNvSpPr/>
            <p:nvPr/>
          </p:nvSpPr>
          <p:spPr>
            <a:xfrm>
              <a:off x="19809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613" y="282"/>
                  </a:moveTo>
                  <a:cubicBezTo>
                    <a:pt x="1722" y="282"/>
                    <a:pt x="1830" y="344"/>
                    <a:pt x="1877" y="438"/>
                  </a:cubicBezTo>
                  <a:cubicBezTo>
                    <a:pt x="1908" y="438"/>
                    <a:pt x="1908" y="453"/>
                    <a:pt x="1908" y="453"/>
                  </a:cubicBezTo>
                  <a:cubicBezTo>
                    <a:pt x="1908" y="515"/>
                    <a:pt x="1846" y="577"/>
                    <a:pt x="1753" y="655"/>
                  </a:cubicBezTo>
                  <a:cubicBezTo>
                    <a:pt x="1448" y="849"/>
                    <a:pt x="1068" y="1068"/>
                    <a:pt x="670" y="1068"/>
                  </a:cubicBezTo>
                  <a:cubicBezTo>
                    <a:pt x="623" y="1068"/>
                    <a:pt x="575" y="1065"/>
                    <a:pt x="527" y="1058"/>
                  </a:cubicBezTo>
                  <a:cubicBezTo>
                    <a:pt x="434" y="1042"/>
                    <a:pt x="326" y="980"/>
                    <a:pt x="326" y="949"/>
                  </a:cubicBezTo>
                  <a:cubicBezTo>
                    <a:pt x="326" y="903"/>
                    <a:pt x="372" y="872"/>
                    <a:pt x="450" y="810"/>
                  </a:cubicBezTo>
                  <a:cubicBezTo>
                    <a:pt x="776" y="577"/>
                    <a:pt x="1132" y="422"/>
                    <a:pt x="1520" y="298"/>
                  </a:cubicBezTo>
                  <a:cubicBezTo>
                    <a:pt x="1536" y="282"/>
                    <a:pt x="1567" y="282"/>
                    <a:pt x="1613" y="282"/>
                  </a:cubicBezTo>
                  <a:close/>
                  <a:moveTo>
                    <a:pt x="1590" y="0"/>
                  </a:moveTo>
                  <a:cubicBezTo>
                    <a:pt x="1531" y="0"/>
                    <a:pt x="1471" y="6"/>
                    <a:pt x="1412" y="19"/>
                  </a:cubicBezTo>
                  <a:cubicBezTo>
                    <a:pt x="993" y="127"/>
                    <a:pt x="605" y="298"/>
                    <a:pt x="248" y="562"/>
                  </a:cubicBezTo>
                  <a:cubicBezTo>
                    <a:pt x="155" y="639"/>
                    <a:pt x="16" y="732"/>
                    <a:pt x="16" y="903"/>
                  </a:cubicBezTo>
                  <a:cubicBezTo>
                    <a:pt x="0" y="1135"/>
                    <a:pt x="233" y="1291"/>
                    <a:pt x="465" y="1306"/>
                  </a:cubicBezTo>
                  <a:cubicBezTo>
                    <a:pt x="527" y="1337"/>
                    <a:pt x="590" y="1337"/>
                    <a:pt x="636" y="1337"/>
                  </a:cubicBezTo>
                  <a:cubicBezTo>
                    <a:pt x="1101" y="1337"/>
                    <a:pt x="1551" y="1073"/>
                    <a:pt x="1877" y="872"/>
                  </a:cubicBezTo>
                  <a:cubicBezTo>
                    <a:pt x="2094" y="732"/>
                    <a:pt x="2187" y="577"/>
                    <a:pt x="2172" y="407"/>
                  </a:cubicBezTo>
                  <a:cubicBezTo>
                    <a:pt x="2172" y="360"/>
                    <a:pt x="2156" y="329"/>
                    <a:pt x="2140" y="282"/>
                  </a:cubicBezTo>
                  <a:cubicBezTo>
                    <a:pt x="2041" y="97"/>
                    <a:pt x="1824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6"/>
            <p:cNvSpPr/>
            <p:nvPr/>
          </p:nvSpPr>
          <p:spPr>
            <a:xfrm>
              <a:off x="1895638" y="4243625"/>
              <a:ext cx="35300" cy="10725"/>
            </a:xfrm>
            <a:custGeom>
              <a:avLst/>
              <a:gdLst/>
              <a:ahLst/>
              <a:cxnLst/>
              <a:rect l="l" t="t" r="r" b="b"/>
              <a:pathLst>
                <a:path w="1412" h="429" extrusionOk="0">
                  <a:moveTo>
                    <a:pt x="365" y="1"/>
                  </a:moveTo>
                  <a:cubicBezTo>
                    <a:pt x="257" y="1"/>
                    <a:pt x="150" y="4"/>
                    <a:pt x="47" y="10"/>
                  </a:cubicBezTo>
                  <a:lnTo>
                    <a:pt x="0" y="10"/>
                  </a:lnTo>
                  <a:cubicBezTo>
                    <a:pt x="465" y="196"/>
                    <a:pt x="931" y="320"/>
                    <a:pt x="1411" y="428"/>
                  </a:cubicBezTo>
                  <a:cubicBezTo>
                    <a:pt x="1396" y="242"/>
                    <a:pt x="1241" y="87"/>
                    <a:pt x="1008" y="56"/>
                  </a:cubicBezTo>
                  <a:cubicBezTo>
                    <a:pt x="801" y="15"/>
                    <a:pt x="581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6"/>
            <p:cNvSpPr/>
            <p:nvPr/>
          </p:nvSpPr>
          <p:spPr>
            <a:xfrm>
              <a:off x="200961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30" y="419"/>
                  </a:lnTo>
                  <a:cubicBezTo>
                    <a:pt x="606" y="280"/>
                    <a:pt x="466" y="171"/>
                    <a:pt x="327" y="47"/>
                  </a:cubicBezTo>
                  <a:cubicBezTo>
                    <a:pt x="296" y="24"/>
                    <a:pt x="257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63" y="109"/>
                    <a:pt x="63" y="202"/>
                    <a:pt x="109" y="264"/>
                  </a:cubicBezTo>
                  <a:cubicBezTo>
                    <a:pt x="296" y="435"/>
                    <a:pt x="482" y="590"/>
                    <a:pt x="699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75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5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4" y="1210"/>
                    <a:pt x="1490" y="1350"/>
                    <a:pt x="1707" y="1474"/>
                  </a:cubicBezTo>
                  <a:cubicBezTo>
                    <a:pt x="1722" y="1489"/>
                    <a:pt x="1738" y="1489"/>
                    <a:pt x="1784" y="1489"/>
                  </a:cubicBezTo>
                  <a:cubicBezTo>
                    <a:pt x="1847" y="1489"/>
                    <a:pt x="1878" y="1474"/>
                    <a:pt x="1893" y="1412"/>
                  </a:cubicBezTo>
                  <a:cubicBezTo>
                    <a:pt x="1940" y="1334"/>
                    <a:pt x="1924" y="1257"/>
                    <a:pt x="1847" y="1210"/>
                  </a:cubicBezTo>
                  <a:cubicBezTo>
                    <a:pt x="1722" y="1164"/>
                    <a:pt x="1614" y="1086"/>
                    <a:pt x="1505" y="1009"/>
                  </a:cubicBezTo>
                  <a:cubicBezTo>
                    <a:pt x="1583" y="1009"/>
                    <a:pt x="1660" y="978"/>
                    <a:pt x="1738" y="978"/>
                  </a:cubicBezTo>
                  <a:cubicBezTo>
                    <a:pt x="1815" y="978"/>
                    <a:pt x="1878" y="900"/>
                    <a:pt x="1878" y="822"/>
                  </a:cubicBezTo>
                  <a:cubicBezTo>
                    <a:pt x="1878" y="745"/>
                    <a:pt x="1800" y="698"/>
                    <a:pt x="1722" y="698"/>
                  </a:cubicBezTo>
                  <a:cubicBezTo>
                    <a:pt x="1536" y="714"/>
                    <a:pt x="1335" y="729"/>
                    <a:pt x="1118" y="745"/>
                  </a:cubicBezTo>
                  <a:cubicBezTo>
                    <a:pt x="1102" y="729"/>
                    <a:pt x="1071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6"/>
            <p:cNvSpPr/>
            <p:nvPr/>
          </p:nvSpPr>
          <p:spPr>
            <a:xfrm>
              <a:off x="2072438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42" y="1"/>
                  </a:moveTo>
                  <a:cubicBezTo>
                    <a:pt x="93" y="1"/>
                    <a:pt x="52" y="21"/>
                    <a:pt x="31" y="63"/>
                  </a:cubicBezTo>
                  <a:cubicBezTo>
                    <a:pt x="0" y="140"/>
                    <a:pt x="31" y="218"/>
                    <a:pt x="78" y="280"/>
                  </a:cubicBezTo>
                  <a:cubicBezTo>
                    <a:pt x="78" y="280"/>
                    <a:pt x="667" y="621"/>
                    <a:pt x="1148" y="1133"/>
                  </a:cubicBezTo>
                  <a:cubicBezTo>
                    <a:pt x="1164" y="1164"/>
                    <a:pt x="1210" y="1164"/>
                    <a:pt x="1241" y="1164"/>
                  </a:cubicBezTo>
                  <a:cubicBezTo>
                    <a:pt x="1288" y="1164"/>
                    <a:pt x="1334" y="1148"/>
                    <a:pt x="1350" y="1133"/>
                  </a:cubicBezTo>
                  <a:cubicBezTo>
                    <a:pt x="1412" y="1071"/>
                    <a:pt x="1412" y="978"/>
                    <a:pt x="1350" y="916"/>
                  </a:cubicBezTo>
                  <a:cubicBezTo>
                    <a:pt x="838" y="388"/>
                    <a:pt x="264" y="16"/>
                    <a:pt x="218" y="16"/>
                  </a:cubicBezTo>
                  <a:cubicBezTo>
                    <a:pt x="192" y="6"/>
                    <a:pt x="166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6"/>
            <p:cNvSpPr/>
            <p:nvPr/>
          </p:nvSpPr>
          <p:spPr>
            <a:xfrm>
              <a:off x="214571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47" y="70"/>
                    <a:pt x="1" y="163"/>
                    <a:pt x="63" y="225"/>
                  </a:cubicBezTo>
                  <a:cubicBezTo>
                    <a:pt x="63" y="225"/>
                    <a:pt x="63" y="225"/>
                    <a:pt x="62" y="225"/>
                  </a:cubicBezTo>
                  <a:cubicBezTo>
                    <a:pt x="57" y="225"/>
                    <a:pt x="515" y="977"/>
                    <a:pt x="730" y="1791"/>
                  </a:cubicBezTo>
                  <a:cubicBezTo>
                    <a:pt x="745" y="1853"/>
                    <a:pt x="807" y="1915"/>
                    <a:pt x="854" y="1915"/>
                  </a:cubicBezTo>
                  <a:lnTo>
                    <a:pt x="900" y="1915"/>
                  </a:lnTo>
                  <a:cubicBezTo>
                    <a:pt x="978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6"/>
            <p:cNvSpPr/>
            <p:nvPr/>
          </p:nvSpPr>
          <p:spPr>
            <a:xfrm>
              <a:off x="2168213" y="3961125"/>
              <a:ext cx="9725" cy="40800"/>
            </a:xfrm>
            <a:custGeom>
              <a:avLst/>
              <a:gdLst/>
              <a:ahLst/>
              <a:cxnLst/>
              <a:rect l="l" t="t" r="r" b="b"/>
              <a:pathLst>
                <a:path w="389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31" y="19"/>
                    <a:pt x="0" y="96"/>
                    <a:pt x="0" y="174"/>
                  </a:cubicBezTo>
                  <a:cubicBezTo>
                    <a:pt x="0" y="174"/>
                    <a:pt x="124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57" y="1585"/>
                    <a:pt x="357" y="1507"/>
                  </a:cubicBezTo>
                  <a:cubicBezTo>
                    <a:pt x="388" y="1042"/>
                    <a:pt x="264" y="158"/>
                    <a:pt x="248" y="127"/>
                  </a:cubicBezTo>
                  <a:cubicBezTo>
                    <a:pt x="235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6"/>
            <p:cNvSpPr/>
            <p:nvPr/>
          </p:nvSpPr>
          <p:spPr>
            <a:xfrm>
              <a:off x="217013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09" y="63"/>
                    <a:pt x="109" y="140"/>
                  </a:cubicBezTo>
                  <a:cubicBezTo>
                    <a:pt x="109" y="404"/>
                    <a:pt x="94" y="1164"/>
                    <a:pt x="16" y="1428"/>
                  </a:cubicBezTo>
                  <a:cubicBezTo>
                    <a:pt x="1" y="1505"/>
                    <a:pt x="32" y="1583"/>
                    <a:pt x="109" y="1614"/>
                  </a:cubicBezTo>
                  <a:lnTo>
                    <a:pt x="156" y="1614"/>
                  </a:lnTo>
                  <a:cubicBezTo>
                    <a:pt x="202" y="1614"/>
                    <a:pt x="265" y="1567"/>
                    <a:pt x="280" y="1505"/>
                  </a:cubicBezTo>
                  <a:cubicBezTo>
                    <a:pt x="389" y="1149"/>
                    <a:pt x="389" y="171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6"/>
            <p:cNvSpPr/>
            <p:nvPr/>
          </p:nvSpPr>
          <p:spPr>
            <a:xfrm>
              <a:off x="21209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31" y="1911"/>
                    <a:pt x="78" y="1942"/>
                  </a:cubicBezTo>
                  <a:cubicBezTo>
                    <a:pt x="109" y="1973"/>
                    <a:pt x="140" y="1989"/>
                    <a:pt x="171" y="1989"/>
                  </a:cubicBezTo>
                  <a:cubicBezTo>
                    <a:pt x="202" y="1989"/>
                    <a:pt x="248" y="1973"/>
                    <a:pt x="279" y="1927"/>
                  </a:cubicBezTo>
                  <a:cubicBezTo>
                    <a:pt x="310" y="1896"/>
                    <a:pt x="1210" y="763"/>
                    <a:pt x="1365" y="190"/>
                  </a:cubicBezTo>
                  <a:cubicBezTo>
                    <a:pt x="1380" y="112"/>
                    <a:pt x="1349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6"/>
            <p:cNvSpPr/>
            <p:nvPr/>
          </p:nvSpPr>
          <p:spPr>
            <a:xfrm>
              <a:off x="2050338" y="4203900"/>
              <a:ext cx="38800" cy="33375"/>
            </a:xfrm>
            <a:custGeom>
              <a:avLst/>
              <a:gdLst/>
              <a:ahLst/>
              <a:cxnLst/>
              <a:rect l="l" t="t" r="r" b="b"/>
              <a:pathLst>
                <a:path w="1552" h="1335" extrusionOk="0">
                  <a:moveTo>
                    <a:pt x="1381" y="0"/>
                  </a:moveTo>
                  <a:cubicBezTo>
                    <a:pt x="1339" y="0"/>
                    <a:pt x="1298" y="19"/>
                    <a:pt x="1272" y="63"/>
                  </a:cubicBezTo>
                  <a:cubicBezTo>
                    <a:pt x="1009" y="420"/>
                    <a:pt x="62" y="1087"/>
                    <a:pt x="62" y="1102"/>
                  </a:cubicBezTo>
                  <a:cubicBezTo>
                    <a:pt x="0" y="1118"/>
                    <a:pt x="0" y="1211"/>
                    <a:pt x="31" y="1273"/>
                  </a:cubicBezTo>
                  <a:cubicBezTo>
                    <a:pt x="62" y="1319"/>
                    <a:pt x="109" y="1335"/>
                    <a:pt x="155" y="1335"/>
                  </a:cubicBezTo>
                  <a:cubicBezTo>
                    <a:pt x="171" y="1335"/>
                    <a:pt x="218" y="1335"/>
                    <a:pt x="233" y="1304"/>
                  </a:cubicBezTo>
                  <a:cubicBezTo>
                    <a:pt x="264" y="1288"/>
                    <a:pt x="1226" y="606"/>
                    <a:pt x="1505" y="218"/>
                  </a:cubicBezTo>
                  <a:cubicBezTo>
                    <a:pt x="1551" y="172"/>
                    <a:pt x="1551" y="63"/>
                    <a:pt x="1474" y="32"/>
                  </a:cubicBezTo>
                  <a:cubicBezTo>
                    <a:pt x="1447" y="12"/>
                    <a:pt x="1414" y="0"/>
                    <a:pt x="1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6"/>
            <p:cNvSpPr/>
            <p:nvPr/>
          </p:nvSpPr>
          <p:spPr>
            <a:xfrm>
              <a:off x="2127488" y="4082875"/>
              <a:ext cx="22525" cy="34200"/>
            </a:xfrm>
            <a:custGeom>
              <a:avLst/>
              <a:gdLst/>
              <a:ahLst/>
              <a:cxnLst/>
              <a:rect l="l" t="t" r="r" b="b"/>
              <a:pathLst>
                <a:path w="901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47" y="1135"/>
                    <a:pt x="47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4" y="1306"/>
                  </a:cubicBezTo>
                  <a:cubicBezTo>
                    <a:pt x="280" y="1290"/>
                    <a:pt x="714" y="748"/>
                    <a:pt x="885" y="189"/>
                  </a:cubicBezTo>
                  <a:cubicBezTo>
                    <a:pt x="900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6"/>
            <p:cNvSpPr/>
            <p:nvPr/>
          </p:nvSpPr>
          <p:spPr>
            <a:xfrm>
              <a:off x="1841738" y="4188225"/>
              <a:ext cx="26000" cy="16100"/>
            </a:xfrm>
            <a:custGeom>
              <a:avLst/>
              <a:gdLst/>
              <a:ahLst/>
              <a:cxnLst/>
              <a:rect l="l" t="t" r="r" b="b"/>
              <a:pathLst>
                <a:path w="1040" h="644" extrusionOk="0">
                  <a:moveTo>
                    <a:pt x="154" y="0"/>
                  </a:moveTo>
                  <a:cubicBezTo>
                    <a:pt x="107" y="0"/>
                    <a:pt x="67" y="24"/>
                    <a:pt x="47" y="54"/>
                  </a:cubicBezTo>
                  <a:cubicBezTo>
                    <a:pt x="0" y="132"/>
                    <a:pt x="31" y="209"/>
                    <a:pt x="109" y="256"/>
                  </a:cubicBezTo>
                  <a:cubicBezTo>
                    <a:pt x="124" y="271"/>
                    <a:pt x="574" y="504"/>
                    <a:pt x="807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62" y="597"/>
                    <a:pt x="993" y="566"/>
                  </a:cubicBezTo>
                  <a:cubicBezTo>
                    <a:pt x="1039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06" y="7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6"/>
            <p:cNvSpPr/>
            <p:nvPr/>
          </p:nvSpPr>
          <p:spPr>
            <a:xfrm>
              <a:off x="18568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5" y="1"/>
                  </a:moveTo>
                  <a:cubicBezTo>
                    <a:pt x="996" y="1"/>
                    <a:pt x="987" y="2"/>
                    <a:pt x="977" y="3"/>
                  </a:cubicBezTo>
                  <a:cubicBezTo>
                    <a:pt x="636" y="65"/>
                    <a:pt x="124" y="329"/>
                    <a:pt x="93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40" y="624"/>
                    <a:pt x="171" y="624"/>
                  </a:cubicBezTo>
                  <a:cubicBezTo>
                    <a:pt x="202" y="624"/>
                    <a:pt x="217" y="624"/>
                    <a:pt x="233" y="608"/>
                  </a:cubicBezTo>
                  <a:cubicBezTo>
                    <a:pt x="372" y="531"/>
                    <a:pt x="807" y="329"/>
                    <a:pt x="1024" y="298"/>
                  </a:cubicBezTo>
                  <a:cubicBezTo>
                    <a:pt x="1101" y="267"/>
                    <a:pt x="1163" y="189"/>
                    <a:pt x="1148" y="127"/>
                  </a:cubicBezTo>
                  <a:cubicBezTo>
                    <a:pt x="1134" y="58"/>
                    <a:pt x="1083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26"/>
            <p:cNvSpPr/>
            <p:nvPr/>
          </p:nvSpPr>
          <p:spPr>
            <a:xfrm>
              <a:off x="1878188" y="3864425"/>
              <a:ext cx="21725" cy="10700"/>
            </a:xfrm>
            <a:custGeom>
              <a:avLst/>
              <a:gdLst/>
              <a:ahLst/>
              <a:cxnLst/>
              <a:rect l="l" t="t" r="r" b="b"/>
              <a:pathLst>
                <a:path w="869" h="428" extrusionOk="0">
                  <a:moveTo>
                    <a:pt x="724" y="1"/>
                  </a:moveTo>
                  <a:cubicBezTo>
                    <a:pt x="710" y="1"/>
                    <a:pt x="697" y="4"/>
                    <a:pt x="683" y="9"/>
                  </a:cubicBezTo>
                  <a:cubicBezTo>
                    <a:pt x="481" y="40"/>
                    <a:pt x="295" y="71"/>
                    <a:pt x="124" y="149"/>
                  </a:cubicBezTo>
                  <a:cubicBezTo>
                    <a:pt x="47" y="164"/>
                    <a:pt x="0" y="257"/>
                    <a:pt x="47" y="335"/>
                  </a:cubicBezTo>
                  <a:cubicBezTo>
                    <a:pt x="62" y="397"/>
                    <a:pt x="124" y="428"/>
                    <a:pt x="171" y="428"/>
                  </a:cubicBezTo>
                  <a:lnTo>
                    <a:pt x="233" y="428"/>
                  </a:lnTo>
                  <a:cubicBezTo>
                    <a:pt x="388" y="366"/>
                    <a:pt x="558" y="335"/>
                    <a:pt x="745" y="288"/>
                  </a:cubicBezTo>
                  <a:cubicBezTo>
                    <a:pt x="822" y="273"/>
                    <a:pt x="869" y="211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26"/>
            <p:cNvSpPr/>
            <p:nvPr/>
          </p:nvSpPr>
          <p:spPr>
            <a:xfrm>
              <a:off x="2024738" y="3916900"/>
              <a:ext cx="7000" cy="6325"/>
            </a:xfrm>
            <a:custGeom>
              <a:avLst/>
              <a:gdLst/>
              <a:ahLst/>
              <a:cxnLst/>
              <a:rect l="l" t="t" r="r" b="b"/>
              <a:pathLst>
                <a:path w="280" h="253" extrusionOk="0">
                  <a:moveTo>
                    <a:pt x="70" y="1"/>
                  </a:moveTo>
                  <a:cubicBezTo>
                    <a:pt x="46" y="1"/>
                    <a:pt x="22" y="7"/>
                    <a:pt x="1" y="19"/>
                  </a:cubicBezTo>
                  <a:cubicBezTo>
                    <a:pt x="47" y="128"/>
                    <a:pt x="156" y="206"/>
                    <a:pt x="264" y="252"/>
                  </a:cubicBezTo>
                  <a:cubicBezTo>
                    <a:pt x="280" y="206"/>
                    <a:pt x="264" y="128"/>
                    <a:pt x="249" y="97"/>
                  </a:cubicBezTo>
                  <a:cubicBezTo>
                    <a:pt x="204" y="41"/>
                    <a:pt x="13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26"/>
            <p:cNvSpPr/>
            <p:nvPr/>
          </p:nvSpPr>
          <p:spPr>
            <a:xfrm>
              <a:off x="202163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94" y="106"/>
                  </a:moveTo>
                  <a:cubicBezTo>
                    <a:pt x="259" y="106"/>
                    <a:pt x="328" y="146"/>
                    <a:pt x="373" y="202"/>
                  </a:cubicBezTo>
                  <a:cubicBezTo>
                    <a:pt x="388" y="233"/>
                    <a:pt x="404" y="311"/>
                    <a:pt x="388" y="357"/>
                  </a:cubicBezTo>
                  <a:cubicBezTo>
                    <a:pt x="280" y="311"/>
                    <a:pt x="171" y="233"/>
                    <a:pt x="125" y="124"/>
                  </a:cubicBezTo>
                  <a:cubicBezTo>
                    <a:pt x="146" y="112"/>
                    <a:pt x="170" y="106"/>
                    <a:pt x="194" y="106"/>
                  </a:cubicBezTo>
                  <a:close/>
                  <a:moveTo>
                    <a:pt x="171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47" y="186"/>
                  </a:cubicBezTo>
                  <a:cubicBezTo>
                    <a:pt x="94" y="311"/>
                    <a:pt x="249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28" y="357"/>
                    <a:pt x="497" y="202"/>
                    <a:pt x="435" y="124"/>
                  </a:cubicBezTo>
                  <a:cubicBezTo>
                    <a:pt x="373" y="47"/>
                    <a:pt x="28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26"/>
            <p:cNvSpPr/>
            <p:nvPr/>
          </p:nvSpPr>
          <p:spPr>
            <a:xfrm>
              <a:off x="1998388" y="3920875"/>
              <a:ext cx="5450" cy="3900"/>
            </a:xfrm>
            <a:custGeom>
              <a:avLst/>
              <a:gdLst/>
              <a:ahLst/>
              <a:cxnLst/>
              <a:rect l="l" t="t" r="r" b="b"/>
              <a:pathLst>
                <a:path w="218" h="156" extrusionOk="0">
                  <a:moveTo>
                    <a:pt x="0" y="0"/>
                  </a:moveTo>
                  <a:cubicBezTo>
                    <a:pt x="0" y="31"/>
                    <a:pt x="47" y="78"/>
                    <a:pt x="62" y="93"/>
                  </a:cubicBezTo>
                  <a:cubicBezTo>
                    <a:pt x="93" y="124"/>
                    <a:pt x="155" y="155"/>
                    <a:pt x="217" y="155"/>
                  </a:cubicBezTo>
                  <a:cubicBezTo>
                    <a:pt x="217" y="109"/>
                    <a:pt x="202" y="47"/>
                    <a:pt x="155" y="31"/>
                  </a:cubicBezTo>
                  <a:cubicBezTo>
                    <a:pt x="124" y="0"/>
                    <a:pt x="62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26"/>
            <p:cNvSpPr/>
            <p:nvPr/>
          </p:nvSpPr>
          <p:spPr>
            <a:xfrm>
              <a:off x="1994888" y="3918000"/>
              <a:ext cx="11650" cy="9475"/>
            </a:xfrm>
            <a:custGeom>
              <a:avLst/>
              <a:gdLst/>
              <a:ahLst/>
              <a:cxnLst/>
              <a:rect l="l" t="t" r="r" b="b"/>
              <a:pathLst>
                <a:path w="466" h="379" extrusionOk="0">
                  <a:moveTo>
                    <a:pt x="140" y="115"/>
                  </a:moveTo>
                  <a:cubicBezTo>
                    <a:pt x="202" y="115"/>
                    <a:pt x="264" y="131"/>
                    <a:pt x="280" y="146"/>
                  </a:cubicBezTo>
                  <a:cubicBezTo>
                    <a:pt x="311" y="162"/>
                    <a:pt x="342" y="224"/>
                    <a:pt x="342" y="255"/>
                  </a:cubicBezTo>
                  <a:cubicBezTo>
                    <a:pt x="280" y="239"/>
                    <a:pt x="233" y="224"/>
                    <a:pt x="202" y="208"/>
                  </a:cubicBezTo>
                  <a:cubicBezTo>
                    <a:pt x="187" y="193"/>
                    <a:pt x="140" y="146"/>
                    <a:pt x="140" y="115"/>
                  </a:cubicBezTo>
                  <a:close/>
                  <a:moveTo>
                    <a:pt x="152" y="1"/>
                  </a:moveTo>
                  <a:cubicBezTo>
                    <a:pt x="128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18" y="348"/>
                    <a:pt x="295" y="363"/>
                    <a:pt x="373" y="379"/>
                  </a:cubicBezTo>
                  <a:lnTo>
                    <a:pt x="419" y="379"/>
                  </a:lnTo>
                  <a:lnTo>
                    <a:pt x="435" y="332"/>
                  </a:lnTo>
                  <a:cubicBezTo>
                    <a:pt x="466" y="255"/>
                    <a:pt x="435" y="146"/>
                    <a:pt x="357" y="69"/>
                  </a:cubicBezTo>
                  <a:cubicBezTo>
                    <a:pt x="298" y="21"/>
                    <a:pt x="230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26"/>
            <p:cNvSpPr/>
            <p:nvPr/>
          </p:nvSpPr>
          <p:spPr>
            <a:xfrm>
              <a:off x="2154638" y="3990650"/>
              <a:ext cx="2350" cy="16700"/>
            </a:xfrm>
            <a:custGeom>
              <a:avLst/>
              <a:gdLst/>
              <a:ahLst/>
              <a:cxnLst/>
              <a:rect l="l" t="t" r="r" b="b"/>
              <a:pathLst>
                <a:path w="94" h="668" extrusionOk="0">
                  <a:moveTo>
                    <a:pt x="0" y="1"/>
                  </a:moveTo>
                  <a:lnTo>
                    <a:pt x="0" y="497"/>
                  </a:lnTo>
                  <a:cubicBezTo>
                    <a:pt x="0" y="559"/>
                    <a:pt x="16" y="637"/>
                    <a:pt x="62" y="668"/>
                  </a:cubicBezTo>
                  <a:cubicBezTo>
                    <a:pt x="78" y="544"/>
                    <a:pt x="94" y="389"/>
                    <a:pt x="94" y="249"/>
                  </a:cubicBezTo>
                  <a:cubicBezTo>
                    <a:pt x="94" y="171"/>
                    <a:pt x="94" y="109"/>
                    <a:pt x="78" y="47"/>
                  </a:cubicBezTo>
                  <a:cubicBezTo>
                    <a:pt x="62" y="16"/>
                    <a:pt x="16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26"/>
            <p:cNvSpPr/>
            <p:nvPr/>
          </p:nvSpPr>
          <p:spPr>
            <a:xfrm>
              <a:off x="2151913" y="3987875"/>
              <a:ext cx="7800" cy="22200"/>
            </a:xfrm>
            <a:custGeom>
              <a:avLst/>
              <a:gdLst/>
              <a:ahLst/>
              <a:cxnLst/>
              <a:rect l="l" t="t" r="r" b="b"/>
              <a:pathLst>
                <a:path w="312" h="888" extrusionOk="0">
                  <a:moveTo>
                    <a:pt x="125" y="112"/>
                  </a:moveTo>
                  <a:cubicBezTo>
                    <a:pt x="140" y="112"/>
                    <a:pt x="187" y="127"/>
                    <a:pt x="203" y="158"/>
                  </a:cubicBezTo>
                  <a:cubicBezTo>
                    <a:pt x="218" y="220"/>
                    <a:pt x="218" y="282"/>
                    <a:pt x="218" y="360"/>
                  </a:cubicBezTo>
                  <a:cubicBezTo>
                    <a:pt x="218" y="515"/>
                    <a:pt x="203" y="639"/>
                    <a:pt x="171" y="779"/>
                  </a:cubicBezTo>
                  <a:cubicBezTo>
                    <a:pt x="125" y="748"/>
                    <a:pt x="109" y="670"/>
                    <a:pt x="109" y="608"/>
                  </a:cubicBezTo>
                  <a:cubicBezTo>
                    <a:pt x="109" y="437"/>
                    <a:pt x="109" y="282"/>
                    <a:pt x="125" y="112"/>
                  </a:cubicBezTo>
                  <a:close/>
                  <a:moveTo>
                    <a:pt x="78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" y="34"/>
                  </a:lnTo>
                  <a:lnTo>
                    <a:pt x="1" y="65"/>
                  </a:lnTo>
                  <a:lnTo>
                    <a:pt x="1" y="608"/>
                  </a:lnTo>
                  <a:cubicBezTo>
                    <a:pt x="1" y="748"/>
                    <a:pt x="63" y="887"/>
                    <a:pt x="187" y="887"/>
                  </a:cubicBezTo>
                  <a:lnTo>
                    <a:pt x="218" y="887"/>
                  </a:lnTo>
                  <a:lnTo>
                    <a:pt x="234" y="841"/>
                  </a:lnTo>
                  <a:cubicBezTo>
                    <a:pt x="296" y="686"/>
                    <a:pt x="311" y="515"/>
                    <a:pt x="311" y="360"/>
                  </a:cubicBezTo>
                  <a:cubicBezTo>
                    <a:pt x="311" y="282"/>
                    <a:pt x="311" y="205"/>
                    <a:pt x="280" y="127"/>
                  </a:cubicBezTo>
                  <a:cubicBezTo>
                    <a:pt x="239" y="46"/>
                    <a:pt x="152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26"/>
            <p:cNvSpPr/>
            <p:nvPr/>
          </p:nvSpPr>
          <p:spPr>
            <a:xfrm>
              <a:off x="1830863" y="3923975"/>
              <a:ext cx="8575" cy="7000"/>
            </a:xfrm>
            <a:custGeom>
              <a:avLst/>
              <a:gdLst/>
              <a:ahLst/>
              <a:cxnLst/>
              <a:rect l="l" t="t" r="r" b="b"/>
              <a:pathLst>
                <a:path w="343" h="280" extrusionOk="0">
                  <a:moveTo>
                    <a:pt x="249" y="0"/>
                  </a:moveTo>
                  <a:cubicBezTo>
                    <a:pt x="187" y="0"/>
                    <a:pt x="125" y="31"/>
                    <a:pt x="94" y="62"/>
                  </a:cubicBezTo>
                  <a:cubicBezTo>
                    <a:pt x="32" y="124"/>
                    <a:pt x="1" y="202"/>
                    <a:pt x="16" y="279"/>
                  </a:cubicBezTo>
                  <a:cubicBezTo>
                    <a:pt x="94" y="264"/>
                    <a:pt x="172" y="233"/>
                    <a:pt x="234" y="202"/>
                  </a:cubicBezTo>
                  <a:cubicBezTo>
                    <a:pt x="280" y="155"/>
                    <a:pt x="342" y="78"/>
                    <a:pt x="342" y="31"/>
                  </a:cubicBezTo>
                  <a:cubicBezTo>
                    <a:pt x="327" y="0"/>
                    <a:pt x="280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26"/>
            <p:cNvSpPr/>
            <p:nvPr/>
          </p:nvSpPr>
          <p:spPr>
            <a:xfrm>
              <a:off x="1828538" y="3921275"/>
              <a:ext cx="14000" cy="12025"/>
            </a:xfrm>
            <a:custGeom>
              <a:avLst/>
              <a:gdLst/>
              <a:ahLst/>
              <a:cxnLst/>
              <a:rect l="l" t="t" r="r" b="b"/>
              <a:pathLst>
                <a:path w="560" h="481" extrusionOk="0">
                  <a:moveTo>
                    <a:pt x="342" y="108"/>
                  </a:moveTo>
                  <a:cubicBezTo>
                    <a:pt x="373" y="108"/>
                    <a:pt x="420" y="108"/>
                    <a:pt x="435" y="139"/>
                  </a:cubicBezTo>
                  <a:cubicBezTo>
                    <a:pt x="435" y="217"/>
                    <a:pt x="404" y="263"/>
                    <a:pt x="342" y="310"/>
                  </a:cubicBezTo>
                  <a:cubicBezTo>
                    <a:pt x="265" y="341"/>
                    <a:pt x="203" y="372"/>
                    <a:pt x="109" y="387"/>
                  </a:cubicBezTo>
                  <a:cubicBezTo>
                    <a:pt x="94" y="310"/>
                    <a:pt x="125" y="232"/>
                    <a:pt x="187" y="170"/>
                  </a:cubicBezTo>
                  <a:cubicBezTo>
                    <a:pt x="218" y="139"/>
                    <a:pt x="280" y="108"/>
                    <a:pt x="342" y="108"/>
                  </a:cubicBezTo>
                  <a:close/>
                  <a:moveTo>
                    <a:pt x="374" y="0"/>
                  </a:moveTo>
                  <a:cubicBezTo>
                    <a:pt x="292" y="0"/>
                    <a:pt x="211" y="23"/>
                    <a:pt x="156" y="77"/>
                  </a:cubicBezTo>
                  <a:cubicBezTo>
                    <a:pt x="32" y="155"/>
                    <a:pt x="1" y="310"/>
                    <a:pt x="47" y="449"/>
                  </a:cubicBezTo>
                  <a:lnTo>
                    <a:pt x="78" y="480"/>
                  </a:lnTo>
                  <a:lnTo>
                    <a:pt x="109" y="480"/>
                  </a:lnTo>
                  <a:cubicBezTo>
                    <a:pt x="203" y="465"/>
                    <a:pt x="296" y="449"/>
                    <a:pt x="404" y="387"/>
                  </a:cubicBezTo>
                  <a:cubicBezTo>
                    <a:pt x="497" y="310"/>
                    <a:pt x="559" y="186"/>
                    <a:pt x="528" y="77"/>
                  </a:cubicBezTo>
                  <a:lnTo>
                    <a:pt x="559" y="62"/>
                  </a:lnTo>
                  <a:lnTo>
                    <a:pt x="544" y="31"/>
                  </a:lnTo>
                  <a:cubicBezTo>
                    <a:pt x="492" y="11"/>
                    <a:pt x="433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26"/>
            <p:cNvSpPr/>
            <p:nvPr/>
          </p:nvSpPr>
          <p:spPr>
            <a:xfrm>
              <a:off x="1782788" y="3900325"/>
              <a:ext cx="7775" cy="5825"/>
            </a:xfrm>
            <a:custGeom>
              <a:avLst/>
              <a:gdLst/>
              <a:ahLst/>
              <a:cxnLst/>
              <a:rect l="l" t="t" r="r" b="b"/>
              <a:pathLst>
                <a:path w="311" h="233" extrusionOk="0">
                  <a:moveTo>
                    <a:pt x="171" y="0"/>
                  </a:moveTo>
                  <a:cubicBezTo>
                    <a:pt x="109" y="0"/>
                    <a:pt x="63" y="47"/>
                    <a:pt x="16" y="78"/>
                  </a:cubicBezTo>
                  <a:cubicBezTo>
                    <a:pt x="1" y="93"/>
                    <a:pt x="1" y="124"/>
                    <a:pt x="1" y="140"/>
                  </a:cubicBezTo>
                  <a:cubicBezTo>
                    <a:pt x="1" y="171"/>
                    <a:pt x="16" y="186"/>
                    <a:pt x="63" y="217"/>
                  </a:cubicBezTo>
                  <a:cubicBezTo>
                    <a:pt x="78" y="233"/>
                    <a:pt x="109" y="233"/>
                    <a:pt x="156" y="233"/>
                  </a:cubicBezTo>
                  <a:cubicBezTo>
                    <a:pt x="218" y="233"/>
                    <a:pt x="249" y="217"/>
                    <a:pt x="264" y="171"/>
                  </a:cubicBezTo>
                  <a:cubicBezTo>
                    <a:pt x="295" y="140"/>
                    <a:pt x="311" y="93"/>
                    <a:pt x="295" y="62"/>
                  </a:cubicBezTo>
                  <a:cubicBezTo>
                    <a:pt x="264" y="62"/>
                    <a:pt x="249" y="47"/>
                    <a:pt x="233" y="16"/>
                  </a:cubicBezTo>
                  <a:cubicBezTo>
                    <a:pt x="218" y="16"/>
                    <a:pt x="18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26"/>
            <p:cNvSpPr/>
            <p:nvPr/>
          </p:nvSpPr>
          <p:spPr>
            <a:xfrm>
              <a:off x="1779688" y="3898250"/>
              <a:ext cx="13225" cy="11400"/>
            </a:xfrm>
            <a:custGeom>
              <a:avLst/>
              <a:gdLst/>
              <a:ahLst/>
              <a:cxnLst/>
              <a:rect l="l" t="t" r="r" b="b"/>
              <a:pathLst>
                <a:path w="529" h="456" extrusionOk="0">
                  <a:moveTo>
                    <a:pt x="295" y="83"/>
                  </a:moveTo>
                  <a:cubicBezTo>
                    <a:pt x="311" y="83"/>
                    <a:pt x="342" y="99"/>
                    <a:pt x="357" y="99"/>
                  </a:cubicBezTo>
                  <a:cubicBezTo>
                    <a:pt x="388" y="99"/>
                    <a:pt x="419" y="145"/>
                    <a:pt x="419" y="176"/>
                  </a:cubicBezTo>
                  <a:cubicBezTo>
                    <a:pt x="419" y="214"/>
                    <a:pt x="419" y="262"/>
                    <a:pt x="403" y="262"/>
                  </a:cubicBezTo>
                  <a:cubicBezTo>
                    <a:pt x="399" y="262"/>
                    <a:pt x="394" y="259"/>
                    <a:pt x="388" y="254"/>
                  </a:cubicBezTo>
                  <a:cubicBezTo>
                    <a:pt x="373" y="300"/>
                    <a:pt x="342" y="316"/>
                    <a:pt x="280" y="316"/>
                  </a:cubicBezTo>
                  <a:cubicBezTo>
                    <a:pt x="233" y="316"/>
                    <a:pt x="202" y="316"/>
                    <a:pt x="187" y="300"/>
                  </a:cubicBezTo>
                  <a:cubicBezTo>
                    <a:pt x="140" y="269"/>
                    <a:pt x="125" y="254"/>
                    <a:pt x="125" y="223"/>
                  </a:cubicBezTo>
                  <a:cubicBezTo>
                    <a:pt x="125" y="207"/>
                    <a:pt x="125" y="176"/>
                    <a:pt x="140" y="161"/>
                  </a:cubicBezTo>
                  <a:cubicBezTo>
                    <a:pt x="187" y="130"/>
                    <a:pt x="233" y="83"/>
                    <a:pt x="295" y="83"/>
                  </a:cubicBezTo>
                  <a:close/>
                  <a:moveTo>
                    <a:pt x="285" y="0"/>
                  </a:moveTo>
                  <a:cubicBezTo>
                    <a:pt x="196" y="0"/>
                    <a:pt x="102" y="42"/>
                    <a:pt x="47" y="130"/>
                  </a:cubicBezTo>
                  <a:cubicBezTo>
                    <a:pt x="32" y="161"/>
                    <a:pt x="1" y="207"/>
                    <a:pt x="1" y="238"/>
                  </a:cubicBezTo>
                  <a:cubicBezTo>
                    <a:pt x="1" y="300"/>
                    <a:pt x="47" y="378"/>
                    <a:pt x="109" y="409"/>
                  </a:cubicBezTo>
                  <a:cubicBezTo>
                    <a:pt x="156" y="440"/>
                    <a:pt x="202" y="455"/>
                    <a:pt x="264" y="455"/>
                  </a:cubicBezTo>
                  <a:cubicBezTo>
                    <a:pt x="357" y="455"/>
                    <a:pt x="435" y="409"/>
                    <a:pt x="466" y="362"/>
                  </a:cubicBezTo>
                  <a:cubicBezTo>
                    <a:pt x="513" y="316"/>
                    <a:pt x="528" y="238"/>
                    <a:pt x="513" y="161"/>
                  </a:cubicBezTo>
                  <a:cubicBezTo>
                    <a:pt x="497" y="99"/>
                    <a:pt x="450" y="52"/>
                    <a:pt x="388" y="21"/>
                  </a:cubicBezTo>
                  <a:cubicBezTo>
                    <a:pt x="357" y="7"/>
                    <a:pt x="321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26"/>
            <p:cNvSpPr/>
            <p:nvPr/>
          </p:nvSpPr>
          <p:spPr>
            <a:xfrm>
              <a:off x="2036763" y="4172900"/>
              <a:ext cx="9325" cy="6225"/>
            </a:xfrm>
            <a:custGeom>
              <a:avLst/>
              <a:gdLst/>
              <a:ahLst/>
              <a:cxnLst/>
              <a:rect l="l" t="t" r="r" b="b"/>
              <a:pathLst>
                <a:path w="373" h="249" extrusionOk="0">
                  <a:moveTo>
                    <a:pt x="342" y="0"/>
                  </a:moveTo>
                  <a:lnTo>
                    <a:pt x="295" y="16"/>
                  </a:lnTo>
                  <a:cubicBezTo>
                    <a:pt x="264" y="93"/>
                    <a:pt x="218" y="124"/>
                    <a:pt x="140" y="155"/>
                  </a:cubicBezTo>
                  <a:cubicBezTo>
                    <a:pt x="109" y="155"/>
                    <a:pt x="94" y="155"/>
                    <a:pt x="78" y="171"/>
                  </a:cubicBezTo>
                  <a:cubicBezTo>
                    <a:pt x="32" y="171"/>
                    <a:pt x="1" y="186"/>
                    <a:pt x="1" y="186"/>
                  </a:cubicBezTo>
                  <a:lnTo>
                    <a:pt x="1" y="202"/>
                  </a:lnTo>
                  <a:cubicBezTo>
                    <a:pt x="16" y="233"/>
                    <a:pt x="63" y="248"/>
                    <a:pt x="78" y="248"/>
                  </a:cubicBezTo>
                  <a:cubicBezTo>
                    <a:pt x="156" y="248"/>
                    <a:pt x="233" y="233"/>
                    <a:pt x="295" y="171"/>
                  </a:cubicBezTo>
                  <a:cubicBezTo>
                    <a:pt x="326" y="124"/>
                    <a:pt x="373" y="47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26"/>
            <p:cNvSpPr/>
            <p:nvPr/>
          </p:nvSpPr>
          <p:spPr>
            <a:xfrm>
              <a:off x="2034438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466" y="94"/>
                  </a:moveTo>
                  <a:cubicBezTo>
                    <a:pt x="481" y="156"/>
                    <a:pt x="435" y="218"/>
                    <a:pt x="404" y="264"/>
                  </a:cubicBezTo>
                  <a:cubicBezTo>
                    <a:pt x="353" y="303"/>
                    <a:pt x="281" y="330"/>
                    <a:pt x="213" y="330"/>
                  </a:cubicBezTo>
                  <a:cubicBezTo>
                    <a:pt x="199" y="330"/>
                    <a:pt x="185" y="329"/>
                    <a:pt x="171" y="326"/>
                  </a:cubicBezTo>
                  <a:cubicBezTo>
                    <a:pt x="156" y="326"/>
                    <a:pt x="109" y="311"/>
                    <a:pt x="94" y="280"/>
                  </a:cubicBezTo>
                  <a:lnTo>
                    <a:pt x="94" y="264"/>
                  </a:lnTo>
                  <a:cubicBezTo>
                    <a:pt x="94" y="264"/>
                    <a:pt x="125" y="249"/>
                    <a:pt x="171" y="249"/>
                  </a:cubicBezTo>
                  <a:cubicBezTo>
                    <a:pt x="187" y="233"/>
                    <a:pt x="202" y="233"/>
                    <a:pt x="233" y="233"/>
                  </a:cubicBezTo>
                  <a:cubicBezTo>
                    <a:pt x="311" y="202"/>
                    <a:pt x="357" y="171"/>
                    <a:pt x="388" y="94"/>
                  </a:cubicBezTo>
                  <a:close/>
                  <a:moveTo>
                    <a:pt x="311" y="1"/>
                  </a:moveTo>
                  <a:lnTo>
                    <a:pt x="311" y="32"/>
                  </a:lnTo>
                  <a:cubicBezTo>
                    <a:pt x="280" y="78"/>
                    <a:pt x="249" y="109"/>
                    <a:pt x="202" y="125"/>
                  </a:cubicBezTo>
                  <a:lnTo>
                    <a:pt x="171" y="125"/>
                  </a:lnTo>
                  <a:cubicBezTo>
                    <a:pt x="109" y="125"/>
                    <a:pt x="47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32" y="388"/>
                    <a:pt x="109" y="419"/>
                    <a:pt x="171" y="419"/>
                  </a:cubicBezTo>
                  <a:lnTo>
                    <a:pt x="202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26"/>
            <p:cNvSpPr/>
            <p:nvPr/>
          </p:nvSpPr>
          <p:spPr>
            <a:xfrm>
              <a:off x="2145713" y="3956150"/>
              <a:ext cx="4300" cy="4325"/>
            </a:xfrm>
            <a:custGeom>
              <a:avLst/>
              <a:gdLst/>
              <a:ahLst/>
              <a:cxnLst/>
              <a:rect l="l" t="t" r="r" b="b"/>
              <a:pathLst>
                <a:path w="172" h="173" extrusionOk="0">
                  <a:moveTo>
                    <a:pt x="47" y="0"/>
                  </a:moveTo>
                  <a:cubicBezTo>
                    <a:pt x="16" y="16"/>
                    <a:pt x="1" y="31"/>
                    <a:pt x="1" y="62"/>
                  </a:cubicBezTo>
                  <a:cubicBezTo>
                    <a:pt x="1" y="78"/>
                    <a:pt x="1" y="109"/>
                    <a:pt x="16" y="140"/>
                  </a:cubicBezTo>
                  <a:cubicBezTo>
                    <a:pt x="45" y="159"/>
                    <a:pt x="80" y="172"/>
                    <a:pt x="109" y="172"/>
                  </a:cubicBezTo>
                  <a:cubicBezTo>
                    <a:pt x="128" y="172"/>
                    <a:pt x="144" y="167"/>
                    <a:pt x="156" y="156"/>
                  </a:cubicBezTo>
                  <a:cubicBezTo>
                    <a:pt x="171" y="140"/>
                    <a:pt x="171" y="140"/>
                    <a:pt x="171" y="93"/>
                  </a:cubicBezTo>
                  <a:cubicBezTo>
                    <a:pt x="171" y="78"/>
                    <a:pt x="171" y="62"/>
                    <a:pt x="156" y="31"/>
                  </a:cubicBezTo>
                  <a:cubicBezTo>
                    <a:pt x="140" y="16"/>
                    <a:pt x="94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26"/>
            <p:cNvSpPr/>
            <p:nvPr/>
          </p:nvSpPr>
          <p:spPr>
            <a:xfrm>
              <a:off x="2143013" y="3953725"/>
              <a:ext cx="10100" cy="9050"/>
            </a:xfrm>
            <a:custGeom>
              <a:avLst/>
              <a:gdLst/>
              <a:ahLst/>
              <a:cxnLst/>
              <a:rect l="l" t="t" r="r" b="b"/>
              <a:pathLst>
                <a:path w="404" h="362" extrusionOk="0">
                  <a:moveTo>
                    <a:pt x="186" y="97"/>
                  </a:moveTo>
                  <a:cubicBezTo>
                    <a:pt x="233" y="97"/>
                    <a:pt x="264" y="113"/>
                    <a:pt x="264" y="113"/>
                  </a:cubicBezTo>
                  <a:cubicBezTo>
                    <a:pt x="279" y="128"/>
                    <a:pt x="279" y="159"/>
                    <a:pt x="279" y="175"/>
                  </a:cubicBezTo>
                  <a:cubicBezTo>
                    <a:pt x="279" y="206"/>
                    <a:pt x="279" y="206"/>
                    <a:pt x="264" y="237"/>
                  </a:cubicBezTo>
                  <a:cubicBezTo>
                    <a:pt x="253" y="248"/>
                    <a:pt x="238" y="253"/>
                    <a:pt x="222" y="253"/>
                  </a:cubicBezTo>
                  <a:cubicBezTo>
                    <a:pt x="193" y="253"/>
                    <a:pt x="160" y="236"/>
                    <a:pt x="140" y="206"/>
                  </a:cubicBezTo>
                  <a:cubicBezTo>
                    <a:pt x="109" y="190"/>
                    <a:pt x="109" y="159"/>
                    <a:pt x="109" y="128"/>
                  </a:cubicBezTo>
                  <a:cubicBezTo>
                    <a:pt x="109" y="113"/>
                    <a:pt x="140" y="97"/>
                    <a:pt x="155" y="97"/>
                  </a:cubicBezTo>
                  <a:close/>
                  <a:moveTo>
                    <a:pt x="183" y="1"/>
                  </a:moveTo>
                  <a:cubicBezTo>
                    <a:pt x="156" y="1"/>
                    <a:pt x="131" y="7"/>
                    <a:pt x="109" y="20"/>
                  </a:cubicBezTo>
                  <a:cubicBezTo>
                    <a:pt x="78" y="35"/>
                    <a:pt x="31" y="82"/>
                    <a:pt x="16" y="113"/>
                  </a:cubicBezTo>
                  <a:cubicBezTo>
                    <a:pt x="0" y="175"/>
                    <a:pt x="16" y="237"/>
                    <a:pt x="62" y="284"/>
                  </a:cubicBezTo>
                  <a:cubicBezTo>
                    <a:pt x="93" y="346"/>
                    <a:pt x="171" y="361"/>
                    <a:pt x="233" y="361"/>
                  </a:cubicBezTo>
                  <a:cubicBezTo>
                    <a:pt x="264" y="361"/>
                    <a:pt x="310" y="346"/>
                    <a:pt x="341" y="330"/>
                  </a:cubicBezTo>
                  <a:cubicBezTo>
                    <a:pt x="388" y="315"/>
                    <a:pt x="403" y="253"/>
                    <a:pt x="403" y="206"/>
                  </a:cubicBezTo>
                  <a:cubicBezTo>
                    <a:pt x="403" y="175"/>
                    <a:pt x="403" y="113"/>
                    <a:pt x="372" y="82"/>
                  </a:cubicBezTo>
                  <a:cubicBezTo>
                    <a:pt x="328" y="37"/>
                    <a:pt x="252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26"/>
            <p:cNvSpPr/>
            <p:nvPr/>
          </p:nvSpPr>
          <p:spPr>
            <a:xfrm>
              <a:off x="1956113" y="3908450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125" y="1"/>
                  </a:moveTo>
                  <a:cubicBezTo>
                    <a:pt x="78" y="1"/>
                    <a:pt x="63" y="1"/>
                    <a:pt x="32" y="32"/>
                  </a:cubicBezTo>
                  <a:cubicBezTo>
                    <a:pt x="1" y="47"/>
                    <a:pt x="1" y="78"/>
                    <a:pt x="1" y="109"/>
                  </a:cubicBezTo>
                  <a:cubicBezTo>
                    <a:pt x="32" y="156"/>
                    <a:pt x="63" y="202"/>
                    <a:pt x="109" y="202"/>
                  </a:cubicBezTo>
                  <a:cubicBezTo>
                    <a:pt x="140" y="202"/>
                    <a:pt x="156" y="187"/>
                    <a:pt x="187" y="140"/>
                  </a:cubicBezTo>
                  <a:cubicBezTo>
                    <a:pt x="202" y="109"/>
                    <a:pt x="202" y="63"/>
                    <a:pt x="202" y="32"/>
                  </a:cubicBezTo>
                  <a:cubicBezTo>
                    <a:pt x="187" y="32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26"/>
            <p:cNvSpPr/>
            <p:nvPr/>
          </p:nvSpPr>
          <p:spPr>
            <a:xfrm>
              <a:off x="1953788" y="3906000"/>
              <a:ext cx="10875" cy="9925"/>
            </a:xfrm>
            <a:custGeom>
              <a:avLst/>
              <a:gdLst/>
              <a:ahLst/>
              <a:cxnLst/>
              <a:rect l="l" t="t" r="r" b="b"/>
              <a:pathLst>
                <a:path w="435" h="397" extrusionOk="0">
                  <a:moveTo>
                    <a:pt x="218" y="130"/>
                  </a:moveTo>
                  <a:cubicBezTo>
                    <a:pt x="249" y="130"/>
                    <a:pt x="280" y="145"/>
                    <a:pt x="295" y="145"/>
                  </a:cubicBezTo>
                  <a:cubicBezTo>
                    <a:pt x="295" y="176"/>
                    <a:pt x="295" y="223"/>
                    <a:pt x="280" y="254"/>
                  </a:cubicBezTo>
                  <a:cubicBezTo>
                    <a:pt x="249" y="300"/>
                    <a:pt x="233" y="316"/>
                    <a:pt x="202" y="316"/>
                  </a:cubicBezTo>
                  <a:cubicBezTo>
                    <a:pt x="156" y="316"/>
                    <a:pt x="140" y="285"/>
                    <a:pt x="125" y="238"/>
                  </a:cubicBezTo>
                  <a:cubicBezTo>
                    <a:pt x="94" y="207"/>
                    <a:pt x="94" y="161"/>
                    <a:pt x="125" y="145"/>
                  </a:cubicBezTo>
                  <a:cubicBezTo>
                    <a:pt x="156" y="130"/>
                    <a:pt x="171" y="130"/>
                    <a:pt x="218" y="130"/>
                  </a:cubicBezTo>
                  <a:close/>
                  <a:moveTo>
                    <a:pt x="247" y="1"/>
                  </a:moveTo>
                  <a:cubicBezTo>
                    <a:pt x="185" y="1"/>
                    <a:pt x="123" y="16"/>
                    <a:pt x="78" y="52"/>
                  </a:cubicBezTo>
                  <a:cubicBezTo>
                    <a:pt x="16" y="99"/>
                    <a:pt x="0" y="176"/>
                    <a:pt x="16" y="254"/>
                  </a:cubicBezTo>
                  <a:cubicBezTo>
                    <a:pt x="43" y="349"/>
                    <a:pt x="106" y="396"/>
                    <a:pt x="184" y="396"/>
                  </a:cubicBezTo>
                  <a:cubicBezTo>
                    <a:pt x="195" y="396"/>
                    <a:pt x="206" y="395"/>
                    <a:pt x="218" y="393"/>
                  </a:cubicBezTo>
                  <a:cubicBezTo>
                    <a:pt x="295" y="393"/>
                    <a:pt x="357" y="362"/>
                    <a:pt x="388" y="285"/>
                  </a:cubicBezTo>
                  <a:cubicBezTo>
                    <a:pt x="435" y="207"/>
                    <a:pt x="435" y="99"/>
                    <a:pt x="388" y="52"/>
                  </a:cubicBezTo>
                  <a:lnTo>
                    <a:pt x="388" y="21"/>
                  </a:lnTo>
                  <a:lnTo>
                    <a:pt x="373" y="21"/>
                  </a:lnTo>
                  <a:cubicBezTo>
                    <a:pt x="334" y="8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26"/>
            <p:cNvSpPr/>
            <p:nvPr/>
          </p:nvSpPr>
          <p:spPr>
            <a:xfrm>
              <a:off x="1823113" y="4033300"/>
              <a:ext cx="5850" cy="4675"/>
            </a:xfrm>
            <a:custGeom>
              <a:avLst/>
              <a:gdLst/>
              <a:ahLst/>
              <a:cxnLst/>
              <a:rect l="l" t="t" r="r" b="b"/>
              <a:pathLst>
                <a:path w="234" h="187" extrusionOk="0">
                  <a:moveTo>
                    <a:pt x="47" y="1"/>
                  </a:moveTo>
                  <a:cubicBezTo>
                    <a:pt x="32" y="32"/>
                    <a:pt x="1" y="94"/>
                    <a:pt x="16" y="109"/>
                  </a:cubicBezTo>
                  <a:cubicBezTo>
                    <a:pt x="32" y="125"/>
                    <a:pt x="47" y="125"/>
                    <a:pt x="78" y="156"/>
                  </a:cubicBezTo>
                  <a:lnTo>
                    <a:pt x="202" y="187"/>
                  </a:lnTo>
                  <a:cubicBezTo>
                    <a:pt x="233" y="156"/>
                    <a:pt x="233" y="109"/>
                    <a:pt x="233" y="47"/>
                  </a:cubicBezTo>
                  <a:lnTo>
                    <a:pt x="202" y="3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26"/>
            <p:cNvSpPr/>
            <p:nvPr/>
          </p:nvSpPr>
          <p:spPr>
            <a:xfrm>
              <a:off x="1819638" y="4029825"/>
              <a:ext cx="11650" cy="11250"/>
            </a:xfrm>
            <a:custGeom>
              <a:avLst/>
              <a:gdLst/>
              <a:ahLst/>
              <a:cxnLst/>
              <a:rect l="l" t="t" r="r" b="b"/>
              <a:pathLst>
                <a:path w="466" h="450" extrusionOk="0">
                  <a:moveTo>
                    <a:pt x="171" y="109"/>
                  </a:moveTo>
                  <a:lnTo>
                    <a:pt x="326" y="155"/>
                  </a:lnTo>
                  <a:cubicBezTo>
                    <a:pt x="341" y="171"/>
                    <a:pt x="372" y="171"/>
                    <a:pt x="372" y="186"/>
                  </a:cubicBezTo>
                  <a:cubicBezTo>
                    <a:pt x="372" y="248"/>
                    <a:pt x="372" y="295"/>
                    <a:pt x="326" y="310"/>
                  </a:cubicBezTo>
                  <a:lnTo>
                    <a:pt x="186" y="264"/>
                  </a:lnTo>
                  <a:cubicBezTo>
                    <a:pt x="171" y="248"/>
                    <a:pt x="155" y="248"/>
                    <a:pt x="140" y="233"/>
                  </a:cubicBezTo>
                  <a:cubicBezTo>
                    <a:pt x="109" y="202"/>
                    <a:pt x="155" y="155"/>
                    <a:pt x="171" y="109"/>
                  </a:cubicBezTo>
                  <a:close/>
                  <a:moveTo>
                    <a:pt x="140" y="0"/>
                  </a:moveTo>
                  <a:lnTo>
                    <a:pt x="124" y="16"/>
                  </a:lnTo>
                  <a:cubicBezTo>
                    <a:pt x="0" y="155"/>
                    <a:pt x="16" y="248"/>
                    <a:pt x="62" y="295"/>
                  </a:cubicBezTo>
                  <a:cubicBezTo>
                    <a:pt x="93" y="341"/>
                    <a:pt x="140" y="341"/>
                    <a:pt x="171" y="372"/>
                  </a:cubicBezTo>
                  <a:lnTo>
                    <a:pt x="403" y="450"/>
                  </a:lnTo>
                  <a:lnTo>
                    <a:pt x="419" y="403"/>
                  </a:lnTo>
                  <a:cubicBezTo>
                    <a:pt x="450" y="341"/>
                    <a:pt x="465" y="264"/>
                    <a:pt x="465" y="186"/>
                  </a:cubicBezTo>
                  <a:cubicBezTo>
                    <a:pt x="465" y="140"/>
                    <a:pt x="419" y="78"/>
                    <a:pt x="372" y="62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26"/>
            <p:cNvSpPr/>
            <p:nvPr/>
          </p:nvSpPr>
          <p:spPr>
            <a:xfrm>
              <a:off x="2096488" y="4195900"/>
              <a:ext cx="6225" cy="7750"/>
            </a:xfrm>
            <a:custGeom>
              <a:avLst/>
              <a:gdLst/>
              <a:ahLst/>
              <a:cxnLst/>
              <a:rect l="l" t="t" r="r" b="b"/>
              <a:pathLst>
                <a:path w="249" h="310" extrusionOk="0">
                  <a:moveTo>
                    <a:pt x="184" y="1"/>
                  </a:moveTo>
                  <a:cubicBezTo>
                    <a:pt x="129" y="1"/>
                    <a:pt x="83" y="40"/>
                    <a:pt x="47" y="88"/>
                  </a:cubicBezTo>
                  <a:cubicBezTo>
                    <a:pt x="16" y="135"/>
                    <a:pt x="0" y="212"/>
                    <a:pt x="31" y="290"/>
                  </a:cubicBezTo>
                  <a:cubicBezTo>
                    <a:pt x="45" y="304"/>
                    <a:pt x="62" y="309"/>
                    <a:pt x="81" y="309"/>
                  </a:cubicBezTo>
                  <a:cubicBezTo>
                    <a:pt x="127" y="309"/>
                    <a:pt x="180" y="276"/>
                    <a:pt x="202" y="243"/>
                  </a:cubicBezTo>
                  <a:cubicBezTo>
                    <a:pt x="248" y="181"/>
                    <a:pt x="248" y="104"/>
                    <a:pt x="233" y="11"/>
                  </a:cubicBezTo>
                  <a:cubicBezTo>
                    <a:pt x="216" y="4"/>
                    <a:pt x="19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26"/>
            <p:cNvSpPr/>
            <p:nvPr/>
          </p:nvSpPr>
          <p:spPr>
            <a:xfrm>
              <a:off x="2093763" y="41929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42" y="97"/>
                  </a:moveTo>
                  <a:cubicBezTo>
                    <a:pt x="342" y="205"/>
                    <a:pt x="342" y="283"/>
                    <a:pt x="311" y="329"/>
                  </a:cubicBezTo>
                  <a:cubicBezTo>
                    <a:pt x="288" y="374"/>
                    <a:pt x="234" y="410"/>
                    <a:pt x="188" y="410"/>
                  </a:cubicBezTo>
                  <a:cubicBezTo>
                    <a:pt x="170" y="410"/>
                    <a:pt x="153" y="405"/>
                    <a:pt x="140" y="392"/>
                  </a:cubicBezTo>
                  <a:cubicBezTo>
                    <a:pt x="109" y="314"/>
                    <a:pt x="125" y="236"/>
                    <a:pt x="156" y="174"/>
                  </a:cubicBezTo>
                  <a:cubicBezTo>
                    <a:pt x="202" y="143"/>
                    <a:pt x="280" y="97"/>
                    <a:pt x="342" y="97"/>
                  </a:cubicBezTo>
                  <a:close/>
                  <a:moveTo>
                    <a:pt x="335" y="0"/>
                  </a:moveTo>
                  <a:cubicBezTo>
                    <a:pt x="238" y="0"/>
                    <a:pt x="133" y="36"/>
                    <a:pt x="94" y="128"/>
                  </a:cubicBezTo>
                  <a:cubicBezTo>
                    <a:pt x="31" y="221"/>
                    <a:pt x="0" y="360"/>
                    <a:pt x="62" y="454"/>
                  </a:cubicBezTo>
                  <a:lnTo>
                    <a:pt x="94" y="469"/>
                  </a:lnTo>
                  <a:cubicBezTo>
                    <a:pt x="125" y="485"/>
                    <a:pt x="171" y="516"/>
                    <a:pt x="202" y="516"/>
                  </a:cubicBezTo>
                  <a:cubicBezTo>
                    <a:pt x="280" y="516"/>
                    <a:pt x="373" y="454"/>
                    <a:pt x="419" y="376"/>
                  </a:cubicBezTo>
                  <a:cubicBezTo>
                    <a:pt x="466" y="252"/>
                    <a:pt x="450" y="143"/>
                    <a:pt x="435" y="50"/>
                  </a:cubicBezTo>
                  <a:lnTo>
                    <a:pt x="435" y="4"/>
                  </a:lnTo>
                  <a:lnTo>
                    <a:pt x="388" y="4"/>
                  </a:lnTo>
                  <a:cubicBezTo>
                    <a:pt x="371" y="1"/>
                    <a:pt x="35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26"/>
            <p:cNvSpPr/>
            <p:nvPr/>
          </p:nvSpPr>
          <p:spPr>
            <a:xfrm>
              <a:off x="1935963" y="3796000"/>
              <a:ext cx="6225" cy="5650"/>
            </a:xfrm>
            <a:custGeom>
              <a:avLst/>
              <a:gdLst/>
              <a:ahLst/>
              <a:cxnLst/>
              <a:rect l="l" t="t" r="r" b="b"/>
              <a:pathLst>
                <a:path w="249" h="226" extrusionOk="0">
                  <a:moveTo>
                    <a:pt x="62" y="1"/>
                  </a:moveTo>
                  <a:cubicBezTo>
                    <a:pt x="62" y="32"/>
                    <a:pt x="62" y="32"/>
                    <a:pt x="31" y="32"/>
                  </a:cubicBezTo>
                  <a:cubicBezTo>
                    <a:pt x="0" y="79"/>
                    <a:pt x="16" y="156"/>
                    <a:pt x="62" y="203"/>
                  </a:cubicBezTo>
                  <a:cubicBezTo>
                    <a:pt x="78" y="218"/>
                    <a:pt x="109" y="226"/>
                    <a:pt x="142" y="226"/>
                  </a:cubicBezTo>
                  <a:cubicBezTo>
                    <a:pt x="175" y="226"/>
                    <a:pt x="209" y="218"/>
                    <a:pt x="233" y="203"/>
                  </a:cubicBezTo>
                  <a:cubicBezTo>
                    <a:pt x="248" y="187"/>
                    <a:pt x="248" y="141"/>
                    <a:pt x="248" y="110"/>
                  </a:cubicBezTo>
                  <a:cubicBezTo>
                    <a:pt x="248" y="63"/>
                    <a:pt x="233" y="47"/>
                    <a:pt x="186" y="32"/>
                  </a:cubicBezTo>
                  <a:cubicBezTo>
                    <a:pt x="171" y="1"/>
                    <a:pt x="14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26"/>
            <p:cNvSpPr/>
            <p:nvPr/>
          </p:nvSpPr>
          <p:spPr>
            <a:xfrm>
              <a:off x="1933613" y="3793675"/>
              <a:ext cx="11675" cy="10425"/>
            </a:xfrm>
            <a:custGeom>
              <a:avLst/>
              <a:gdLst/>
              <a:ahLst/>
              <a:cxnLst/>
              <a:rect l="l" t="t" r="r" b="b"/>
              <a:pathLst>
                <a:path w="467" h="417" extrusionOk="0">
                  <a:moveTo>
                    <a:pt x="311" y="125"/>
                  </a:moveTo>
                  <a:cubicBezTo>
                    <a:pt x="342" y="140"/>
                    <a:pt x="358" y="156"/>
                    <a:pt x="358" y="203"/>
                  </a:cubicBezTo>
                  <a:cubicBezTo>
                    <a:pt x="358" y="234"/>
                    <a:pt x="358" y="280"/>
                    <a:pt x="342" y="296"/>
                  </a:cubicBezTo>
                  <a:cubicBezTo>
                    <a:pt x="327" y="311"/>
                    <a:pt x="292" y="319"/>
                    <a:pt x="257" y="319"/>
                  </a:cubicBezTo>
                  <a:cubicBezTo>
                    <a:pt x="222" y="319"/>
                    <a:pt x="187" y="311"/>
                    <a:pt x="172" y="296"/>
                  </a:cubicBezTo>
                  <a:cubicBezTo>
                    <a:pt x="125" y="249"/>
                    <a:pt x="110" y="172"/>
                    <a:pt x="156" y="125"/>
                  </a:cubicBezTo>
                  <a:close/>
                  <a:moveTo>
                    <a:pt x="94" y="1"/>
                  </a:moveTo>
                  <a:lnTo>
                    <a:pt x="79" y="16"/>
                  </a:lnTo>
                  <a:cubicBezTo>
                    <a:pt x="1" y="125"/>
                    <a:pt x="1" y="280"/>
                    <a:pt x="79" y="358"/>
                  </a:cubicBezTo>
                  <a:cubicBezTo>
                    <a:pt x="101" y="391"/>
                    <a:pt x="147" y="417"/>
                    <a:pt x="195" y="417"/>
                  </a:cubicBezTo>
                  <a:cubicBezTo>
                    <a:pt x="213" y="417"/>
                    <a:pt x="232" y="413"/>
                    <a:pt x="249" y="404"/>
                  </a:cubicBezTo>
                  <a:cubicBezTo>
                    <a:pt x="311" y="404"/>
                    <a:pt x="358" y="373"/>
                    <a:pt x="404" y="327"/>
                  </a:cubicBezTo>
                  <a:cubicBezTo>
                    <a:pt x="435" y="296"/>
                    <a:pt x="466" y="218"/>
                    <a:pt x="435" y="156"/>
                  </a:cubicBezTo>
                  <a:cubicBezTo>
                    <a:pt x="420" y="94"/>
                    <a:pt x="389" y="47"/>
                    <a:pt x="327" y="16"/>
                  </a:cubicBezTo>
                  <a:cubicBezTo>
                    <a:pt x="280" y="1"/>
                    <a:pt x="249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26"/>
            <p:cNvSpPr/>
            <p:nvPr/>
          </p:nvSpPr>
          <p:spPr>
            <a:xfrm>
              <a:off x="2135238" y="3888675"/>
              <a:ext cx="1975" cy="2350"/>
            </a:xfrm>
            <a:custGeom>
              <a:avLst/>
              <a:gdLst/>
              <a:ahLst/>
              <a:cxnLst/>
              <a:rect l="l" t="t" r="r" b="b"/>
              <a:pathLst>
                <a:path w="79" h="94" extrusionOk="0">
                  <a:moveTo>
                    <a:pt x="48" y="1"/>
                  </a:moveTo>
                  <a:cubicBezTo>
                    <a:pt x="32" y="16"/>
                    <a:pt x="32" y="16"/>
                    <a:pt x="16" y="16"/>
                  </a:cubicBezTo>
                  <a:cubicBezTo>
                    <a:pt x="1" y="16"/>
                    <a:pt x="1" y="63"/>
                    <a:pt x="1" y="63"/>
                  </a:cubicBezTo>
                  <a:cubicBezTo>
                    <a:pt x="1" y="78"/>
                    <a:pt x="1" y="94"/>
                    <a:pt x="16" y="94"/>
                  </a:cubicBezTo>
                  <a:cubicBezTo>
                    <a:pt x="32" y="94"/>
                    <a:pt x="48" y="78"/>
                    <a:pt x="48" y="63"/>
                  </a:cubicBezTo>
                  <a:cubicBezTo>
                    <a:pt x="48" y="47"/>
                    <a:pt x="79" y="16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26"/>
            <p:cNvSpPr/>
            <p:nvPr/>
          </p:nvSpPr>
          <p:spPr>
            <a:xfrm>
              <a:off x="2132538" y="3888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26"/>
            <p:cNvSpPr/>
            <p:nvPr/>
          </p:nvSpPr>
          <p:spPr>
            <a:xfrm>
              <a:off x="2132138" y="3887025"/>
              <a:ext cx="7800" cy="7875"/>
            </a:xfrm>
            <a:custGeom>
              <a:avLst/>
              <a:gdLst/>
              <a:ahLst/>
              <a:cxnLst/>
              <a:rect l="l" t="t" r="r" b="b"/>
              <a:pathLst>
                <a:path w="312" h="315" extrusionOk="0">
                  <a:moveTo>
                    <a:pt x="172" y="82"/>
                  </a:moveTo>
                  <a:cubicBezTo>
                    <a:pt x="197" y="108"/>
                    <a:pt x="201" y="133"/>
                    <a:pt x="185" y="133"/>
                  </a:cubicBezTo>
                  <a:cubicBezTo>
                    <a:pt x="182" y="133"/>
                    <a:pt x="177" y="132"/>
                    <a:pt x="172" y="129"/>
                  </a:cubicBezTo>
                  <a:cubicBezTo>
                    <a:pt x="172" y="144"/>
                    <a:pt x="156" y="160"/>
                    <a:pt x="140" y="160"/>
                  </a:cubicBezTo>
                  <a:cubicBezTo>
                    <a:pt x="125" y="160"/>
                    <a:pt x="125" y="144"/>
                    <a:pt x="125" y="129"/>
                  </a:cubicBezTo>
                  <a:cubicBezTo>
                    <a:pt x="125" y="129"/>
                    <a:pt x="125" y="82"/>
                    <a:pt x="140" y="82"/>
                  </a:cubicBezTo>
                  <a:close/>
                  <a:moveTo>
                    <a:pt x="117" y="1"/>
                  </a:moveTo>
                  <a:cubicBezTo>
                    <a:pt x="78" y="1"/>
                    <a:pt x="40" y="12"/>
                    <a:pt x="1" y="36"/>
                  </a:cubicBezTo>
                  <a:lnTo>
                    <a:pt x="16" y="67"/>
                  </a:lnTo>
                  <a:cubicBezTo>
                    <a:pt x="16" y="82"/>
                    <a:pt x="16" y="113"/>
                    <a:pt x="47" y="160"/>
                  </a:cubicBezTo>
                  <a:cubicBezTo>
                    <a:pt x="32" y="237"/>
                    <a:pt x="78" y="299"/>
                    <a:pt x="140" y="315"/>
                  </a:cubicBezTo>
                  <a:lnTo>
                    <a:pt x="156" y="315"/>
                  </a:lnTo>
                  <a:cubicBezTo>
                    <a:pt x="218" y="315"/>
                    <a:pt x="280" y="284"/>
                    <a:pt x="296" y="222"/>
                  </a:cubicBezTo>
                  <a:cubicBezTo>
                    <a:pt x="311" y="144"/>
                    <a:pt x="296" y="67"/>
                    <a:pt x="234" y="36"/>
                  </a:cubicBezTo>
                  <a:cubicBezTo>
                    <a:pt x="195" y="12"/>
                    <a:pt x="156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26"/>
            <p:cNvSpPr/>
            <p:nvPr/>
          </p:nvSpPr>
          <p:spPr>
            <a:xfrm>
              <a:off x="1902613" y="3807250"/>
              <a:ext cx="4275" cy="3900"/>
            </a:xfrm>
            <a:custGeom>
              <a:avLst/>
              <a:gdLst/>
              <a:ahLst/>
              <a:cxnLst/>
              <a:rect l="l" t="t" r="r" b="b"/>
              <a:pathLst>
                <a:path w="171" h="156" extrusionOk="0">
                  <a:moveTo>
                    <a:pt x="31" y="1"/>
                  </a:moveTo>
                  <a:cubicBezTo>
                    <a:pt x="16" y="16"/>
                    <a:pt x="0" y="47"/>
                    <a:pt x="0" y="63"/>
                  </a:cubicBezTo>
                  <a:cubicBezTo>
                    <a:pt x="0" y="94"/>
                    <a:pt x="0" y="140"/>
                    <a:pt x="16" y="140"/>
                  </a:cubicBezTo>
                  <a:cubicBezTo>
                    <a:pt x="31" y="156"/>
                    <a:pt x="47" y="156"/>
                    <a:pt x="78" y="156"/>
                  </a:cubicBezTo>
                  <a:cubicBezTo>
                    <a:pt x="109" y="156"/>
                    <a:pt x="155" y="140"/>
                    <a:pt x="171" y="94"/>
                  </a:cubicBezTo>
                  <a:cubicBezTo>
                    <a:pt x="171" y="78"/>
                    <a:pt x="155" y="63"/>
                    <a:pt x="155" y="47"/>
                  </a:cubicBezTo>
                  <a:cubicBezTo>
                    <a:pt x="140" y="16"/>
                    <a:pt x="93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26"/>
            <p:cNvSpPr/>
            <p:nvPr/>
          </p:nvSpPr>
          <p:spPr>
            <a:xfrm>
              <a:off x="1899513" y="3804950"/>
              <a:ext cx="9700" cy="9300"/>
            </a:xfrm>
            <a:custGeom>
              <a:avLst/>
              <a:gdLst/>
              <a:ahLst/>
              <a:cxnLst/>
              <a:rect l="l" t="t" r="r" b="b"/>
              <a:pathLst>
                <a:path w="388" h="372" extrusionOk="0">
                  <a:moveTo>
                    <a:pt x="167" y="97"/>
                  </a:moveTo>
                  <a:cubicBezTo>
                    <a:pt x="175" y="97"/>
                    <a:pt x="186" y="100"/>
                    <a:pt x="202" y="108"/>
                  </a:cubicBezTo>
                  <a:cubicBezTo>
                    <a:pt x="217" y="108"/>
                    <a:pt x="264" y="139"/>
                    <a:pt x="279" y="155"/>
                  </a:cubicBezTo>
                  <a:cubicBezTo>
                    <a:pt x="279" y="170"/>
                    <a:pt x="295" y="186"/>
                    <a:pt x="295" y="217"/>
                  </a:cubicBezTo>
                  <a:cubicBezTo>
                    <a:pt x="279" y="248"/>
                    <a:pt x="233" y="263"/>
                    <a:pt x="202" y="263"/>
                  </a:cubicBezTo>
                  <a:cubicBezTo>
                    <a:pt x="171" y="263"/>
                    <a:pt x="155" y="263"/>
                    <a:pt x="140" y="248"/>
                  </a:cubicBezTo>
                  <a:cubicBezTo>
                    <a:pt x="124" y="232"/>
                    <a:pt x="124" y="186"/>
                    <a:pt x="124" y="170"/>
                  </a:cubicBezTo>
                  <a:cubicBezTo>
                    <a:pt x="124" y="155"/>
                    <a:pt x="140" y="139"/>
                    <a:pt x="155" y="108"/>
                  </a:cubicBezTo>
                  <a:cubicBezTo>
                    <a:pt x="155" y="100"/>
                    <a:pt x="159" y="97"/>
                    <a:pt x="167" y="97"/>
                  </a:cubicBezTo>
                  <a:close/>
                  <a:moveTo>
                    <a:pt x="173" y="0"/>
                  </a:moveTo>
                  <a:cubicBezTo>
                    <a:pt x="145" y="0"/>
                    <a:pt x="118" y="5"/>
                    <a:pt x="93" y="15"/>
                  </a:cubicBezTo>
                  <a:cubicBezTo>
                    <a:pt x="62" y="62"/>
                    <a:pt x="16" y="93"/>
                    <a:pt x="16" y="155"/>
                  </a:cubicBezTo>
                  <a:cubicBezTo>
                    <a:pt x="0" y="217"/>
                    <a:pt x="16" y="263"/>
                    <a:pt x="62" y="310"/>
                  </a:cubicBezTo>
                  <a:cubicBezTo>
                    <a:pt x="78" y="341"/>
                    <a:pt x="140" y="372"/>
                    <a:pt x="171" y="372"/>
                  </a:cubicBezTo>
                  <a:cubicBezTo>
                    <a:pt x="248" y="372"/>
                    <a:pt x="357" y="310"/>
                    <a:pt x="372" y="217"/>
                  </a:cubicBezTo>
                  <a:cubicBezTo>
                    <a:pt x="388" y="170"/>
                    <a:pt x="372" y="108"/>
                    <a:pt x="326" y="77"/>
                  </a:cubicBezTo>
                  <a:cubicBezTo>
                    <a:pt x="294" y="24"/>
                    <a:pt x="23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26"/>
            <p:cNvSpPr/>
            <p:nvPr/>
          </p:nvSpPr>
          <p:spPr>
            <a:xfrm>
              <a:off x="2093363" y="4151950"/>
              <a:ext cx="5850" cy="5525"/>
            </a:xfrm>
            <a:custGeom>
              <a:avLst/>
              <a:gdLst/>
              <a:ahLst/>
              <a:cxnLst/>
              <a:rect l="l" t="t" r="r" b="b"/>
              <a:pathLst>
                <a:path w="234" h="221" extrusionOk="0">
                  <a:moveTo>
                    <a:pt x="125" y="1"/>
                  </a:moveTo>
                  <a:cubicBezTo>
                    <a:pt x="78" y="1"/>
                    <a:pt x="47" y="16"/>
                    <a:pt x="16" y="63"/>
                  </a:cubicBezTo>
                  <a:cubicBezTo>
                    <a:pt x="1" y="94"/>
                    <a:pt x="16" y="109"/>
                    <a:pt x="16" y="156"/>
                  </a:cubicBezTo>
                  <a:cubicBezTo>
                    <a:pt x="16" y="187"/>
                    <a:pt x="47" y="218"/>
                    <a:pt x="78" y="218"/>
                  </a:cubicBezTo>
                  <a:cubicBezTo>
                    <a:pt x="85" y="220"/>
                    <a:pt x="91" y="221"/>
                    <a:pt x="98" y="221"/>
                  </a:cubicBezTo>
                  <a:cubicBezTo>
                    <a:pt x="137" y="221"/>
                    <a:pt x="176" y="183"/>
                    <a:pt x="203" y="156"/>
                  </a:cubicBezTo>
                  <a:cubicBezTo>
                    <a:pt x="203" y="140"/>
                    <a:pt x="234" y="94"/>
                    <a:pt x="218" y="63"/>
                  </a:cubicBezTo>
                  <a:cubicBezTo>
                    <a:pt x="203" y="16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26"/>
            <p:cNvSpPr/>
            <p:nvPr/>
          </p:nvSpPr>
          <p:spPr>
            <a:xfrm>
              <a:off x="2090663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33" y="94"/>
                  </a:moveTo>
                  <a:cubicBezTo>
                    <a:pt x="264" y="94"/>
                    <a:pt x="311" y="109"/>
                    <a:pt x="326" y="156"/>
                  </a:cubicBezTo>
                  <a:cubicBezTo>
                    <a:pt x="342" y="187"/>
                    <a:pt x="311" y="233"/>
                    <a:pt x="311" y="249"/>
                  </a:cubicBezTo>
                  <a:cubicBezTo>
                    <a:pt x="297" y="276"/>
                    <a:pt x="249" y="314"/>
                    <a:pt x="206" y="314"/>
                  </a:cubicBezTo>
                  <a:cubicBezTo>
                    <a:pt x="199" y="314"/>
                    <a:pt x="193" y="313"/>
                    <a:pt x="186" y="311"/>
                  </a:cubicBezTo>
                  <a:cubicBezTo>
                    <a:pt x="171" y="311"/>
                    <a:pt x="155" y="280"/>
                    <a:pt x="124" y="264"/>
                  </a:cubicBezTo>
                  <a:cubicBezTo>
                    <a:pt x="109" y="233"/>
                    <a:pt x="109" y="187"/>
                    <a:pt x="124" y="156"/>
                  </a:cubicBezTo>
                  <a:cubicBezTo>
                    <a:pt x="155" y="109"/>
                    <a:pt x="186" y="94"/>
                    <a:pt x="233" y="94"/>
                  </a:cubicBezTo>
                  <a:close/>
                  <a:moveTo>
                    <a:pt x="218" y="1"/>
                  </a:moveTo>
                  <a:cubicBezTo>
                    <a:pt x="109" y="1"/>
                    <a:pt x="47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47" y="357"/>
                    <a:pt x="93" y="388"/>
                    <a:pt x="155" y="404"/>
                  </a:cubicBezTo>
                  <a:lnTo>
                    <a:pt x="218" y="404"/>
                  </a:lnTo>
                  <a:cubicBezTo>
                    <a:pt x="264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295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26"/>
            <p:cNvSpPr/>
            <p:nvPr/>
          </p:nvSpPr>
          <p:spPr>
            <a:xfrm>
              <a:off x="2046063" y="4044950"/>
              <a:ext cx="4300" cy="2500"/>
            </a:xfrm>
            <a:custGeom>
              <a:avLst/>
              <a:gdLst/>
              <a:ahLst/>
              <a:cxnLst/>
              <a:rect l="l" t="t" r="r" b="b"/>
              <a:pathLst>
                <a:path w="172" h="100" extrusionOk="0">
                  <a:moveTo>
                    <a:pt x="78" y="0"/>
                  </a:moveTo>
                  <a:cubicBezTo>
                    <a:pt x="68" y="0"/>
                    <a:pt x="44" y="7"/>
                    <a:pt x="24" y="7"/>
                  </a:cubicBezTo>
                  <a:cubicBezTo>
                    <a:pt x="15" y="7"/>
                    <a:pt x="6" y="5"/>
                    <a:pt x="1" y="0"/>
                  </a:cubicBezTo>
                  <a:lnTo>
                    <a:pt x="1" y="0"/>
                  </a:lnTo>
                  <a:cubicBezTo>
                    <a:pt x="1" y="31"/>
                    <a:pt x="16" y="47"/>
                    <a:pt x="32" y="78"/>
                  </a:cubicBezTo>
                  <a:cubicBezTo>
                    <a:pt x="65" y="89"/>
                    <a:pt x="90" y="100"/>
                    <a:pt x="118" y="100"/>
                  </a:cubicBezTo>
                  <a:cubicBezTo>
                    <a:pt x="130" y="100"/>
                    <a:pt x="142" y="98"/>
                    <a:pt x="156" y="93"/>
                  </a:cubicBezTo>
                  <a:cubicBezTo>
                    <a:pt x="171" y="78"/>
                    <a:pt x="171" y="16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26"/>
            <p:cNvSpPr/>
            <p:nvPr/>
          </p:nvSpPr>
          <p:spPr>
            <a:xfrm>
              <a:off x="2042963" y="404145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80" y="140"/>
                  </a:moveTo>
                  <a:cubicBezTo>
                    <a:pt x="295" y="140"/>
                    <a:pt x="295" y="187"/>
                    <a:pt x="280" y="249"/>
                  </a:cubicBezTo>
                  <a:cubicBezTo>
                    <a:pt x="263" y="254"/>
                    <a:pt x="246" y="258"/>
                    <a:pt x="230" y="258"/>
                  </a:cubicBezTo>
                  <a:cubicBezTo>
                    <a:pt x="201" y="258"/>
                    <a:pt x="175" y="247"/>
                    <a:pt x="156" y="218"/>
                  </a:cubicBezTo>
                  <a:cubicBezTo>
                    <a:pt x="140" y="187"/>
                    <a:pt x="125" y="171"/>
                    <a:pt x="125" y="140"/>
                  </a:cubicBezTo>
                  <a:lnTo>
                    <a:pt x="125" y="140"/>
                  </a:lnTo>
                  <a:cubicBezTo>
                    <a:pt x="130" y="145"/>
                    <a:pt x="139" y="147"/>
                    <a:pt x="148" y="147"/>
                  </a:cubicBezTo>
                  <a:cubicBezTo>
                    <a:pt x="168" y="147"/>
                    <a:pt x="192" y="140"/>
                    <a:pt x="202" y="140"/>
                  </a:cubicBezTo>
                  <a:close/>
                  <a:moveTo>
                    <a:pt x="63" y="1"/>
                  </a:moveTo>
                  <a:lnTo>
                    <a:pt x="16" y="63"/>
                  </a:lnTo>
                  <a:cubicBezTo>
                    <a:pt x="1" y="140"/>
                    <a:pt x="16" y="249"/>
                    <a:pt x="78" y="311"/>
                  </a:cubicBezTo>
                  <a:cubicBezTo>
                    <a:pt x="125" y="342"/>
                    <a:pt x="171" y="373"/>
                    <a:pt x="233" y="373"/>
                  </a:cubicBezTo>
                  <a:cubicBezTo>
                    <a:pt x="280" y="373"/>
                    <a:pt x="295" y="373"/>
                    <a:pt x="326" y="342"/>
                  </a:cubicBezTo>
                  <a:lnTo>
                    <a:pt x="373" y="326"/>
                  </a:lnTo>
                  <a:cubicBezTo>
                    <a:pt x="435" y="218"/>
                    <a:pt x="388" y="94"/>
                    <a:pt x="311" y="63"/>
                  </a:cubicBezTo>
                  <a:cubicBezTo>
                    <a:pt x="301" y="52"/>
                    <a:pt x="287" y="49"/>
                    <a:pt x="271" y="49"/>
                  </a:cubicBezTo>
                  <a:cubicBezTo>
                    <a:pt x="240" y="49"/>
                    <a:pt x="202" y="63"/>
                    <a:pt x="171" y="63"/>
                  </a:cubicBezTo>
                  <a:lnTo>
                    <a:pt x="125" y="6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26"/>
            <p:cNvSpPr/>
            <p:nvPr/>
          </p:nvSpPr>
          <p:spPr>
            <a:xfrm>
              <a:off x="2086788" y="4181425"/>
              <a:ext cx="5050" cy="3525"/>
            </a:xfrm>
            <a:custGeom>
              <a:avLst/>
              <a:gdLst/>
              <a:ahLst/>
              <a:cxnLst/>
              <a:rect l="l" t="t" r="r" b="b"/>
              <a:pathLst>
                <a:path w="202" h="141" extrusionOk="0">
                  <a:moveTo>
                    <a:pt x="93" y="0"/>
                  </a:moveTo>
                  <a:cubicBezTo>
                    <a:pt x="78" y="0"/>
                    <a:pt x="31" y="16"/>
                    <a:pt x="16" y="16"/>
                  </a:cubicBezTo>
                  <a:cubicBezTo>
                    <a:pt x="0" y="63"/>
                    <a:pt x="16" y="94"/>
                    <a:pt x="16" y="125"/>
                  </a:cubicBezTo>
                  <a:cubicBezTo>
                    <a:pt x="31" y="125"/>
                    <a:pt x="78" y="140"/>
                    <a:pt x="93" y="140"/>
                  </a:cubicBezTo>
                  <a:cubicBezTo>
                    <a:pt x="124" y="140"/>
                    <a:pt x="155" y="140"/>
                    <a:pt x="171" y="125"/>
                  </a:cubicBezTo>
                  <a:cubicBezTo>
                    <a:pt x="186" y="94"/>
                    <a:pt x="202" y="78"/>
                    <a:pt x="186" y="47"/>
                  </a:cubicBezTo>
                  <a:cubicBezTo>
                    <a:pt x="186" y="47"/>
                    <a:pt x="186" y="16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26"/>
            <p:cNvSpPr/>
            <p:nvPr/>
          </p:nvSpPr>
          <p:spPr>
            <a:xfrm>
              <a:off x="2083688" y="4179475"/>
              <a:ext cx="10100" cy="8175"/>
            </a:xfrm>
            <a:custGeom>
              <a:avLst/>
              <a:gdLst/>
              <a:ahLst/>
              <a:cxnLst/>
              <a:rect l="l" t="t" r="r" b="b"/>
              <a:pathLst>
                <a:path w="404" h="327" extrusionOk="0">
                  <a:moveTo>
                    <a:pt x="295" y="78"/>
                  </a:moveTo>
                  <a:cubicBezTo>
                    <a:pt x="310" y="78"/>
                    <a:pt x="310" y="94"/>
                    <a:pt x="310" y="125"/>
                  </a:cubicBezTo>
                  <a:cubicBezTo>
                    <a:pt x="310" y="156"/>
                    <a:pt x="310" y="172"/>
                    <a:pt x="295" y="203"/>
                  </a:cubicBezTo>
                  <a:cubicBezTo>
                    <a:pt x="279" y="218"/>
                    <a:pt x="248" y="218"/>
                    <a:pt x="217" y="218"/>
                  </a:cubicBezTo>
                  <a:cubicBezTo>
                    <a:pt x="202" y="218"/>
                    <a:pt x="155" y="203"/>
                    <a:pt x="140" y="203"/>
                  </a:cubicBezTo>
                  <a:cubicBezTo>
                    <a:pt x="140" y="172"/>
                    <a:pt x="124" y="141"/>
                    <a:pt x="140" y="94"/>
                  </a:cubicBezTo>
                  <a:cubicBezTo>
                    <a:pt x="155" y="94"/>
                    <a:pt x="202" y="78"/>
                    <a:pt x="217" y="78"/>
                  </a:cubicBezTo>
                  <a:close/>
                  <a:moveTo>
                    <a:pt x="62" y="1"/>
                  </a:moveTo>
                  <a:lnTo>
                    <a:pt x="47" y="47"/>
                  </a:lnTo>
                  <a:cubicBezTo>
                    <a:pt x="0" y="125"/>
                    <a:pt x="0" y="218"/>
                    <a:pt x="47" y="296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24" y="327"/>
                    <a:pt x="155" y="327"/>
                    <a:pt x="202" y="327"/>
                  </a:cubicBezTo>
                  <a:cubicBezTo>
                    <a:pt x="248" y="327"/>
                    <a:pt x="310" y="327"/>
                    <a:pt x="357" y="296"/>
                  </a:cubicBezTo>
                  <a:cubicBezTo>
                    <a:pt x="388" y="249"/>
                    <a:pt x="403" y="172"/>
                    <a:pt x="403" y="125"/>
                  </a:cubicBezTo>
                  <a:cubicBezTo>
                    <a:pt x="403" y="63"/>
                    <a:pt x="372" y="16"/>
                    <a:pt x="326" y="16"/>
                  </a:cubicBezTo>
                  <a:cubicBezTo>
                    <a:pt x="303" y="9"/>
                    <a:pt x="275" y="5"/>
                    <a:pt x="248" y="5"/>
                  </a:cubicBezTo>
                  <a:cubicBezTo>
                    <a:pt x="221" y="5"/>
                    <a:pt x="194" y="9"/>
                    <a:pt x="171" y="16"/>
                  </a:cubicBezTo>
                  <a:lnTo>
                    <a:pt x="93" y="16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26"/>
            <p:cNvSpPr/>
            <p:nvPr/>
          </p:nvSpPr>
          <p:spPr>
            <a:xfrm>
              <a:off x="2046463" y="3836725"/>
              <a:ext cx="5450" cy="5450"/>
            </a:xfrm>
            <a:custGeom>
              <a:avLst/>
              <a:gdLst/>
              <a:ahLst/>
              <a:cxnLst/>
              <a:rect l="l" t="t" r="r" b="b"/>
              <a:pathLst>
                <a:path w="218" h="218" extrusionOk="0">
                  <a:moveTo>
                    <a:pt x="109" y="0"/>
                  </a:moveTo>
                  <a:cubicBezTo>
                    <a:pt x="93" y="0"/>
                    <a:pt x="62" y="0"/>
                    <a:pt x="31" y="31"/>
                  </a:cubicBezTo>
                  <a:cubicBezTo>
                    <a:pt x="0" y="78"/>
                    <a:pt x="0" y="156"/>
                    <a:pt x="16" y="218"/>
                  </a:cubicBezTo>
                  <a:lnTo>
                    <a:pt x="62" y="218"/>
                  </a:lnTo>
                  <a:cubicBezTo>
                    <a:pt x="93" y="218"/>
                    <a:pt x="140" y="202"/>
                    <a:pt x="171" y="156"/>
                  </a:cubicBezTo>
                  <a:cubicBezTo>
                    <a:pt x="186" y="140"/>
                    <a:pt x="217" y="109"/>
                    <a:pt x="217" y="78"/>
                  </a:cubicBezTo>
                  <a:cubicBezTo>
                    <a:pt x="217" y="63"/>
                    <a:pt x="217" y="47"/>
                    <a:pt x="186" y="31"/>
                  </a:cubicBezTo>
                  <a:cubicBezTo>
                    <a:pt x="186" y="31"/>
                    <a:pt x="171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26"/>
            <p:cNvSpPr/>
            <p:nvPr/>
          </p:nvSpPr>
          <p:spPr>
            <a:xfrm>
              <a:off x="2043363" y="3833850"/>
              <a:ext cx="10875" cy="10275"/>
            </a:xfrm>
            <a:custGeom>
              <a:avLst/>
              <a:gdLst/>
              <a:ahLst/>
              <a:cxnLst/>
              <a:rect l="l" t="t" r="r" b="b"/>
              <a:pathLst>
                <a:path w="435" h="411" extrusionOk="0">
                  <a:moveTo>
                    <a:pt x="233" y="100"/>
                  </a:moveTo>
                  <a:cubicBezTo>
                    <a:pt x="295" y="100"/>
                    <a:pt x="310" y="115"/>
                    <a:pt x="310" y="115"/>
                  </a:cubicBezTo>
                  <a:cubicBezTo>
                    <a:pt x="341" y="146"/>
                    <a:pt x="341" y="162"/>
                    <a:pt x="341" y="178"/>
                  </a:cubicBezTo>
                  <a:cubicBezTo>
                    <a:pt x="341" y="193"/>
                    <a:pt x="310" y="240"/>
                    <a:pt x="295" y="255"/>
                  </a:cubicBezTo>
                  <a:cubicBezTo>
                    <a:pt x="264" y="302"/>
                    <a:pt x="217" y="317"/>
                    <a:pt x="186" y="317"/>
                  </a:cubicBezTo>
                  <a:lnTo>
                    <a:pt x="140" y="317"/>
                  </a:lnTo>
                  <a:cubicBezTo>
                    <a:pt x="124" y="255"/>
                    <a:pt x="124" y="178"/>
                    <a:pt x="155" y="115"/>
                  </a:cubicBezTo>
                  <a:cubicBezTo>
                    <a:pt x="186" y="100"/>
                    <a:pt x="217" y="100"/>
                    <a:pt x="233" y="100"/>
                  </a:cubicBezTo>
                  <a:close/>
                  <a:moveTo>
                    <a:pt x="244" y="0"/>
                  </a:moveTo>
                  <a:cubicBezTo>
                    <a:pt x="210" y="0"/>
                    <a:pt x="171" y="7"/>
                    <a:pt x="124" y="22"/>
                  </a:cubicBezTo>
                  <a:lnTo>
                    <a:pt x="109" y="22"/>
                  </a:lnTo>
                  <a:lnTo>
                    <a:pt x="78" y="38"/>
                  </a:lnTo>
                  <a:cubicBezTo>
                    <a:pt x="31" y="131"/>
                    <a:pt x="0" y="271"/>
                    <a:pt x="47" y="379"/>
                  </a:cubicBezTo>
                  <a:lnTo>
                    <a:pt x="62" y="364"/>
                  </a:lnTo>
                  <a:cubicBezTo>
                    <a:pt x="109" y="395"/>
                    <a:pt x="140" y="410"/>
                    <a:pt x="186" y="410"/>
                  </a:cubicBezTo>
                  <a:cubicBezTo>
                    <a:pt x="264" y="410"/>
                    <a:pt x="310" y="395"/>
                    <a:pt x="372" y="333"/>
                  </a:cubicBezTo>
                  <a:cubicBezTo>
                    <a:pt x="419" y="302"/>
                    <a:pt x="434" y="240"/>
                    <a:pt x="434" y="178"/>
                  </a:cubicBezTo>
                  <a:cubicBezTo>
                    <a:pt x="434" y="131"/>
                    <a:pt x="419" y="100"/>
                    <a:pt x="388" y="69"/>
                  </a:cubicBezTo>
                  <a:cubicBezTo>
                    <a:pt x="357" y="28"/>
                    <a:pt x="312" y="0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26"/>
            <p:cNvSpPr/>
            <p:nvPr/>
          </p:nvSpPr>
          <p:spPr>
            <a:xfrm>
              <a:off x="2015438" y="3841775"/>
              <a:ext cx="4675" cy="4275"/>
            </a:xfrm>
            <a:custGeom>
              <a:avLst/>
              <a:gdLst/>
              <a:ahLst/>
              <a:cxnLst/>
              <a:rect l="l" t="t" r="r" b="b"/>
              <a:pathLst>
                <a:path w="187" h="171" extrusionOk="0">
                  <a:moveTo>
                    <a:pt x="156" y="0"/>
                  </a:moveTo>
                  <a:cubicBezTo>
                    <a:pt x="109" y="0"/>
                    <a:pt x="78" y="16"/>
                    <a:pt x="32" y="62"/>
                  </a:cubicBezTo>
                  <a:cubicBezTo>
                    <a:pt x="16" y="78"/>
                    <a:pt x="1" y="109"/>
                    <a:pt x="16" y="140"/>
                  </a:cubicBezTo>
                  <a:cubicBezTo>
                    <a:pt x="16" y="155"/>
                    <a:pt x="16" y="171"/>
                    <a:pt x="32" y="171"/>
                  </a:cubicBezTo>
                  <a:lnTo>
                    <a:pt x="140" y="171"/>
                  </a:lnTo>
                  <a:cubicBezTo>
                    <a:pt x="171" y="109"/>
                    <a:pt x="187" y="62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26"/>
            <p:cNvSpPr/>
            <p:nvPr/>
          </p:nvSpPr>
          <p:spPr>
            <a:xfrm>
              <a:off x="201311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80" y="111"/>
                  </a:moveTo>
                  <a:cubicBezTo>
                    <a:pt x="280" y="173"/>
                    <a:pt x="264" y="235"/>
                    <a:pt x="233" y="281"/>
                  </a:cubicBezTo>
                  <a:lnTo>
                    <a:pt x="125" y="281"/>
                  </a:lnTo>
                  <a:cubicBezTo>
                    <a:pt x="109" y="281"/>
                    <a:pt x="109" y="266"/>
                    <a:pt x="109" y="250"/>
                  </a:cubicBezTo>
                  <a:cubicBezTo>
                    <a:pt x="94" y="204"/>
                    <a:pt x="109" y="188"/>
                    <a:pt x="125" y="173"/>
                  </a:cubicBezTo>
                  <a:cubicBezTo>
                    <a:pt x="171" y="126"/>
                    <a:pt x="202" y="111"/>
                    <a:pt x="249" y="111"/>
                  </a:cubicBezTo>
                  <a:close/>
                  <a:moveTo>
                    <a:pt x="246" y="1"/>
                  </a:moveTo>
                  <a:cubicBezTo>
                    <a:pt x="173" y="1"/>
                    <a:pt x="97" y="35"/>
                    <a:pt x="47" y="95"/>
                  </a:cubicBezTo>
                  <a:cubicBezTo>
                    <a:pt x="0" y="126"/>
                    <a:pt x="0" y="188"/>
                    <a:pt x="0" y="250"/>
                  </a:cubicBezTo>
                  <a:cubicBezTo>
                    <a:pt x="0" y="281"/>
                    <a:pt x="16" y="328"/>
                    <a:pt x="47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80" y="359"/>
                  </a:lnTo>
                  <a:cubicBezTo>
                    <a:pt x="357" y="281"/>
                    <a:pt x="388" y="173"/>
                    <a:pt x="388" y="80"/>
                  </a:cubicBezTo>
                  <a:lnTo>
                    <a:pt x="357" y="33"/>
                  </a:lnTo>
                  <a:cubicBezTo>
                    <a:pt x="324" y="11"/>
                    <a:pt x="285" y="1"/>
                    <a:pt x="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26"/>
            <p:cNvSpPr/>
            <p:nvPr/>
          </p:nvSpPr>
          <p:spPr>
            <a:xfrm>
              <a:off x="2051888" y="3855425"/>
              <a:ext cx="3125" cy="2425"/>
            </a:xfrm>
            <a:custGeom>
              <a:avLst/>
              <a:gdLst/>
              <a:ahLst/>
              <a:cxnLst/>
              <a:rect l="l" t="t" r="r" b="b"/>
              <a:pathLst>
                <a:path w="125" h="97" extrusionOk="0">
                  <a:moveTo>
                    <a:pt x="61" y="1"/>
                  </a:moveTo>
                  <a:cubicBezTo>
                    <a:pt x="39" y="1"/>
                    <a:pt x="16" y="5"/>
                    <a:pt x="0" y="12"/>
                  </a:cubicBezTo>
                  <a:cubicBezTo>
                    <a:pt x="0" y="28"/>
                    <a:pt x="0" y="74"/>
                    <a:pt x="16" y="90"/>
                  </a:cubicBezTo>
                  <a:cubicBezTo>
                    <a:pt x="20" y="95"/>
                    <a:pt x="28" y="96"/>
                    <a:pt x="36" y="96"/>
                  </a:cubicBezTo>
                  <a:cubicBezTo>
                    <a:pt x="56" y="96"/>
                    <a:pt x="83" y="85"/>
                    <a:pt x="93" y="74"/>
                  </a:cubicBezTo>
                  <a:cubicBezTo>
                    <a:pt x="109" y="43"/>
                    <a:pt x="124" y="28"/>
                    <a:pt x="109" y="12"/>
                  </a:cubicBezTo>
                  <a:cubicBezTo>
                    <a:pt x="101" y="5"/>
                    <a:pt x="82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26"/>
            <p:cNvSpPr/>
            <p:nvPr/>
          </p:nvSpPr>
          <p:spPr>
            <a:xfrm>
              <a:off x="2048388" y="3851450"/>
              <a:ext cx="9725" cy="8575"/>
            </a:xfrm>
            <a:custGeom>
              <a:avLst/>
              <a:gdLst/>
              <a:ahLst/>
              <a:cxnLst/>
              <a:rect l="l" t="t" r="r" b="b"/>
              <a:pathLst>
                <a:path w="389" h="343" extrusionOk="0">
                  <a:moveTo>
                    <a:pt x="214" y="161"/>
                  </a:moveTo>
                  <a:cubicBezTo>
                    <a:pt x="233" y="161"/>
                    <a:pt x="252" y="165"/>
                    <a:pt x="264" y="171"/>
                  </a:cubicBezTo>
                  <a:cubicBezTo>
                    <a:pt x="264" y="187"/>
                    <a:pt x="249" y="218"/>
                    <a:pt x="233" y="249"/>
                  </a:cubicBezTo>
                  <a:cubicBezTo>
                    <a:pt x="223" y="260"/>
                    <a:pt x="197" y="278"/>
                    <a:pt x="177" y="278"/>
                  </a:cubicBezTo>
                  <a:cubicBezTo>
                    <a:pt x="169" y="278"/>
                    <a:pt x="161" y="274"/>
                    <a:pt x="156" y="264"/>
                  </a:cubicBezTo>
                  <a:cubicBezTo>
                    <a:pt x="140" y="249"/>
                    <a:pt x="140" y="218"/>
                    <a:pt x="140" y="187"/>
                  </a:cubicBezTo>
                  <a:cubicBezTo>
                    <a:pt x="159" y="169"/>
                    <a:pt x="187" y="161"/>
                    <a:pt x="214" y="161"/>
                  </a:cubicBezTo>
                  <a:close/>
                  <a:moveTo>
                    <a:pt x="171" y="1"/>
                  </a:moveTo>
                  <a:cubicBezTo>
                    <a:pt x="94" y="1"/>
                    <a:pt x="32" y="63"/>
                    <a:pt x="16" y="140"/>
                  </a:cubicBezTo>
                  <a:cubicBezTo>
                    <a:pt x="1" y="202"/>
                    <a:pt x="32" y="280"/>
                    <a:pt x="94" y="327"/>
                  </a:cubicBezTo>
                  <a:cubicBezTo>
                    <a:pt x="109" y="342"/>
                    <a:pt x="156" y="342"/>
                    <a:pt x="171" y="342"/>
                  </a:cubicBezTo>
                  <a:cubicBezTo>
                    <a:pt x="233" y="342"/>
                    <a:pt x="264" y="327"/>
                    <a:pt x="311" y="296"/>
                  </a:cubicBezTo>
                  <a:cubicBezTo>
                    <a:pt x="373" y="233"/>
                    <a:pt x="389" y="156"/>
                    <a:pt x="342" y="94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296" y="63"/>
                    <a:pt x="249" y="63"/>
                    <a:pt x="187" y="63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26"/>
            <p:cNvSpPr/>
            <p:nvPr/>
          </p:nvSpPr>
          <p:spPr>
            <a:xfrm>
              <a:off x="1977063" y="3855325"/>
              <a:ext cx="5050" cy="4300"/>
            </a:xfrm>
            <a:custGeom>
              <a:avLst/>
              <a:gdLst/>
              <a:ahLst/>
              <a:cxnLst/>
              <a:rect l="l" t="t" r="r" b="b"/>
              <a:pathLst>
                <a:path w="202" h="172" extrusionOk="0">
                  <a:moveTo>
                    <a:pt x="124" y="1"/>
                  </a:moveTo>
                  <a:cubicBezTo>
                    <a:pt x="62" y="1"/>
                    <a:pt x="47" y="16"/>
                    <a:pt x="16" y="32"/>
                  </a:cubicBezTo>
                  <a:cubicBezTo>
                    <a:pt x="0" y="63"/>
                    <a:pt x="0" y="94"/>
                    <a:pt x="16" y="109"/>
                  </a:cubicBezTo>
                  <a:cubicBezTo>
                    <a:pt x="47" y="156"/>
                    <a:pt x="78" y="172"/>
                    <a:pt x="124" y="172"/>
                  </a:cubicBezTo>
                  <a:cubicBezTo>
                    <a:pt x="155" y="172"/>
                    <a:pt x="171" y="156"/>
                    <a:pt x="202" y="109"/>
                  </a:cubicBezTo>
                  <a:cubicBezTo>
                    <a:pt x="171" y="63"/>
                    <a:pt x="171" y="16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26"/>
            <p:cNvSpPr/>
            <p:nvPr/>
          </p:nvSpPr>
          <p:spPr>
            <a:xfrm>
              <a:off x="1974338" y="3852225"/>
              <a:ext cx="10100" cy="9350"/>
            </a:xfrm>
            <a:custGeom>
              <a:avLst/>
              <a:gdLst/>
              <a:ahLst/>
              <a:cxnLst/>
              <a:rect l="l" t="t" r="r" b="b"/>
              <a:pathLst>
                <a:path w="404" h="374" extrusionOk="0">
                  <a:moveTo>
                    <a:pt x="264" y="125"/>
                  </a:moveTo>
                  <a:cubicBezTo>
                    <a:pt x="280" y="140"/>
                    <a:pt x="280" y="171"/>
                    <a:pt x="264" y="218"/>
                  </a:cubicBezTo>
                  <a:cubicBezTo>
                    <a:pt x="264" y="265"/>
                    <a:pt x="233" y="280"/>
                    <a:pt x="202" y="296"/>
                  </a:cubicBezTo>
                  <a:cubicBezTo>
                    <a:pt x="171" y="296"/>
                    <a:pt x="125" y="280"/>
                    <a:pt x="109" y="233"/>
                  </a:cubicBezTo>
                  <a:cubicBezTo>
                    <a:pt x="94" y="218"/>
                    <a:pt x="94" y="187"/>
                    <a:pt x="109" y="156"/>
                  </a:cubicBezTo>
                  <a:cubicBezTo>
                    <a:pt x="125" y="140"/>
                    <a:pt x="156" y="125"/>
                    <a:pt x="202" y="125"/>
                  </a:cubicBezTo>
                  <a:close/>
                  <a:moveTo>
                    <a:pt x="233" y="1"/>
                  </a:moveTo>
                  <a:cubicBezTo>
                    <a:pt x="156" y="1"/>
                    <a:pt x="94" y="47"/>
                    <a:pt x="47" y="78"/>
                  </a:cubicBezTo>
                  <a:cubicBezTo>
                    <a:pt x="16" y="125"/>
                    <a:pt x="1" y="202"/>
                    <a:pt x="32" y="265"/>
                  </a:cubicBezTo>
                  <a:cubicBezTo>
                    <a:pt x="78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280" y="373"/>
                    <a:pt x="342" y="342"/>
                    <a:pt x="388" y="265"/>
                  </a:cubicBezTo>
                  <a:cubicBezTo>
                    <a:pt x="404" y="187"/>
                    <a:pt x="404" y="109"/>
                    <a:pt x="357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311" y="1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26"/>
            <p:cNvSpPr/>
            <p:nvPr/>
          </p:nvSpPr>
          <p:spPr>
            <a:xfrm>
              <a:off x="171881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cubicBezTo>
                    <a:pt x="29" y="33"/>
                    <a:pt x="58" y="65"/>
                    <a:pt x="87" y="98"/>
                  </a:cubicBezTo>
                  <a:lnTo>
                    <a:pt x="87" y="98"/>
                  </a:lnTo>
                  <a:cubicBezTo>
                    <a:pt x="58" y="65"/>
                    <a:pt x="29" y="33"/>
                    <a:pt x="1" y="0"/>
                  </a:cubicBezTo>
                  <a:close/>
                  <a:moveTo>
                    <a:pt x="87" y="98"/>
                  </a:moveTo>
                  <a:lnTo>
                    <a:pt x="87" y="98"/>
                  </a:lnTo>
                  <a:cubicBezTo>
                    <a:pt x="291" y="329"/>
                    <a:pt x="495" y="556"/>
                    <a:pt x="699" y="760"/>
                  </a:cubicBezTo>
                  <a:cubicBezTo>
                    <a:pt x="483" y="531"/>
                    <a:pt x="279" y="314"/>
                    <a:pt x="87" y="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26"/>
            <p:cNvSpPr/>
            <p:nvPr/>
          </p:nvSpPr>
          <p:spPr>
            <a:xfrm>
              <a:off x="2062738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0"/>
                  </a:moveTo>
                  <a:cubicBezTo>
                    <a:pt x="1427" y="590"/>
                    <a:pt x="745" y="1117"/>
                    <a:pt x="1" y="1567"/>
                  </a:cubicBezTo>
                  <a:cubicBezTo>
                    <a:pt x="745" y="1132"/>
                    <a:pt x="1427" y="590"/>
                    <a:pt x="2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26"/>
            <p:cNvSpPr/>
            <p:nvPr/>
          </p:nvSpPr>
          <p:spPr>
            <a:xfrm>
              <a:off x="2170138" y="4098050"/>
              <a:ext cx="8950" cy="24850"/>
            </a:xfrm>
            <a:custGeom>
              <a:avLst/>
              <a:gdLst/>
              <a:ahLst/>
              <a:cxnLst/>
              <a:rect l="l" t="t" r="r" b="b"/>
              <a:pathLst>
                <a:path w="358" h="994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65" y="327"/>
                    <a:pt x="140" y="668"/>
                    <a:pt x="1" y="994"/>
                  </a:cubicBezTo>
                  <a:cubicBezTo>
                    <a:pt x="156" y="668"/>
                    <a:pt x="265" y="358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26"/>
            <p:cNvSpPr/>
            <p:nvPr/>
          </p:nvSpPr>
          <p:spPr>
            <a:xfrm>
              <a:off x="1669963" y="4098050"/>
              <a:ext cx="8550" cy="24850"/>
            </a:xfrm>
            <a:custGeom>
              <a:avLst/>
              <a:gdLst/>
              <a:ahLst/>
              <a:cxnLst/>
              <a:rect l="l" t="t" r="r" b="b"/>
              <a:pathLst>
                <a:path w="342" h="994" extrusionOk="0">
                  <a:moveTo>
                    <a:pt x="0" y="1"/>
                  </a:moveTo>
                  <a:lnTo>
                    <a:pt x="0" y="1"/>
                  </a:lnTo>
                  <a:cubicBezTo>
                    <a:pt x="94" y="327"/>
                    <a:pt x="233" y="668"/>
                    <a:pt x="342" y="994"/>
                  </a:cubicBezTo>
                  <a:cubicBezTo>
                    <a:pt x="233" y="668"/>
                    <a:pt x="109" y="35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26"/>
            <p:cNvSpPr/>
            <p:nvPr/>
          </p:nvSpPr>
          <p:spPr>
            <a:xfrm>
              <a:off x="1703313" y="41682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822"/>
                  </a:moveTo>
                  <a:cubicBezTo>
                    <a:pt x="404" y="543"/>
                    <a:pt x="186" y="279"/>
                    <a:pt x="0" y="0"/>
                  </a:cubicBezTo>
                  <a:cubicBezTo>
                    <a:pt x="186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26"/>
            <p:cNvSpPr/>
            <p:nvPr/>
          </p:nvSpPr>
          <p:spPr>
            <a:xfrm>
              <a:off x="1797913" y="4253150"/>
              <a:ext cx="126825" cy="32225"/>
            </a:xfrm>
            <a:custGeom>
              <a:avLst/>
              <a:gdLst/>
              <a:ahLst/>
              <a:cxnLst/>
              <a:rect l="l" t="t" r="r" b="b"/>
              <a:pathLst>
                <a:path w="5073" h="1289" extrusionOk="0">
                  <a:moveTo>
                    <a:pt x="1" y="1"/>
                  </a:moveTo>
                  <a:cubicBezTo>
                    <a:pt x="1466" y="825"/>
                    <a:pt x="3171" y="1288"/>
                    <a:pt x="4983" y="1288"/>
                  </a:cubicBezTo>
                  <a:cubicBezTo>
                    <a:pt x="5013" y="1288"/>
                    <a:pt x="5042" y="1288"/>
                    <a:pt x="5072" y="1288"/>
                  </a:cubicBezTo>
                  <a:cubicBezTo>
                    <a:pt x="3227" y="1288"/>
                    <a:pt x="1505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26"/>
            <p:cNvSpPr/>
            <p:nvPr/>
          </p:nvSpPr>
          <p:spPr>
            <a:xfrm>
              <a:off x="1736263" y="4207800"/>
              <a:ext cx="50425" cy="39175"/>
            </a:xfrm>
            <a:custGeom>
              <a:avLst/>
              <a:gdLst/>
              <a:ahLst/>
              <a:cxnLst/>
              <a:rect l="l" t="t" r="r" b="b"/>
              <a:pathLst>
                <a:path w="2017" h="1567" extrusionOk="0">
                  <a:moveTo>
                    <a:pt x="2017" y="1567"/>
                  </a:moveTo>
                  <a:cubicBezTo>
                    <a:pt x="1272" y="1117"/>
                    <a:pt x="605" y="590"/>
                    <a:pt x="1" y="0"/>
                  </a:cubicBezTo>
                  <a:cubicBezTo>
                    <a:pt x="605" y="590"/>
                    <a:pt x="1272" y="1117"/>
                    <a:pt x="2017" y="15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26"/>
            <p:cNvSpPr/>
            <p:nvPr/>
          </p:nvSpPr>
          <p:spPr>
            <a:xfrm>
              <a:off x="2130213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35" y="295"/>
                    <a:pt x="217" y="559"/>
                    <a:pt x="0" y="823"/>
                  </a:cubicBezTo>
                  <a:cubicBezTo>
                    <a:pt x="233" y="559"/>
                    <a:pt x="435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26"/>
            <p:cNvSpPr/>
            <p:nvPr/>
          </p:nvSpPr>
          <p:spPr>
            <a:xfrm>
              <a:off x="2112763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698" y="0"/>
                  </a:moveTo>
                  <a:lnTo>
                    <a:pt x="698" y="0"/>
                  </a:lnTo>
                  <a:cubicBezTo>
                    <a:pt x="497" y="248"/>
                    <a:pt x="249" y="496"/>
                    <a:pt x="0" y="760"/>
                  </a:cubicBezTo>
                  <a:cubicBezTo>
                    <a:pt x="249" y="527"/>
                    <a:pt x="497" y="264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26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26"/>
            <p:cNvSpPr/>
            <p:nvPr/>
          </p:nvSpPr>
          <p:spPr>
            <a:xfrm>
              <a:off x="1683538" y="4055025"/>
              <a:ext cx="18625" cy="41500"/>
            </a:xfrm>
            <a:custGeom>
              <a:avLst/>
              <a:gdLst/>
              <a:ahLst/>
              <a:cxnLst/>
              <a:rect l="l" t="t" r="r" b="b"/>
              <a:pathLst>
                <a:path w="745" h="1660" extrusionOk="0">
                  <a:moveTo>
                    <a:pt x="264" y="0"/>
                  </a:moveTo>
                  <a:cubicBezTo>
                    <a:pt x="202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60"/>
                    <a:pt x="497" y="1660"/>
                  </a:cubicBezTo>
                  <a:lnTo>
                    <a:pt x="543" y="1660"/>
                  </a:lnTo>
                  <a:cubicBezTo>
                    <a:pt x="667" y="1613"/>
                    <a:pt x="745" y="1458"/>
                    <a:pt x="729" y="1303"/>
                  </a:cubicBezTo>
                  <a:cubicBezTo>
                    <a:pt x="667" y="884"/>
                    <a:pt x="559" y="497"/>
                    <a:pt x="388" y="140"/>
                  </a:cubicBezTo>
                  <a:cubicBezTo>
                    <a:pt x="342" y="62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26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26"/>
            <p:cNvSpPr/>
            <p:nvPr/>
          </p:nvSpPr>
          <p:spPr>
            <a:xfrm>
              <a:off x="169593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26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26"/>
            <p:cNvSpPr/>
            <p:nvPr/>
          </p:nvSpPr>
          <p:spPr>
            <a:xfrm>
              <a:off x="1807988" y="3836325"/>
              <a:ext cx="14375" cy="11275"/>
            </a:xfrm>
            <a:custGeom>
              <a:avLst/>
              <a:gdLst/>
              <a:ahLst/>
              <a:cxnLst/>
              <a:rect l="l" t="t" r="r" b="b"/>
              <a:pathLst>
                <a:path w="575" h="451" extrusionOk="0">
                  <a:moveTo>
                    <a:pt x="575" y="1"/>
                  </a:moveTo>
                  <a:cubicBezTo>
                    <a:pt x="420" y="63"/>
                    <a:pt x="265" y="156"/>
                    <a:pt x="140" y="234"/>
                  </a:cubicBezTo>
                  <a:cubicBezTo>
                    <a:pt x="32" y="296"/>
                    <a:pt x="1" y="358"/>
                    <a:pt x="1" y="358"/>
                  </a:cubicBezTo>
                  <a:cubicBezTo>
                    <a:pt x="16" y="389"/>
                    <a:pt x="63" y="435"/>
                    <a:pt x="94" y="451"/>
                  </a:cubicBezTo>
                  <a:cubicBezTo>
                    <a:pt x="249" y="296"/>
                    <a:pt x="420" y="14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26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26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26"/>
            <p:cNvSpPr/>
            <p:nvPr/>
          </p:nvSpPr>
          <p:spPr>
            <a:xfrm>
              <a:off x="189523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498" y="1"/>
                  </a:moveTo>
                  <a:cubicBezTo>
                    <a:pt x="362" y="1"/>
                    <a:pt x="226" y="8"/>
                    <a:pt x="94" y="22"/>
                  </a:cubicBezTo>
                  <a:cubicBezTo>
                    <a:pt x="32" y="22"/>
                    <a:pt x="16" y="38"/>
                    <a:pt x="1" y="38"/>
                  </a:cubicBezTo>
                  <a:cubicBezTo>
                    <a:pt x="16" y="38"/>
                    <a:pt x="16" y="69"/>
                    <a:pt x="32" y="69"/>
                  </a:cubicBezTo>
                  <a:cubicBezTo>
                    <a:pt x="187" y="162"/>
                    <a:pt x="419" y="193"/>
                    <a:pt x="714" y="193"/>
                  </a:cubicBezTo>
                  <a:cubicBezTo>
                    <a:pt x="807" y="193"/>
                    <a:pt x="916" y="193"/>
                    <a:pt x="1009" y="177"/>
                  </a:cubicBezTo>
                  <a:cubicBezTo>
                    <a:pt x="1148" y="177"/>
                    <a:pt x="1164" y="146"/>
                    <a:pt x="1164" y="146"/>
                  </a:cubicBezTo>
                  <a:cubicBezTo>
                    <a:pt x="1164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26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26"/>
            <p:cNvSpPr/>
            <p:nvPr/>
          </p:nvSpPr>
          <p:spPr>
            <a:xfrm>
              <a:off x="1800638" y="3827000"/>
              <a:ext cx="34150" cy="26025"/>
            </a:xfrm>
            <a:custGeom>
              <a:avLst/>
              <a:gdLst/>
              <a:ahLst/>
              <a:cxnLst/>
              <a:rect l="l" t="t" r="r" b="b"/>
              <a:pathLst>
                <a:path w="1366" h="1041" extrusionOk="0">
                  <a:moveTo>
                    <a:pt x="1316" y="1"/>
                  </a:moveTo>
                  <a:cubicBezTo>
                    <a:pt x="918" y="1"/>
                    <a:pt x="578" y="180"/>
                    <a:pt x="295" y="358"/>
                  </a:cubicBezTo>
                  <a:cubicBezTo>
                    <a:pt x="93" y="467"/>
                    <a:pt x="0" y="607"/>
                    <a:pt x="16" y="762"/>
                  </a:cubicBezTo>
                  <a:cubicBezTo>
                    <a:pt x="16" y="808"/>
                    <a:pt x="47" y="839"/>
                    <a:pt x="62" y="886"/>
                  </a:cubicBezTo>
                  <a:cubicBezTo>
                    <a:pt x="93" y="932"/>
                    <a:pt x="140" y="994"/>
                    <a:pt x="202" y="1041"/>
                  </a:cubicBezTo>
                  <a:lnTo>
                    <a:pt x="403" y="824"/>
                  </a:lnTo>
                  <a:cubicBezTo>
                    <a:pt x="372" y="793"/>
                    <a:pt x="326" y="762"/>
                    <a:pt x="310" y="731"/>
                  </a:cubicBezTo>
                  <a:cubicBezTo>
                    <a:pt x="310" y="700"/>
                    <a:pt x="326" y="669"/>
                    <a:pt x="450" y="607"/>
                  </a:cubicBezTo>
                  <a:cubicBezTo>
                    <a:pt x="559" y="529"/>
                    <a:pt x="745" y="452"/>
                    <a:pt x="915" y="374"/>
                  </a:cubicBezTo>
                  <a:cubicBezTo>
                    <a:pt x="1070" y="250"/>
                    <a:pt x="1210" y="126"/>
                    <a:pt x="1365" y="2"/>
                  </a:cubicBezTo>
                  <a:cubicBezTo>
                    <a:pt x="1349" y="1"/>
                    <a:pt x="1332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26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26"/>
            <p:cNvSpPr/>
            <p:nvPr/>
          </p:nvSpPr>
          <p:spPr>
            <a:xfrm>
              <a:off x="1887088" y="4244625"/>
              <a:ext cx="43850" cy="18625"/>
            </a:xfrm>
            <a:custGeom>
              <a:avLst/>
              <a:gdLst/>
              <a:ahLst/>
              <a:cxnLst/>
              <a:rect l="l" t="t" r="r" b="b"/>
              <a:pathLst>
                <a:path w="1754" h="745" extrusionOk="0">
                  <a:moveTo>
                    <a:pt x="1169" y="267"/>
                  </a:moveTo>
                  <a:lnTo>
                    <a:pt x="1169" y="267"/>
                  </a:lnTo>
                  <a:cubicBezTo>
                    <a:pt x="1261" y="292"/>
                    <a:pt x="1352" y="315"/>
                    <a:pt x="1444" y="337"/>
                  </a:cubicBezTo>
                  <a:lnTo>
                    <a:pt x="1444" y="337"/>
                  </a:lnTo>
                  <a:cubicBezTo>
                    <a:pt x="1413" y="317"/>
                    <a:pt x="1368" y="296"/>
                    <a:pt x="1319" y="280"/>
                  </a:cubicBezTo>
                  <a:cubicBezTo>
                    <a:pt x="1269" y="275"/>
                    <a:pt x="1219" y="271"/>
                    <a:pt x="1169" y="267"/>
                  </a:cubicBezTo>
                  <a:close/>
                  <a:moveTo>
                    <a:pt x="342" y="1"/>
                  </a:moveTo>
                  <a:cubicBezTo>
                    <a:pt x="249" y="1"/>
                    <a:pt x="125" y="32"/>
                    <a:pt x="78" y="125"/>
                  </a:cubicBezTo>
                  <a:cubicBezTo>
                    <a:pt x="16" y="187"/>
                    <a:pt x="1" y="249"/>
                    <a:pt x="16" y="326"/>
                  </a:cubicBezTo>
                  <a:cubicBezTo>
                    <a:pt x="63" y="466"/>
                    <a:pt x="171" y="543"/>
                    <a:pt x="233" y="574"/>
                  </a:cubicBezTo>
                  <a:cubicBezTo>
                    <a:pt x="451" y="698"/>
                    <a:pt x="714" y="745"/>
                    <a:pt x="1040" y="745"/>
                  </a:cubicBezTo>
                  <a:cubicBezTo>
                    <a:pt x="1164" y="745"/>
                    <a:pt x="1257" y="729"/>
                    <a:pt x="1350" y="729"/>
                  </a:cubicBezTo>
                  <a:cubicBezTo>
                    <a:pt x="1490" y="714"/>
                    <a:pt x="1660" y="698"/>
                    <a:pt x="1738" y="543"/>
                  </a:cubicBezTo>
                  <a:cubicBezTo>
                    <a:pt x="1753" y="497"/>
                    <a:pt x="1753" y="466"/>
                    <a:pt x="1753" y="419"/>
                  </a:cubicBezTo>
                  <a:lnTo>
                    <a:pt x="1753" y="404"/>
                  </a:lnTo>
                  <a:cubicBezTo>
                    <a:pt x="1650" y="384"/>
                    <a:pt x="1547" y="362"/>
                    <a:pt x="1444" y="337"/>
                  </a:cubicBezTo>
                  <a:lnTo>
                    <a:pt x="1444" y="337"/>
                  </a:lnTo>
                  <a:cubicBezTo>
                    <a:pt x="1473" y="356"/>
                    <a:pt x="1490" y="374"/>
                    <a:pt x="1490" y="388"/>
                  </a:cubicBezTo>
                  <a:cubicBezTo>
                    <a:pt x="1490" y="388"/>
                    <a:pt x="1474" y="419"/>
                    <a:pt x="1335" y="419"/>
                  </a:cubicBezTo>
                  <a:cubicBezTo>
                    <a:pt x="1242" y="435"/>
                    <a:pt x="1133" y="435"/>
                    <a:pt x="1040" y="435"/>
                  </a:cubicBezTo>
                  <a:cubicBezTo>
                    <a:pt x="745" y="435"/>
                    <a:pt x="513" y="404"/>
                    <a:pt x="358" y="311"/>
                  </a:cubicBezTo>
                  <a:cubicBezTo>
                    <a:pt x="342" y="311"/>
                    <a:pt x="342" y="280"/>
                    <a:pt x="327" y="280"/>
                  </a:cubicBezTo>
                  <a:cubicBezTo>
                    <a:pt x="342" y="264"/>
                    <a:pt x="373" y="264"/>
                    <a:pt x="404" y="264"/>
                  </a:cubicBezTo>
                  <a:cubicBezTo>
                    <a:pt x="526" y="258"/>
                    <a:pt x="651" y="254"/>
                    <a:pt x="777" y="254"/>
                  </a:cubicBezTo>
                  <a:cubicBezTo>
                    <a:pt x="907" y="254"/>
                    <a:pt x="1038" y="258"/>
                    <a:pt x="1169" y="267"/>
                  </a:cubicBezTo>
                  <a:lnTo>
                    <a:pt x="1169" y="267"/>
                  </a:lnTo>
                  <a:cubicBezTo>
                    <a:pt x="891" y="191"/>
                    <a:pt x="617" y="10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26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26"/>
            <p:cNvSpPr/>
            <p:nvPr/>
          </p:nvSpPr>
          <p:spPr>
            <a:xfrm>
              <a:off x="1675788" y="4047400"/>
              <a:ext cx="34125" cy="56500"/>
            </a:xfrm>
            <a:custGeom>
              <a:avLst/>
              <a:gdLst/>
              <a:ahLst/>
              <a:cxnLst/>
              <a:rect l="l" t="t" r="r" b="b"/>
              <a:pathLst>
                <a:path w="1365" h="2260" extrusionOk="0">
                  <a:moveTo>
                    <a:pt x="589" y="305"/>
                  </a:moveTo>
                  <a:cubicBezTo>
                    <a:pt x="636" y="305"/>
                    <a:pt x="667" y="367"/>
                    <a:pt x="714" y="445"/>
                  </a:cubicBezTo>
                  <a:cubicBezTo>
                    <a:pt x="884" y="802"/>
                    <a:pt x="1008" y="1189"/>
                    <a:pt x="1055" y="1608"/>
                  </a:cubicBezTo>
                  <a:cubicBezTo>
                    <a:pt x="1086" y="1763"/>
                    <a:pt x="1008" y="1918"/>
                    <a:pt x="869" y="1965"/>
                  </a:cubicBezTo>
                  <a:lnTo>
                    <a:pt x="822" y="1965"/>
                  </a:lnTo>
                  <a:cubicBezTo>
                    <a:pt x="776" y="1965"/>
                    <a:pt x="714" y="1887"/>
                    <a:pt x="652" y="1779"/>
                  </a:cubicBezTo>
                  <a:cubicBezTo>
                    <a:pt x="481" y="1407"/>
                    <a:pt x="310" y="926"/>
                    <a:pt x="434" y="491"/>
                  </a:cubicBezTo>
                  <a:cubicBezTo>
                    <a:pt x="481" y="383"/>
                    <a:pt x="543" y="305"/>
                    <a:pt x="589" y="305"/>
                  </a:cubicBezTo>
                  <a:close/>
                  <a:moveTo>
                    <a:pt x="555" y="0"/>
                  </a:moveTo>
                  <a:cubicBezTo>
                    <a:pt x="348" y="0"/>
                    <a:pt x="197" y="206"/>
                    <a:pt x="155" y="398"/>
                  </a:cubicBezTo>
                  <a:cubicBezTo>
                    <a:pt x="0" y="941"/>
                    <a:pt x="186" y="1484"/>
                    <a:pt x="388" y="1887"/>
                  </a:cubicBezTo>
                  <a:cubicBezTo>
                    <a:pt x="419" y="1996"/>
                    <a:pt x="558" y="2260"/>
                    <a:pt x="822" y="2260"/>
                  </a:cubicBezTo>
                  <a:cubicBezTo>
                    <a:pt x="869" y="2260"/>
                    <a:pt x="931" y="2260"/>
                    <a:pt x="962" y="2244"/>
                  </a:cubicBezTo>
                  <a:cubicBezTo>
                    <a:pt x="1210" y="2151"/>
                    <a:pt x="1365" y="1856"/>
                    <a:pt x="1334" y="1562"/>
                  </a:cubicBezTo>
                  <a:cubicBezTo>
                    <a:pt x="1272" y="1112"/>
                    <a:pt x="1132" y="693"/>
                    <a:pt x="946" y="305"/>
                  </a:cubicBezTo>
                  <a:cubicBezTo>
                    <a:pt x="884" y="181"/>
                    <a:pt x="807" y="57"/>
                    <a:pt x="636" y="11"/>
                  </a:cubicBezTo>
                  <a:cubicBezTo>
                    <a:pt x="608" y="4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26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26"/>
            <p:cNvSpPr/>
            <p:nvPr/>
          </p:nvSpPr>
          <p:spPr>
            <a:xfrm>
              <a:off x="1712238" y="4110850"/>
              <a:ext cx="44225" cy="47725"/>
            </a:xfrm>
            <a:custGeom>
              <a:avLst/>
              <a:gdLst/>
              <a:ahLst/>
              <a:cxnLst/>
              <a:rect l="l" t="t" r="r" b="b"/>
              <a:pathLst>
                <a:path w="1769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295" y="249"/>
                    <a:pt x="357" y="357"/>
                    <a:pt x="434" y="482"/>
                  </a:cubicBezTo>
                  <a:cubicBezTo>
                    <a:pt x="357" y="435"/>
                    <a:pt x="295" y="404"/>
                    <a:pt x="217" y="388"/>
                  </a:cubicBezTo>
                  <a:cubicBezTo>
                    <a:pt x="196" y="376"/>
                    <a:pt x="174" y="370"/>
                    <a:pt x="154" y="370"/>
                  </a:cubicBezTo>
                  <a:cubicBezTo>
                    <a:pt x="100" y="370"/>
                    <a:pt x="54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43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3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18" y="1831"/>
                  </a:lnTo>
                  <a:cubicBezTo>
                    <a:pt x="1241" y="1598"/>
                    <a:pt x="1163" y="1366"/>
                    <a:pt x="1055" y="1133"/>
                  </a:cubicBezTo>
                  <a:lnTo>
                    <a:pt x="1055" y="1133"/>
                  </a:lnTo>
                  <a:cubicBezTo>
                    <a:pt x="1241" y="1210"/>
                    <a:pt x="1411" y="1319"/>
                    <a:pt x="1566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706" y="1412"/>
                    <a:pt x="1737" y="1397"/>
                    <a:pt x="1768" y="1335"/>
                  </a:cubicBezTo>
                  <a:cubicBezTo>
                    <a:pt x="1768" y="1242"/>
                    <a:pt x="1753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0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05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26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26"/>
            <p:cNvSpPr/>
            <p:nvPr/>
          </p:nvSpPr>
          <p:spPr>
            <a:xfrm>
              <a:off x="1699813" y="3866475"/>
              <a:ext cx="26400" cy="34250"/>
            </a:xfrm>
            <a:custGeom>
              <a:avLst/>
              <a:gdLst/>
              <a:ahLst/>
              <a:cxnLst/>
              <a:rect l="l" t="t" r="r" b="b"/>
              <a:pathLst>
                <a:path w="1056" h="1370" extrusionOk="0">
                  <a:moveTo>
                    <a:pt x="892" y="1"/>
                  </a:moveTo>
                  <a:cubicBezTo>
                    <a:pt x="846" y="1"/>
                    <a:pt x="798" y="23"/>
                    <a:pt x="761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8" y="1354"/>
                  </a:cubicBezTo>
                  <a:cubicBezTo>
                    <a:pt x="94" y="1370"/>
                    <a:pt x="125" y="1370"/>
                    <a:pt x="156" y="1370"/>
                  </a:cubicBezTo>
                  <a:cubicBezTo>
                    <a:pt x="218" y="1370"/>
                    <a:pt x="249" y="1354"/>
                    <a:pt x="280" y="1292"/>
                  </a:cubicBezTo>
                  <a:cubicBezTo>
                    <a:pt x="280" y="1292"/>
                    <a:pt x="668" y="641"/>
                    <a:pt x="993" y="253"/>
                  </a:cubicBezTo>
                  <a:cubicBezTo>
                    <a:pt x="1055" y="191"/>
                    <a:pt x="1024" y="98"/>
                    <a:pt x="978" y="36"/>
                  </a:cubicBezTo>
                  <a:cubicBezTo>
                    <a:pt x="953" y="11"/>
                    <a:pt x="923" y="1"/>
                    <a:pt x="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26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26"/>
            <p:cNvSpPr/>
            <p:nvPr/>
          </p:nvSpPr>
          <p:spPr>
            <a:xfrm>
              <a:off x="173201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79" y="10"/>
                    <a:pt x="1055" y="35"/>
                  </a:cubicBezTo>
                  <a:cubicBezTo>
                    <a:pt x="651" y="392"/>
                    <a:pt x="78" y="1090"/>
                    <a:pt x="47" y="1105"/>
                  </a:cubicBezTo>
                  <a:cubicBezTo>
                    <a:pt x="0" y="1167"/>
                    <a:pt x="16" y="1260"/>
                    <a:pt x="78" y="1291"/>
                  </a:cubicBezTo>
                  <a:cubicBezTo>
                    <a:pt x="78" y="1338"/>
                    <a:pt x="109" y="1338"/>
                    <a:pt x="155" y="1338"/>
                  </a:cubicBezTo>
                  <a:cubicBezTo>
                    <a:pt x="186" y="1338"/>
                    <a:pt x="233" y="1323"/>
                    <a:pt x="264" y="1276"/>
                  </a:cubicBezTo>
                  <a:cubicBezTo>
                    <a:pt x="264" y="1276"/>
                    <a:pt x="853" y="563"/>
                    <a:pt x="1241" y="252"/>
                  </a:cubicBezTo>
                  <a:cubicBezTo>
                    <a:pt x="1287" y="190"/>
                    <a:pt x="1318" y="113"/>
                    <a:pt x="1256" y="51"/>
                  </a:cubicBezTo>
                  <a:cubicBezTo>
                    <a:pt x="1219" y="23"/>
                    <a:pt x="1176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26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26"/>
            <p:cNvSpPr/>
            <p:nvPr/>
          </p:nvSpPr>
          <p:spPr>
            <a:xfrm>
              <a:off x="1739763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7" y="0"/>
                  </a:moveTo>
                  <a:cubicBezTo>
                    <a:pt x="917" y="0"/>
                    <a:pt x="885" y="8"/>
                    <a:pt x="853" y="21"/>
                  </a:cubicBezTo>
                  <a:cubicBezTo>
                    <a:pt x="590" y="285"/>
                    <a:pt x="78" y="781"/>
                    <a:pt x="47" y="827"/>
                  </a:cubicBezTo>
                  <a:cubicBezTo>
                    <a:pt x="0" y="874"/>
                    <a:pt x="0" y="967"/>
                    <a:pt x="47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55" y="52"/>
                  </a:cubicBezTo>
                  <a:cubicBezTo>
                    <a:pt x="1028" y="16"/>
                    <a:pt x="990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26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26"/>
            <p:cNvSpPr/>
            <p:nvPr/>
          </p:nvSpPr>
          <p:spPr>
            <a:xfrm>
              <a:off x="190106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12" y="0"/>
                  </a:moveTo>
                  <a:cubicBezTo>
                    <a:pt x="636" y="0"/>
                    <a:pt x="160" y="55"/>
                    <a:pt x="140" y="55"/>
                  </a:cubicBezTo>
                  <a:cubicBezTo>
                    <a:pt x="62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46" y="71"/>
                    <a:pt x="1768" y="55"/>
                  </a:cubicBezTo>
                  <a:cubicBezTo>
                    <a:pt x="1587" y="14"/>
                    <a:pt x="1350" y="0"/>
                    <a:pt x="1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26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26"/>
            <p:cNvSpPr/>
            <p:nvPr/>
          </p:nvSpPr>
          <p:spPr>
            <a:xfrm>
              <a:off x="178318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73" y="0"/>
                  </a:moveTo>
                  <a:cubicBezTo>
                    <a:pt x="128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799" y="1082"/>
                    <a:pt x="1768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30" y="9"/>
                    <a:pt x="20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26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26"/>
            <p:cNvSpPr/>
            <p:nvPr/>
          </p:nvSpPr>
          <p:spPr>
            <a:xfrm>
              <a:off x="1669963" y="3994325"/>
              <a:ext cx="10875" cy="39000"/>
            </a:xfrm>
            <a:custGeom>
              <a:avLst/>
              <a:gdLst/>
              <a:ahLst/>
              <a:cxnLst/>
              <a:rect l="l" t="t" r="r" b="b"/>
              <a:pathLst>
                <a:path w="435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57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35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26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26"/>
            <p:cNvSpPr/>
            <p:nvPr/>
          </p:nvSpPr>
          <p:spPr>
            <a:xfrm>
              <a:off x="1821188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6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26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26"/>
            <p:cNvSpPr/>
            <p:nvPr/>
          </p:nvSpPr>
          <p:spPr>
            <a:xfrm>
              <a:off x="1942163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38" y="1"/>
                  </a:moveTo>
                  <a:cubicBezTo>
                    <a:pt x="1120" y="1"/>
                    <a:pt x="1102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1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26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26"/>
            <p:cNvSpPr/>
            <p:nvPr/>
          </p:nvSpPr>
          <p:spPr>
            <a:xfrm>
              <a:off x="169981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26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26"/>
            <p:cNvSpPr/>
            <p:nvPr/>
          </p:nvSpPr>
          <p:spPr>
            <a:xfrm>
              <a:off x="1718438" y="3922800"/>
              <a:ext cx="3125" cy="4300"/>
            </a:xfrm>
            <a:custGeom>
              <a:avLst/>
              <a:gdLst/>
              <a:ahLst/>
              <a:cxnLst/>
              <a:rect l="l" t="t" r="r" b="b"/>
              <a:pathLst>
                <a:path w="125" h="172" extrusionOk="0">
                  <a:moveTo>
                    <a:pt x="109" y="1"/>
                  </a:moveTo>
                  <a:lnTo>
                    <a:pt x="31" y="16"/>
                  </a:lnTo>
                  <a:cubicBezTo>
                    <a:pt x="16" y="32"/>
                    <a:pt x="0" y="63"/>
                    <a:pt x="0" y="94"/>
                  </a:cubicBezTo>
                  <a:cubicBezTo>
                    <a:pt x="0" y="125"/>
                    <a:pt x="16" y="171"/>
                    <a:pt x="31" y="171"/>
                  </a:cubicBezTo>
                  <a:cubicBezTo>
                    <a:pt x="47" y="171"/>
                    <a:pt x="93" y="140"/>
                    <a:pt x="109" y="109"/>
                  </a:cubicBezTo>
                  <a:cubicBezTo>
                    <a:pt x="124" y="63"/>
                    <a:pt x="124" y="32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26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26"/>
            <p:cNvSpPr/>
            <p:nvPr/>
          </p:nvSpPr>
          <p:spPr>
            <a:xfrm>
              <a:off x="1715338" y="392087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248" y="78"/>
                  </a:moveTo>
                  <a:cubicBezTo>
                    <a:pt x="248" y="109"/>
                    <a:pt x="248" y="155"/>
                    <a:pt x="233" y="171"/>
                  </a:cubicBezTo>
                  <a:cubicBezTo>
                    <a:pt x="217" y="202"/>
                    <a:pt x="171" y="233"/>
                    <a:pt x="155" y="233"/>
                  </a:cubicBezTo>
                  <a:cubicBezTo>
                    <a:pt x="140" y="233"/>
                    <a:pt x="124" y="186"/>
                    <a:pt x="124" y="155"/>
                  </a:cubicBezTo>
                  <a:cubicBezTo>
                    <a:pt x="124" y="124"/>
                    <a:pt x="140" y="93"/>
                    <a:pt x="155" y="78"/>
                  </a:cubicBezTo>
                  <a:close/>
                  <a:moveTo>
                    <a:pt x="124" y="0"/>
                  </a:moveTo>
                  <a:cubicBezTo>
                    <a:pt x="62" y="31"/>
                    <a:pt x="16" y="93"/>
                    <a:pt x="16" y="155"/>
                  </a:cubicBezTo>
                  <a:cubicBezTo>
                    <a:pt x="0" y="233"/>
                    <a:pt x="47" y="326"/>
                    <a:pt x="93" y="357"/>
                  </a:cubicBezTo>
                  <a:lnTo>
                    <a:pt x="140" y="357"/>
                  </a:lnTo>
                  <a:cubicBezTo>
                    <a:pt x="217" y="357"/>
                    <a:pt x="295" y="310"/>
                    <a:pt x="310" y="248"/>
                  </a:cubicBezTo>
                  <a:cubicBezTo>
                    <a:pt x="357" y="171"/>
                    <a:pt x="326" y="93"/>
                    <a:pt x="326" y="31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26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26"/>
            <p:cNvSpPr/>
            <p:nvPr/>
          </p:nvSpPr>
          <p:spPr>
            <a:xfrm>
              <a:off x="1731613" y="4171725"/>
              <a:ext cx="5450" cy="4625"/>
            </a:xfrm>
            <a:custGeom>
              <a:avLst/>
              <a:gdLst/>
              <a:ahLst/>
              <a:cxnLst/>
              <a:rect l="l" t="t" r="r" b="b"/>
              <a:pathLst>
                <a:path w="218" h="185" extrusionOk="0">
                  <a:moveTo>
                    <a:pt x="16" y="1"/>
                  </a:moveTo>
                  <a:lnTo>
                    <a:pt x="16" y="47"/>
                  </a:lnTo>
                  <a:lnTo>
                    <a:pt x="0" y="140"/>
                  </a:lnTo>
                  <a:cubicBezTo>
                    <a:pt x="16" y="156"/>
                    <a:pt x="32" y="156"/>
                    <a:pt x="47" y="171"/>
                  </a:cubicBezTo>
                  <a:cubicBezTo>
                    <a:pt x="61" y="181"/>
                    <a:pt x="74" y="185"/>
                    <a:pt x="87" y="185"/>
                  </a:cubicBezTo>
                  <a:cubicBezTo>
                    <a:pt x="114" y="185"/>
                    <a:pt x="139" y="167"/>
                    <a:pt x="171" y="156"/>
                  </a:cubicBezTo>
                  <a:cubicBezTo>
                    <a:pt x="187" y="140"/>
                    <a:pt x="202" y="140"/>
                    <a:pt x="202" y="125"/>
                  </a:cubicBezTo>
                  <a:cubicBezTo>
                    <a:pt x="218" y="78"/>
                    <a:pt x="187" y="47"/>
                    <a:pt x="140" y="16"/>
                  </a:cubicBezTo>
                  <a:cubicBezTo>
                    <a:pt x="109" y="1"/>
                    <a:pt x="63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26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26"/>
            <p:cNvSpPr/>
            <p:nvPr/>
          </p:nvSpPr>
          <p:spPr>
            <a:xfrm>
              <a:off x="1728513" y="41686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40" y="125"/>
                  </a:moveTo>
                  <a:cubicBezTo>
                    <a:pt x="187" y="125"/>
                    <a:pt x="233" y="125"/>
                    <a:pt x="264" y="140"/>
                  </a:cubicBezTo>
                  <a:cubicBezTo>
                    <a:pt x="326" y="171"/>
                    <a:pt x="342" y="202"/>
                    <a:pt x="342" y="249"/>
                  </a:cubicBezTo>
                  <a:cubicBezTo>
                    <a:pt x="342" y="264"/>
                    <a:pt x="326" y="280"/>
                    <a:pt x="295" y="280"/>
                  </a:cubicBezTo>
                  <a:cubicBezTo>
                    <a:pt x="263" y="291"/>
                    <a:pt x="238" y="309"/>
                    <a:pt x="211" y="309"/>
                  </a:cubicBezTo>
                  <a:cubicBezTo>
                    <a:pt x="198" y="309"/>
                    <a:pt x="185" y="305"/>
                    <a:pt x="171" y="295"/>
                  </a:cubicBezTo>
                  <a:cubicBezTo>
                    <a:pt x="156" y="280"/>
                    <a:pt x="140" y="280"/>
                    <a:pt x="124" y="264"/>
                  </a:cubicBezTo>
                  <a:lnTo>
                    <a:pt x="140" y="171"/>
                  </a:lnTo>
                  <a:lnTo>
                    <a:pt x="140" y="125"/>
                  </a:lnTo>
                  <a:close/>
                  <a:moveTo>
                    <a:pt x="62" y="1"/>
                  </a:moveTo>
                  <a:lnTo>
                    <a:pt x="62" y="47"/>
                  </a:lnTo>
                  <a:cubicBezTo>
                    <a:pt x="62" y="63"/>
                    <a:pt x="31" y="125"/>
                    <a:pt x="62" y="171"/>
                  </a:cubicBezTo>
                  <a:lnTo>
                    <a:pt x="16" y="171"/>
                  </a:lnTo>
                  <a:cubicBezTo>
                    <a:pt x="0" y="280"/>
                    <a:pt x="78" y="357"/>
                    <a:pt x="171" y="404"/>
                  </a:cubicBezTo>
                  <a:cubicBezTo>
                    <a:pt x="187" y="419"/>
                    <a:pt x="233" y="419"/>
                    <a:pt x="249" y="419"/>
                  </a:cubicBezTo>
                  <a:cubicBezTo>
                    <a:pt x="295" y="419"/>
                    <a:pt x="326" y="404"/>
                    <a:pt x="373" y="373"/>
                  </a:cubicBezTo>
                  <a:cubicBezTo>
                    <a:pt x="404" y="342"/>
                    <a:pt x="419" y="295"/>
                    <a:pt x="450" y="264"/>
                  </a:cubicBezTo>
                  <a:cubicBezTo>
                    <a:pt x="466" y="171"/>
                    <a:pt x="388" y="94"/>
                    <a:pt x="311" y="32"/>
                  </a:cubicBezTo>
                  <a:cubicBezTo>
                    <a:pt x="249" y="1"/>
                    <a:pt x="156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26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26"/>
            <p:cNvSpPr/>
            <p:nvPr/>
          </p:nvSpPr>
          <p:spPr>
            <a:xfrm>
              <a:off x="1764963" y="4213600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78" y="1"/>
                  </a:moveTo>
                  <a:cubicBezTo>
                    <a:pt x="47" y="1"/>
                    <a:pt x="47" y="1"/>
                    <a:pt x="31" y="16"/>
                  </a:cubicBezTo>
                  <a:cubicBezTo>
                    <a:pt x="16" y="32"/>
                    <a:pt x="0" y="47"/>
                    <a:pt x="0" y="94"/>
                  </a:cubicBezTo>
                  <a:cubicBezTo>
                    <a:pt x="16" y="109"/>
                    <a:pt x="31" y="156"/>
                    <a:pt x="47" y="156"/>
                  </a:cubicBezTo>
                  <a:cubicBezTo>
                    <a:pt x="58" y="160"/>
                    <a:pt x="71" y="161"/>
                    <a:pt x="84" y="161"/>
                  </a:cubicBezTo>
                  <a:cubicBezTo>
                    <a:pt x="127" y="161"/>
                    <a:pt x="175" y="141"/>
                    <a:pt x="186" y="94"/>
                  </a:cubicBezTo>
                  <a:cubicBezTo>
                    <a:pt x="186" y="78"/>
                    <a:pt x="186" y="47"/>
                    <a:pt x="171" y="32"/>
                  </a:cubicBezTo>
                  <a:cubicBezTo>
                    <a:pt x="155" y="16"/>
                    <a:pt x="109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26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26"/>
            <p:cNvSpPr/>
            <p:nvPr/>
          </p:nvSpPr>
          <p:spPr>
            <a:xfrm>
              <a:off x="1763413" y="4210850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36" y="115"/>
                  </a:moveTo>
                  <a:cubicBezTo>
                    <a:pt x="140" y="115"/>
                    <a:pt x="140" y="119"/>
                    <a:pt x="140" y="126"/>
                  </a:cubicBezTo>
                  <a:cubicBezTo>
                    <a:pt x="171" y="126"/>
                    <a:pt x="217" y="142"/>
                    <a:pt x="233" y="157"/>
                  </a:cubicBezTo>
                  <a:cubicBezTo>
                    <a:pt x="248" y="173"/>
                    <a:pt x="248" y="204"/>
                    <a:pt x="248" y="219"/>
                  </a:cubicBezTo>
                  <a:cubicBezTo>
                    <a:pt x="237" y="267"/>
                    <a:pt x="189" y="287"/>
                    <a:pt x="146" y="287"/>
                  </a:cubicBezTo>
                  <a:cubicBezTo>
                    <a:pt x="133" y="287"/>
                    <a:pt x="120" y="285"/>
                    <a:pt x="109" y="281"/>
                  </a:cubicBezTo>
                  <a:cubicBezTo>
                    <a:pt x="93" y="250"/>
                    <a:pt x="78" y="235"/>
                    <a:pt x="78" y="204"/>
                  </a:cubicBezTo>
                  <a:cubicBezTo>
                    <a:pt x="78" y="157"/>
                    <a:pt x="93" y="142"/>
                    <a:pt x="109" y="126"/>
                  </a:cubicBezTo>
                  <a:cubicBezTo>
                    <a:pt x="124" y="119"/>
                    <a:pt x="132" y="115"/>
                    <a:pt x="136" y="115"/>
                  </a:cubicBezTo>
                  <a:close/>
                  <a:moveTo>
                    <a:pt x="161" y="0"/>
                  </a:moveTo>
                  <a:cubicBezTo>
                    <a:pt x="130" y="0"/>
                    <a:pt x="101" y="10"/>
                    <a:pt x="78" y="33"/>
                  </a:cubicBezTo>
                  <a:cubicBezTo>
                    <a:pt x="16" y="64"/>
                    <a:pt x="0" y="126"/>
                    <a:pt x="0" y="188"/>
                  </a:cubicBezTo>
                  <a:cubicBezTo>
                    <a:pt x="0" y="235"/>
                    <a:pt x="16" y="297"/>
                    <a:pt x="78" y="343"/>
                  </a:cubicBezTo>
                  <a:cubicBezTo>
                    <a:pt x="93" y="359"/>
                    <a:pt x="140" y="374"/>
                    <a:pt x="171" y="374"/>
                  </a:cubicBezTo>
                  <a:cubicBezTo>
                    <a:pt x="264" y="374"/>
                    <a:pt x="341" y="312"/>
                    <a:pt x="373" y="235"/>
                  </a:cubicBezTo>
                  <a:cubicBezTo>
                    <a:pt x="373" y="188"/>
                    <a:pt x="373" y="126"/>
                    <a:pt x="326" y="80"/>
                  </a:cubicBezTo>
                  <a:cubicBezTo>
                    <a:pt x="277" y="31"/>
                    <a:pt x="215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26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26"/>
            <p:cNvSpPr/>
            <p:nvPr/>
          </p:nvSpPr>
          <p:spPr>
            <a:xfrm>
              <a:off x="1782413" y="4202375"/>
              <a:ext cx="4675" cy="4425"/>
            </a:xfrm>
            <a:custGeom>
              <a:avLst/>
              <a:gdLst/>
              <a:ahLst/>
              <a:cxnLst/>
              <a:rect l="l" t="t" r="r" b="b"/>
              <a:pathLst>
                <a:path w="187" h="177" extrusionOk="0">
                  <a:moveTo>
                    <a:pt x="109" y="0"/>
                  </a:moveTo>
                  <a:cubicBezTo>
                    <a:pt x="93" y="0"/>
                    <a:pt x="78" y="0"/>
                    <a:pt x="78" y="16"/>
                  </a:cubicBezTo>
                  <a:cubicBezTo>
                    <a:pt x="16" y="31"/>
                    <a:pt x="0" y="93"/>
                    <a:pt x="31" y="140"/>
                  </a:cubicBezTo>
                  <a:cubicBezTo>
                    <a:pt x="43" y="162"/>
                    <a:pt x="79" y="177"/>
                    <a:pt x="116" y="177"/>
                  </a:cubicBezTo>
                  <a:cubicBezTo>
                    <a:pt x="129" y="177"/>
                    <a:pt x="143" y="175"/>
                    <a:pt x="155" y="171"/>
                  </a:cubicBezTo>
                  <a:cubicBezTo>
                    <a:pt x="171" y="155"/>
                    <a:pt x="186" y="140"/>
                    <a:pt x="186" y="109"/>
                  </a:cubicBezTo>
                  <a:lnTo>
                    <a:pt x="186" y="31"/>
                  </a:lnTo>
                  <a:cubicBezTo>
                    <a:pt x="171" y="16"/>
                    <a:pt x="12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26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26"/>
            <p:cNvSpPr/>
            <p:nvPr/>
          </p:nvSpPr>
          <p:spPr>
            <a:xfrm>
              <a:off x="177968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18" y="106"/>
                  </a:moveTo>
                  <a:cubicBezTo>
                    <a:pt x="233" y="106"/>
                    <a:pt x="280" y="122"/>
                    <a:pt x="295" y="137"/>
                  </a:cubicBezTo>
                  <a:lnTo>
                    <a:pt x="295" y="215"/>
                  </a:lnTo>
                  <a:cubicBezTo>
                    <a:pt x="295" y="246"/>
                    <a:pt x="280" y="261"/>
                    <a:pt x="264" y="277"/>
                  </a:cubicBezTo>
                  <a:cubicBezTo>
                    <a:pt x="252" y="281"/>
                    <a:pt x="238" y="283"/>
                    <a:pt x="225" y="283"/>
                  </a:cubicBezTo>
                  <a:cubicBezTo>
                    <a:pt x="188" y="283"/>
                    <a:pt x="152" y="268"/>
                    <a:pt x="140" y="246"/>
                  </a:cubicBezTo>
                  <a:cubicBezTo>
                    <a:pt x="125" y="199"/>
                    <a:pt x="140" y="137"/>
                    <a:pt x="187" y="122"/>
                  </a:cubicBezTo>
                  <a:cubicBezTo>
                    <a:pt x="187" y="106"/>
                    <a:pt x="202" y="106"/>
                    <a:pt x="218" y="106"/>
                  </a:cubicBezTo>
                  <a:close/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32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57" y="354"/>
                    <a:pt x="419" y="308"/>
                    <a:pt x="419" y="261"/>
                  </a:cubicBezTo>
                  <a:cubicBezTo>
                    <a:pt x="419" y="199"/>
                    <a:pt x="419" y="137"/>
                    <a:pt x="388" y="106"/>
                  </a:cubicBezTo>
                  <a:cubicBezTo>
                    <a:pt x="357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26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26"/>
            <p:cNvSpPr/>
            <p:nvPr/>
          </p:nvSpPr>
          <p:spPr>
            <a:xfrm>
              <a:off x="1773488" y="4164375"/>
              <a:ext cx="3900" cy="5825"/>
            </a:xfrm>
            <a:custGeom>
              <a:avLst/>
              <a:gdLst/>
              <a:ahLst/>
              <a:cxnLst/>
              <a:rect l="l" t="t" r="r" b="b"/>
              <a:pathLst>
                <a:path w="156" h="233" extrusionOk="0">
                  <a:moveTo>
                    <a:pt x="63" y="0"/>
                  </a:moveTo>
                  <a:lnTo>
                    <a:pt x="32" y="31"/>
                  </a:lnTo>
                  <a:lnTo>
                    <a:pt x="47" y="62"/>
                  </a:lnTo>
                  <a:cubicBezTo>
                    <a:pt x="16" y="78"/>
                    <a:pt x="1" y="109"/>
                    <a:pt x="1" y="140"/>
                  </a:cubicBezTo>
                  <a:cubicBezTo>
                    <a:pt x="1" y="186"/>
                    <a:pt x="1" y="202"/>
                    <a:pt x="16" y="217"/>
                  </a:cubicBezTo>
                  <a:cubicBezTo>
                    <a:pt x="47" y="233"/>
                    <a:pt x="78" y="233"/>
                    <a:pt x="94" y="233"/>
                  </a:cubicBezTo>
                  <a:cubicBezTo>
                    <a:pt x="140" y="233"/>
                    <a:pt x="156" y="217"/>
                    <a:pt x="156" y="186"/>
                  </a:cubicBezTo>
                  <a:cubicBezTo>
                    <a:pt x="156" y="155"/>
                    <a:pt x="156" y="124"/>
                    <a:pt x="140" y="109"/>
                  </a:cubicBezTo>
                  <a:cubicBezTo>
                    <a:pt x="125" y="78"/>
                    <a:pt x="109" y="62"/>
                    <a:pt x="63" y="62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26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26"/>
            <p:cNvSpPr/>
            <p:nvPr/>
          </p:nvSpPr>
          <p:spPr>
            <a:xfrm>
              <a:off x="1770763" y="4163500"/>
              <a:ext cx="10125" cy="10200"/>
            </a:xfrm>
            <a:custGeom>
              <a:avLst/>
              <a:gdLst/>
              <a:ahLst/>
              <a:cxnLst/>
              <a:rect l="l" t="t" r="r" b="b"/>
              <a:pathLst>
                <a:path w="405" h="408" extrusionOk="0">
                  <a:moveTo>
                    <a:pt x="201" y="0"/>
                  </a:moveTo>
                  <a:cubicBezTo>
                    <a:pt x="191" y="0"/>
                    <a:pt x="182" y="2"/>
                    <a:pt x="172" y="4"/>
                  </a:cubicBezTo>
                  <a:lnTo>
                    <a:pt x="172" y="66"/>
                  </a:lnTo>
                  <a:lnTo>
                    <a:pt x="172" y="113"/>
                  </a:lnTo>
                  <a:cubicBezTo>
                    <a:pt x="187" y="113"/>
                    <a:pt x="234" y="128"/>
                    <a:pt x="249" y="159"/>
                  </a:cubicBezTo>
                  <a:cubicBezTo>
                    <a:pt x="265" y="175"/>
                    <a:pt x="265" y="206"/>
                    <a:pt x="265" y="237"/>
                  </a:cubicBezTo>
                  <a:cubicBezTo>
                    <a:pt x="265" y="252"/>
                    <a:pt x="234" y="268"/>
                    <a:pt x="203" y="283"/>
                  </a:cubicBezTo>
                  <a:cubicBezTo>
                    <a:pt x="172" y="283"/>
                    <a:pt x="156" y="283"/>
                    <a:pt x="125" y="268"/>
                  </a:cubicBezTo>
                  <a:cubicBezTo>
                    <a:pt x="110" y="252"/>
                    <a:pt x="110" y="237"/>
                    <a:pt x="110" y="190"/>
                  </a:cubicBezTo>
                  <a:cubicBezTo>
                    <a:pt x="110" y="159"/>
                    <a:pt x="125" y="128"/>
                    <a:pt x="156" y="128"/>
                  </a:cubicBezTo>
                  <a:lnTo>
                    <a:pt x="125" y="97"/>
                  </a:lnTo>
                  <a:lnTo>
                    <a:pt x="110" y="51"/>
                  </a:lnTo>
                  <a:cubicBezTo>
                    <a:pt x="47" y="82"/>
                    <a:pt x="16" y="128"/>
                    <a:pt x="16" y="190"/>
                  </a:cubicBezTo>
                  <a:cubicBezTo>
                    <a:pt x="1" y="252"/>
                    <a:pt x="32" y="330"/>
                    <a:pt x="79" y="361"/>
                  </a:cubicBezTo>
                  <a:cubicBezTo>
                    <a:pt x="110" y="392"/>
                    <a:pt x="156" y="407"/>
                    <a:pt x="187" y="407"/>
                  </a:cubicBezTo>
                  <a:lnTo>
                    <a:pt x="249" y="407"/>
                  </a:lnTo>
                  <a:cubicBezTo>
                    <a:pt x="311" y="392"/>
                    <a:pt x="358" y="345"/>
                    <a:pt x="389" y="283"/>
                  </a:cubicBezTo>
                  <a:cubicBezTo>
                    <a:pt x="404" y="237"/>
                    <a:pt x="389" y="175"/>
                    <a:pt x="342" y="113"/>
                  </a:cubicBezTo>
                  <a:cubicBezTo>
                    <a:pt x="290" y="35"/>
                    <a:pt x="249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26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26"/>
            <p:cNvSpPr/>
            <p:nvPr/>
          </p:nvSpPr>
          <p:spPr>
            <a:xfrm>
              <a:off x="1813813" y="4199650"/>
              <a:ext cx="3900" cy="6150"/>
            </a:xfrm>
            <a:custGeom>
              <a:avLst/>
              <a:gdLst/>
              <a:ahLst/>
              <a:cxnLst/>
              <a:rect l="l" t="t" r="r" b="b"/>
              <a:pathLst>
                <a:path w="156" h="246" extrusionOk="0">
                  <a:moveTo>
                    <a:pt x="78" y="0"/>
                  </a:moveTo>
                  <a:lnTo>
                    <a:pt x="63" y="62"/>
                  </a:lnTo>
                  <a:cubicBezTo>
                    <a:pt x="63" y="93"/>
                    <a:pt x="32" y="109"/>
                    <a:pt x="16" y="109"/>
                  </a:cubicBezTo>
                  <a:cubicBezTo>
                    <a:pt x="1" y="125"/>
                    <a:pt x="1" y="171"/>
                    <a:pt x="1" y="187"/>
                  </a:cubicBezTo>
                  <a:cubicBezTo>
                    <a:pt x="12" y="220"/>
                    <a:pt x="55" y="246"/>
                    <a:pt x="96" y="246"/>
                  </a:cubicBezTo>
                  <a:cubicBezTo>
                    <a:pt x="112" y="246"/>
                    <a:pt x="127" y="242"/>
                    <a:pt x="140" y="233"/>
                  </a:cubicBezTo>
                  <a:lnTo>
                    <a:pt x="156" y="109"/>
                  </a:lnTo>
                  <a:lnTo>
                    <a:pt x="63" y="78"/>
                  </a:lnTo>
                  <a:lnTo>
                    <a:pt x="78" y="3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26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26"/>
            <p:cNvSpPr/>
            <p:nvPr/>
          </p:nvSpPr>
          <p:spPr>
            <a:xfrm>
              <a:off x="1810713" y="4199350"/>
              <a:ext cx="10100" cy="9625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188" y="132"/>
                  </a:moveTo>
                  <a:lnTo>
                    <a:pt x="187" y="137"/>
                  </a:lnTo>
                  <a:lnTo>
                    <a:pt x="280" y="152"/>
                  </a:lnTo>
                  <a:lnTo>
                    <a:pt x="264" y="292"/>
                  </a:lnTo>
                  <a:cubicBezTo>
                    <a:pt x="202" y="292"/>
                    <a:pt x="140" y="276"/>
                    <a:pt x="125" y="230"/>
                  </a:cubicBezTo>
                  <a:cubicBezTo>
                    <a:pt x="109" y="214"/>
                    <a:pt x="125" y="183"/>
                    <a:pt x="140" y="152"/>
                  </a:cubicBezTo>
                  <a:cubicBezTo>
                    <a:pt x="140" y="152"/>
                    <a:pt x="168" y="133"/>
                    <a:pt x="188" y="132"/>
                  </a:cubicBezTo>
                  <a:close/>
                  <a:moveTo>
                    <a:pt x="157" y="1"/>
                  </a:moveTo>
                  <a:cubicBezTo>
                    <a:pt x="119" y="1"/>
                    <a:pt x="91" y="21"/>
                    <a:pt x="62" y="59"/>
                  </a:cubicBezTo>
                  <a:cubicBezTo>
                    <a:pt x="31" y="121"/>
                    <a:pt x="0" y="199"/>
                    <a:pt x="31" y="261"/>
                  </a:cubicBezTo>
                  <a:cubicBezTo>
                    <a:pt x="62" y="338"/>
                    <a:pt x="156" y="385"/>
                    <a:pt x="233" y="385"/>
                  </a:cubicBezTo>
                  <a:cubicBezTo>
                    <a:pt x="280" y="385"/>
                    <a:pt x="295" y="385"/>
                    <a:pt x="326" y="369"/>
                  </a:cubicBezTo>
                  <a:lnTo>
                    <a:pt x="342" y="354"/>
                  </a:lnTo>
                  <a:lnTo>
                    <a:pt x="404" y="59"/>
                  </a:lnTo>
                  <a:lnTo>
                    <a:pt x="246" y="33"/>
                  </a:lnTo>
                  <a:lnTo>
                    <a:pt x="246" y="33"/>
                  </a:lnTo>
                  <a:lnTo>
                    <a:pt x="249" y="28"/>
                  </a:lnTo>
                  <a:cubicBezTo>
                    <a:pt x="212" y="10"/>
                    <a:pt x="182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26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26"/>
            <p:cNvSpPr/>
            <p:nvPr/>
          </p:nvSpPr>
          <p:spPr>
            <a:xfrm>
              <a:off x="1855313" y="3775450"/>
              <a:ext cx="7375" cy="5850"/>
            </a:xfrm>
            <a:custGeom>
              <a:avLst/>
              <a:gdLst/>
              <a:ahLst/>
              <a:cxnLst/>
              <a:rect l="l" t="t" r="r" b="b"/>
              <a:pathLst>
                <a:path w="295" h="234" extrusionOk="0">
                  <a:moveTo>
                    <a:pt x="78" y="1"/>
                  </a:moveTo>
                  <a:cubicBezTo>
                    <a:pt x="62" y="16"/>
                    <a:pt x="47" y="47"/>
                    <a:pt x="0" y="47"/>
                  </a:cubicBezTo>
                  <a:lnTo>
                    <a:pt x="0" y="187"/>
                  </a:lnTo>
                  <a:cubicBezTo>
                    <a:pt x="62" y="234"/>
                    <a:pt x="140" y="234"/>
                    <a:pt x="186" y="234"/>
                  </a:cubicBezTo>
                  <a:cubicBezTo>
                    <a:pt x="233" y="234"/>
                    <a:pt x="264" y="203"/>
                    <a:pt x="279" y="172"/>
                  </a:cubicBezTo>
                  <a:cubicBezTo>
                    <a:pt x="279" y="156"/>
                    <a:pt x="295" y="125"/>
                    <a:pt x="295" y="110"/>
                  </a:cubicBezTo>
                  <a:cubicBezTo>
                    <a:pt x="279" y="47"/>
                    <a:pt x="202" y="16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26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26"/>
            <p:cNvSpPr/>
            <p:nvPr/>
          </p:nvSpPr>
          <p:spPr>
            <a:xfrm>
              <a:off x="1852988" y="3771975"/>
              <a:ext cx="12800" cy="11650"/>
            </a:xfrm>
            <a:custGeom>
              <a:avLst/>
              <a:gdLst/>
              <a:ahLst/>
              <a:cxnLst/>
              <a:rect l="l" t="t" r="r" b="b"/>
              <a:pathLst>
                <a:path w="512" h="466" extrusionOk="0">
                  <a:moveTo>
                    <a:pt x="155" y="155"/>
                  </a:moveTo>
                  <a:cubicBezTo>
                    <a:pt x="279" y="171"/>
                    <a:pt x="357" y="217"/>
                    <a:pt x="372" y="264"/>
                  </a:cubicBezTo>
                  <a:cubicBezTo>
                    <a:pt x="372" y="295"/>
                    <a:pt x="357" y="311"/>
                    <a:pt x="357" y="326"/>
                  </a:cubicBezTo>
                  <a:cubicBezTo>
                    <a:pt x="326" y="342"/>
                    <a:pt x="310" y="388"/>
                    <a:pt x="279" y="388"/>
                  </a:cubicBezTo>
                  <a:cubicBezTo>
                    <a:pt x="233" y="388"/>
                    <a:pt x="155" y="388"/>
                    <a:pt x="93" y="342"/>
                  </a:cubicBezTo>
                  <a:lnTo>
                    <a:pt x="78" y="217"/>
                  </a:lnTo>
                  <a:cubicBezTo>
                    <a:pt x="124" y="217"/>
                    <a:pt x="140" y="171"/>
                    <a:pt x="155" y="155"/>
                  </a:cubicBezTo>
                  <a:close/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93"/>
                    <a:pt x="62" y="93"/>
                  </a:cubicBezTo>
                  <a:lnTo>
                    <a:pt x="0" y="93"/>
                  </a:lnTo>
                  <a:lnTo>
                    <a:pt x="0" y="388"/>
                  </a:lnTo>
                  <a:lnTo>
                    <a:pt x="16" y="404"/>
                  </a:lnTo>
                  <a:cubicBezTo>
                    <a:pt x="67" y="445"/>
                    <a:pt x="119" y="466"/>
                    <a:pt x="171" y="466"/>
                  </a:cubicBezTo>
                  <a:cubicBezTo>
                    <a:pt x="196" y="466"/>
                    <a:pt x="222" y="460"/>
                    <a:pt x="248" y="450"/>
                  </a:cubicBezTo>
                  <a:lnTo>
                    <a:pt x="310" y="450"/>
                  </a:lnTo>
                  <a:cubicBezTo>
                    <a:pt x="372" y="450"/>
                    <a:pt x="434" y="404"/>
                    <a:pt x="465" y="342"/>
                  </a:cubicBezTo>
                  <a:cubicBezTo>
                    <a:pt x="481" y="311"/>
                    <a:pt x="512" y="249"/>
                    <a:pt x="481" y="217"/>
                  </a:cubicBezTo>
                  <a:cubicBezTo>
                    <a:pt x="465" y="78"/>
                    <a:pt x="295" y="31"/>
                    <a:pt x="186" y="16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26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26"/>
            <p:cNvSpPr/>
            <p:nvPr/>
          </p:nvSpPr>
          <p:spPr>
            <a:xfrm>
              <a:off x="1778913" y="3809200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78" y="0"/>
                  </a:moveTo>
                  <a:cubicBezTo>
                    <a:pt x="32" y="0"/>
                    <a:pt x="16" y="0"/>
                    <a:pt x="16" y="16"/>
                  </a:cubicBezTo>
                  <a:cubicBezTo>
                    <a:pt x="1" y="47"/>
                    <a:pt x="1" y="62"/>
                    <a:pt x="16" y="93"/>
                  </a:cubicBezTo>
                  <a:lnTo>
                    <a:pt x="16" y="155"/>
                  </a:lnTo>
                  <a:lnTo>
                    <a:pt x="218" y="217"/>
                  </a:lnTo>
                  <a:lnTo>
                    <a:pt x="249" y="171"/>
                  </a:lnTo>
                  <a:cubicBezTo>
                    <a:pt x="264" y="140"/>
                    <a:pt x="264" y="93"/>
                    <a:pt x="249" y="78"/>
                  </a:cubicBezTo>
                  <a:cubicBezTo>
                    <a:pt x="233" y="16"/>
                    <a:pt x="156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26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26"/>
            <p:cNvSpPr/>
            <p:nvPr/>
          </p:nvSpPr>
          <p:spPr>
            <a:xfrm>
              <a:off x="1775813" y="3806875"/>
              <a:ext cx="12425" cy="10475"/>
            </a:xfrm>
            <a:custGeom>
              <a:avLst/>
              <a:gdLst/>
              <a:ahLst/>
              <a:cxnLst/>
              <a:rect l="l" t="t" r="r" b="b"/>
              <a:pathLst>
                <a:path w="497" h="419" extrusionOk="0">
                  <a:moveTo>
                    <a:pt x="187" y="109"/>
                  </a:moveTo>
                  <a:cubicBezTo>
                    <a:pt x="264" y="109"/>
                    <a:pt x="342" y="124"/>
                    <a:pt x="357" y="186"/>
                  </a:cubicBezTo>
                  <a:cubicBezTo>
                    <a:pt x="373" y="202"/>
                    <a:pt x="373" y="248"/>
                    <a:pt x="357" y="279"/>
                  </a:cubicBezTo>
                  <a:lnTo>
                    <a:pt x="311" y="326"/>
                  </a:lnTo>
                  <a:lnTo>
                    <a:pt x="125" y="264"/>
                  </a:lnTo>
                  <a:lnTo>
                    <a:pt x="125" y="186"/>
                  </a:lnTo>
                  <a:lnTo>
                    <a:pt x="125" y="124"/>
                  </a:lnTo>
                  <a:cubicBezTo>
                    <a:pt x="125" y="109"/>
                    <a:pt x="140" y="109"/>
                    <a:pt x="187" y="109"/>
                  </a:cubicBezTo>
                  <a:close/>
                  <a:moveTo>
                    <a:pt x="187" y="0"/>
                  </a:moveTo>
                  <a:cubicBezTo>
                    <a:pt x="125" y="0"/>
                    <a:pt x="78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42" y="419"/>
                  </a:lnTo>
                  <a:cubicBezTo>
                    <a:pt x="388" y="403"/>
                    <a:pt x="435" y="372"/>
                    <a:pt x="450" y="310"/>
                  </a:cubicBezTo>
                  <a:cubicBezTo>
                    <a:pt x="497" y="248"/>
                    <a:pt x="466" y="186"/>
                    <a:pt x="450" y="140"/>
                  </a:cubicBezTo>
                  <a:cubicBezTo>
                    <a:pt x="419" y="47"/>
                    <a:pt x="311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26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26"/>
            <p:cNvSpPr/>
            <p:nvPr/>
          </p:nvSpPr>
          <p:spPr>
            <a:xfrm>
              <a:off x="1730438" y="4084500"/>
              <a:ext cx="3525" cy="4275"/>
            </a:xfrm>
            <a:custGeom>
              <a:avLst/>
              <a:gdLst/>
              <a:ahLst/>
              <a:cxnLst/>
              <a:rect l="l" t="t" r="r" b="b"/>
              <a:pathLst>
                <a:path w="141" h="171" extrusionOk="0">
                  <a:moveTo>
                    <a:pt x="94" y="0"/>
                  </a:moveTo>
                  <a:cubicBezTo>
                    <a:pt x="63" y="0"/>
                    <a:pt x="32" y="16"/>
                    <a:pt x="16" y="47"/>
                  </a:cubicBezTo>
                  <a:cubicBezTo>
                    <a:pt x="1" y="78"/>
                    <a:pt x="1" y="140"/>
                    <a:pt x="32" y="171"/>
                  </a:cubicBezTo>
                  <a:cubicBezTo>
                    <a:pt x="79" y="171"/>
                    <a:pt x="94" y="155"/>
                    <a:pt x="110" y="140"/>
                  </a:cubicBezTo>
                  <a:cubicBezTo>
                    <a:pt x="141" y="93"/>
                    <a:pt x="141" y="62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26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26"/>
            <p:cNvSpPr/>
            <p:nvPr/>
          </p:nvSpPr>
          <p:spPr>
            <a:xfrm>
              <a:off x="1727338" y="4081825"/>
              <a:ext cx="8575" cy="10050"/>
            </a:xfrm>
            <a:custGeom>
              <a:avLst/>
              <a:gdLst/>
              <a:ahLst/>
              <a:cxnLst/>
              <a:rect l="l" t="t" r="r" b="b"/>
              <a:pathLst>
                <a:path w="343" h="402" extrusionOk="0">
                  <a:moveTo>
                    <a:pt x="193" y="106"/>
                  </a:moveTo>
                  <a:cubicBezTo>
                    <a:pt x="203" y="106"/>
                    <a:pt x="213" y="112"/>
                    <a:pt x="218" y="123"/>
                  </a:cubicBezTo>
                  <a:lnTo>
                    <a:pt x="234" y="123"/>
                  </a:lnTo>
                  <a:cubicBezTo>
                    <a:pt x="265" y="185"/>
                    <a:pt x="265" y="216"/>
                    <a:pt x="234" y="262"/>
                  </a:cubicBezTo>
                  <a:cubicBezTo>
                    <a:pt x="234" y="278"/>
                    <a:pt x="203" y="293"/>
                    <a:pt x="187" y="293"/>
                  </a:cubicBezTo>
                  <a:lnTo>
                    <a:pt x="156" y="293"/>
                  </a:lnTo>
                  <a:cubicBezTo>
                    <a:pt x="125" y="247"/>
                    <a:pt x="125" y="185"/>
                    <a:pt x="140" y="154"/>
                  </a:cubicBezTo>
                  <a:cubicBezTo>
                    <a:pt x="150" y="124"/>
                    <a:pt x="173" y="106"/>
                    <a:pt x="193" y="106"/>
                  </a:cubicBezTo>
                  <a:close/>
                  <a:moveTo>
                    <a:pt x="213" y="1"/>
                  </a:moveTo>
                  <a:cubicBezTo>
                    <a:pt x="153" y="1"/>
                    <a:pt x="89" y="39"/>
                    <a:pt x="47" y="92"/>
                  </a:cubicBezTo>
                  <a:cubicBezTo>
                    <a:pt x="1" y="169"/>
                    <a:pt x="1" y="278"/>
                    <a:pt x="78" y="355"/>
                  </a:cubicBezTo>
                  <a:cubicBezTo>
                    <a:pt x="125" y="386"/>
                    <a:pt x="140" y="386"/>
                    <a:pt x="156" y="402"/>
                  </a:cubicBezTo>
                  <a:cubicBezTo>
                    <a:pt x="218" y="402"/>
                    <a:pt x="296" y="355"/>
                    <a:pt x="311" y="309"/>
                  </a:cubicBezTo>
                  <a:cubicBezTo>
                    <a:pt x="342" y="231"/>
                    <a:pt x="342" y="123"/>
                    <a:pt x="311" y="76"/>
                  </a:cubicBezTo>
                  <a:lnTo>
                    <a:pt x="311" y="45"/>
                  </a:lnTo>
                  <a:lnTo>
                    <a:pt x="296" y="30"/>
                  </a:lnTo>
                  <a:cubicBezTo>
                    <a:pt x="271" y="10"/>
                    <a:pt x="242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26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26"/>
            <p:cNvSpPr/>
            <p:nvPr/>
          </p:nvSpPr>
          <p:spPr>
            <a:xfrm>
              <a:off x="1878188" y="3785150"/>
              <a:ext cx="7375" cy="6775"/>
            </a:xfrm>
            <a:custGeom>
              <a:avLst/>
              <a:gdLst/>
              <a:ahLst/>
              <a:cxnLst/>
              <a:rect l="l" t="t" r="r" b="b"/>
              <a:pathLst>
                <a:path w="295" h="271" extrusionOk="0">
                  <a:moveTo>
                    <a:pt x="171" y="1"/>
                  </a:moveTo>
                  <a:cubicBezTo>
                    <a:pt x="140" y="1"/>
                    <a:pt x="140" y="1"/>
                    <a:pt x="124" y="16"/>
                  </a:cubicBezTo>
                  <a:cubicBezTo>
                    <a:pt x="78" y="32"/>
                    <a:pt x="47" y="94"/>
                    <a:pt x="16" y="125"/>
                  </a:cubicBezTo>
                  <a:cubicBezTo>
                    <a:pt x="0" y="171"/>
                    <a:pt x="16" y="233"/>
                    <a:pt x="47" y="264"/>
                  </a:cubicBezTo>
                  <a:cubicBezTo>
                    <a:pt x="67" y="269"/>
                    <a:pt x="88" y="270"/>
                    <a:pt x="108" y="270"/>
                  </a:cubicBezTo>
                  <a:cubicBezTo>
                    <a:pt x="162" y="270"/>
                    <a:pt x="210" y="256"/>
                    <a:pt x="233" y="233"/>
                  </a:cubicBezTo>
                  <a:cubicBezTo>
                    <a:pt x="279" y="171"/>
                    <a:pt x="295" y="94"/>
                    <a:pt x="233" y="32"/>
                  </a:cubicBezTo>
                  <a:cubicBezTo>
                    <a:pt x="217" y="16"/>
                    <a:pt x="202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26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26"/>
            <p:cNvSpPr/>
            <p:nvPr/>
          </p:nvSpPr>
          <p:spPr>
            <a:xfrm>
              <a:off x="1876238" y="3781900"/>
              <a:ext cx="12050" cy="12975"/>
            </a:xfrm>
            <a:custGeom>
              <a:avLst/>
              <a:gdLst/>
              <a:ahLst/>
              <a:cxnLst/>
              <a:rect l="l" t="t" r="r" b="b"/>
              <a:pathLst>
                <a:path w="482" h="519" extrusionOk="0">
                  <a:moveTo>
                    <a:pt x="249" y="131"/>
                  </a:moveTo>
                  <a:cubicBezTo>
                    <a:pt x="280" y="131"/>
                    <a:pt x="295" y="146"/>
                    <a:pt x="311" y="162"/>
                  </a:cubicBezTo>
                  <a:cubicBezTo>
                    <a:pt x="373" y="224"/>
                    <a:pt x="357" y="301"/>
                    <a:pt x="311" y="363"/>
                  </a:cubicBezTo>
                  <a:cubicBezTo>
                    <a:pt x="288" y="386"/>
                    <a:pt x="240" y="400"/>
                    <a:pt x="192" y="400"/>
                  </a:cubicBezTo>
                  <a:cubicBezTo>
                    <a:pt x="175" y="400"/>
                    <a:pt x="157" y="399"/>
                    <a:pt x="140" y="394"/>
                  </a:cubicBezTo>
                  <a:cubicBezTo>
                    <a:pt x="125" y="363"/>
                    <a:pt x="94" y="301"/>
                    <a:pt x="94" y="255"/>
                  </a:cubicBezTo>
                  <a:cubicBezTo>
                    <a:pt x="125" y="224"/>
                    <a:pt x="156" y="162"/>
                    <a:pt x="202" y="146"/>
                  </a:cubicBezTo>
                  <a:cubicBezTo>
                    <a:pt x="218" y="131"/>
                    <a:pt x="218" y="131"/>
                    <a:pt x="249" y="131"/>
                  </a:cubicBezTo>
                  <a:close/>
                  <a:moveTo>
                    <a:pt x="254" y="0"/>
                  </a:moveTo>
                  <a:cubicBezTo>
                    <a:pt x="221" y="0"/>
                    <a:pt x="189" y="11"/>
                    <a:pt x="156" y="22"/>
                  </a:cubicBezTo>
                  <a:cubicBezTo>
                    <a:pt x="109" y="69"/>
                    <a:pt x="47" y="146"/>
                    <a:pt x="32" y="224"/>
                  </a:cubicBezTo>
                  <a:cubicBezTo>
                    <a:pt x="1" y="301"/>
                    <a:pt x="32" y="394"/>
                    <a:pt x="63" y="456"/>
                  </a:cubicBezTo>
                  <a:cubicBezTo>
                    <a:pt x="125" y="487"/>
                    <a:pt x="156" y="518"/>
                    <a:pt x="202" y="518"/>
                  </a:cubicBezTo>
                  <a:cubicBezTo>
                    <a:pt x="280" y="518"/>
                    <a:pt x="357" y="472"/>
                    <a:pt x="388" y="410"/>
                  </a:cubicBezTo>
                  <a:cubicBezTo>
                    <a:pt x="466" y="317"/>
                    <a:pt x="481" y="177"/>
                    <a:pt x="404" y="84"/>
                  </a:cubicBezTo>
                  <a:cubicBezTo>
                    <a:pt x="373" y="53"/>
                    <a:pt x="326" y="7"/>
                    <a:pt x="295" y="7"/>
                  </a:cubicBezTo>
                  <a:cubicBezTo>
                    <a:pt x="282" y="2"/>
                    <a:pt x="268" y="0"/>
                    <a:pt x="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26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26"/>
            <p:cNvSpPr/>
            <p:nvPr/>
          </p:nvSpPr>
          <p:spPr>
            <a:xfrm>
              <a:off x="1795988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4" y="280"/>
                  </a:cubicBezTo>
                  <a:cubicBezTo>
                    <a:pt x="171" y="280"/>
                    <a:pt x="202" y="249"/>
                    <a:pt x="248" y="234"/>
                  </a:cubicBezTo>
                  <a:cubicBezTo>
                    <a:pt x="310" y="172"/>
                    <a:pt x="326" y="79"/>
                    <a:pt x="279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26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26"/>
            <p:cNvSpPr/>
            <p:nvPr/>
          </p:nvSpPr>
          <p:spPr>
            <a:xfrm>
              <a:off x="1843288" y="4261300"/>
              <a:ext cx="8925" cy="7400"/>
            </a:xfrm>
            <a:custGeom>
              <a:avLst/>
              <a:gdLst/>
              <a:ahLst/>
              <a:cxnLst/>
              <a:rect l="l" t="t" r="r" b="b"/>
              <a:pathLst>
                <a:path w="357" h="296" extrusionOk="0">
                  <a:moveTo>
                    <a:pt x="155" y="0"/>
                  </a:moveTo>
                  <a:cubicBezTo>
                    <a:pt x="124" y="0"/>
                    <a:pt x="62" y="31"/>
                    <a:pt x="47" y="47"/>
                  </a:cubicBezTo>
                  <a:cubicBezTo>
                    <a:pt x="0" y="62"/>
                    <a:pt x="0" y="109"/>
                    <a:pt x="0" y="125"/>
                  </a:cubicBezTo>
                  <a:cubicBezTo>
                    <a:pt x="0" y="156"/>
                    <a:pt x="16" y="218"/>
                    <a:pt x="47" y="233"/>
                  </a:cubicBezTo>
                  <a:cubicBezTo>
                    <a:pt x="78" y="280"/>
                    <a:pt x="155" y="295"/>
                    <a:pt x="202" y="295"/>
                  </a:cubicBezTo>
                  <a:cubicBezTo>
                    <a:pt x="233" y="295"/>
                    <a:pt x="264" y="295"/>
                    <a:pt x="295" y="280"/>
                  </a:cubicBezTo>
                  <a:cubicBezTo>
                    <a:pt x="310" y="280"/>
                    <a:pt x="310" y="280"/>
                    <a:pt x="310" y="264"/>
                  </a:cubicBezTo>
                  <a:cubicBezTo>
                    <a:pt x="310" y="264"/>
                    <a:pt x="326" y="233"/>
                    <a:pt x="326" y="218"/>
                  </a:cubicBezTo>
                  <a:cubicBezTo>
                    <a:pt x="357" y="156"/>
                    <a:pt x="310" y="62"/>
                    <a:pt x="248" y="31"/>
                  </a:cubicBezTo>
                  <a:cubicBezTo>
                    <a:pt x="233" y="0"/>
                    <a:pt x="202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26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26"/>
            <p:cNvSpPr/>
            <p:nvPr/>
          </p:nvSpPr>
          <p:spPr>
            <a:xfrm>
              <a:off x="1840963" y="4258850"/>
              <a:ext cx="13975" cy="12175"/>
            </a:xfrm>
            <a:custGeom>
              <a:avLst/>
              <a:gdLst/>
              <a:ahLst/>
              <a:cxnLst/>
              <a:rect l="l" t="t" r="r" b="b"/>
              <a:pathLst>
                <a:path w="559" h="487" extrusionOk="0">
                  <a:moveTo>
                    <a:pt x="248" y="98"/>
                  </a:moveTo>
                  <a:cubicBezTo>
                    <a:pt x="295" y="98"/>
                    <a:pt x="326" y="98"/>
                    <a:pt x="341" y="129"/>
                  </a:cubicBezTo>
                  <a:cubicBezTo>
                    <a:pt x="403" y="160"/>
                    <a:pt x="450" y="254"/>
                    <a:pt x="419" y="316"/>
                  </a:cubicBezTo>
                  <a:cubicBezTo>
                    <a:pt x="419" y="331"/>
                    <a:pt x="403" y="362"/>
                    <a:pt x="403" y="362"/>
                  </a:cubicBezTo>
                  <a:cubicBezTo>
                    <a:pt x="403" y="378"/>
                    <a:pt x="403" y="378"/>
                    <a:pt x="388" y="378"/>
                  </a:cubicBezTo>
                  <a:cubicBezTo>
                    <a:pt x="357" y="393"/>
                    <a:pt x="326" y="393"/>
                    <a:pt x="295" y="393"/>
                  </a:cubicBezTo>
                  <a:cubicBezTo>
                    <a:pt x="248" y="393"/>
                    <a:pt x="171" y="378"/>
                    <a:pt x="140" y="331"/>
                  </a:cubicBezTo>
                  <a:cubicBezTo>
                    <a:pt x="109" y="316"/>
                    <a:pt x="93" y="254"/>
                    <a:pt x="93" y="223"/>
                  </a:cubicBezTo>
                  <a:cubicBezTo>
                    <a:pt x="93" y="207"/>
                    <a:pt x="93" y="160"/>
                    <a:pt x="140" y="145"/>
                  </a:cubicBezTo>
                  <a:cubicBezTo>
                    <a:pt x="155" y="129"/>
                    <a:pt x="217" y="98"/>
                    <a:pt x="248" y="98"/>
                  </a:cubicBezTo>
                  <a:close/>
                  <a:moveTo>
                    <a:pt x="258" y="1"/>
                  </a:moveTo>
                  <a:cubicBezTo>
                    <a:pt x="194" y="1"/>
                    <a:pt x="129" y="25"/>
                    <a:pt x="78" y="67"/>
                  </a:cubicBezTo>
                  <a:cubicBezTo>
                    <a:pt x="16" y="98"/>
                    <a:pt x="0" y="160"/>
                    <a:pt x="0" y="223"/>
                  </a:cubicBezTo>
                  <a:cubicBezTo>
                    <a:pt x="0" y="300"/>
                    <a:pt x="16" y="378"/>
                    <a:pt x="78" y="409"/>
                  </a:cubicBezTo>
                  <a:cubicBezTo>
                    <a:pt x="140" y="471"/>
                    <a:pt x="217" y="486"/>
                    <a:pt x="310" y="486"/>
                  </a:cubicBezTo>
                  <a:cubicBezTo>
                    <a:pt x="341" y="486"/>
                    <a:pt x="388" y="486"/>
                    <a:pt x="419" y="471"/>
                  </a:cubicBezTo>
                  <a:cubicBezTo>
                    <a:pt x="450" y="471"/>
                    <a:pt x="465" y="471"/>
                    <a:pt x="481" y="455"/>
                  </a:cubicBezTo>
                  <a:cubicBezTo>
                    <a:pt x="497" y="440"/>
                    <a:pt x="528" y="393"/>
                    <a:pt x="543" y="362"/>
                  </a:cubicBezTo>
                  <a:cubicBezTo>
                    <a:pt x="559" y="238"/>
                    <a:pt x="497" y="98"/>
                    <a:pt x="403" y="52"/>
                  </a:cubicBezTo>
                  <a:cubicBezTo>
                    <a:pt x="362" y="17"/>
                    <a:pt x="310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26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26"/>
            <p:cNvSpPr/>
            <p:nvPr/>
          </p:nvSpPr>
          <p:spPr>
            <a:xfrm>
              <a:off x="1694013" y="4119000"/>
              <a:ext cx="4275" cy="4675"/>
            </a:xfrm>
            <a:custGeom>
              <a:avLst/>
              <a:gdLst/>
              <a:ahLst/>
              <a:cxnLst/>
              <a:rect l="l" t="t" r="r" b="b"/>
              <a:pathLst>
                <a:path w="171" h="187" extrusionOk="0">
                  <a:moveTo>
                    <a:pt x="31" y="0"/>
                  </a:moveTo>
                  <a:cubicBezTo>
                    <a:pt x="0" y="31"/>
                    <a:pt x="0" y="78"/>
                    <a:pt x="0" y="109"/>
                  </a:cubicBezTo>
                  <a:cubicBezTo>
                    <a:pt x="16" y="140"/>
                    <a:pt x="47" y="171"/>
                    <a:pt x="78" y="187"/>
                  </a:cubicBezTo>
                  <a:cubicBezTo>
                    <a:pt x="93" y="187"/>
                    <a:pt x="140" y="171"/>
                    <a:pt x="155" y="140"/>
                  </a:cubicBezTo>
                  <a:cubicBezTo>
                    <a:pt x="171" y="93"/>
                    <a:pt x="171" y="62"/>
                    <a:pt x="155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26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26"/>
            <p:cNvSpPr/>
            <p:nvPr/>
          </p:nvSpPr>
          <p:spPr>
            <a:xfrm>
              <a:off x="16912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140" y="109"/>
                  </a:moveTo>
                  <a:lnTo>
                    <a:pt x="264" y="124"/>
                  </a:lnTo>
                  <a:cubicBezTo>
                    <a:pt x="280" y="155"/>
                    <a:pt x="280" y="202"/>
                    <a:pt x="264" y="233"/>
                  </a:cubicBezTo>
                  <a:cubicBezTo>
                    <a:pt x="249" y="280"/>
                    <a:pt x="202" y="295"/>
                    <a:pt x="187" y="295"/>
                  </a:cubicBezTo>
                  <a:lnTo>
                    <a:pt x="187" y="357"/>
                  </a:lnTo>
                  <a:lnTo>
                    <a:pt x="171" y="295"/>
                  </a:lnTo>
                  <a:cubicBezTo>
                    <a:pt x="156" y="295"/>
                    <a:pt x="109" y="264"/>
                    <a:pt x="109" y="217"/>
                  </a:cubicBezTo>
                  <a:cubicBezTo>
                    <a:pt x="109" y="186"/>
                    <a:pt x="109" y="140"/>
                    <a:pt x="140" y="109"/>
                  </a:cubicBezTo>
                  <a:close/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57" y="140"/>
                    <a:pt x="357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26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26"/>
            <p:cNvSpPr/>
            <p:nvPr/>
          </p:nvSpPr>
          <p:spPr>
            <a:xfrm>
              <a:off x="1693238" y="3913500"/>
              <a:ext cx="7000" cy="6225"/>
            </a:xfrm>
            <a:custGeom>
              <a:avLst/>
              <a:gdLst/>
              <a:ahLst/>
              <a:cxnLst/>
              <a:rect l="l" t="t" r="r" b="b"/>
              <a:pathLst>
                <a:path w="280" h="249" extrusionOk="0">
                  <a:moveTo>
                    <a:pt x="101" y="0"/>
                  </a:moveTo>
                  <a:cubicBezTo>
                    <a:pt x="76" y="0"/>
                    <a:pt x="52" y="6"/>
                    <a:pt x="31" y="16"/>
                  </a:cubicBezTo>
                  <a:cubicBezTo>
                    <a:pt x="0" y="31"/>
                    <a:pt x="0" y="109"/>
                    <a:pt x="31" y="171"/>
                  </a:cubicBezTo>
                  <a:cubicBezTo>
                    <a:pt x="78" y="233"/>
                    <a:pt x="124" y="249"/>
                    <a:pt x="202" y="249"/>
                  </a:cubicBezTo>
                  <a:cubicBezTo>
                    <a:pt x="264" y="217"/>
                    <a:pt x="279" y="109"/>
                    <a:pt x="233" y="62"/>
                  </a:cubicBezTo>
                  <a:cubicBezTo>
                    <a:pt x="202" y="21"/>
                    <a:pt x="150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26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26"/>
            <p:cNvSpPr/>
            <p:nvPr/>
          </p:nvSpPr>
          <p:spPr>
            <a:xfrm>
              <a:off x="1690113" y="3910125"/>
              <a:ext cx="12825" cy="11625"/>
            </a:xfrm>
            <a:custGeom>
              <a:avLst/>
              <a:gdLst/>
              <a:ahLst/>
              <a:cxnLst/>
              <a:rect l="l" t="t" r="r" b="b"/>
              <a:pathLst>
                <a:path w="513" h="465" extrusionOk="0">
                  <a:moveTo>
                    <a:pt x="207" y="107"/>
                  </a:moveTo>
                  <a:cubicBezTo>
                    <a:pt x="264" y="107"/>
                    <a:pt x="315" y="133"/>
                    <a:pt x="327" y="166"/>
                  </a:cubicBezTo>
                  <a:cubicBezTo>
                    <a:pt x="389" y="228"/>
                    <a:pt x="373" y="321"/>
                    <a:pt x="311" y="368"/>
                  </a:cubicBezTo>
                  <a:cubicBezTo>
                    <a:pt x="234" y="368"/>
                    <a:pt x="172" y="352"/>
                    <a:pt x="141" y="290"/>
                  </a:cubicBezTo>
                  <a:cubicBezTo>
                    <a:pt x="125" y="244"/>
                    <a:pt x="110" y="166"/>
                    <a:pt x="141" y="120"/>
                  </a:cubicBezTo>
                  <a:cubicBezTo>
                    <a:pt x="162" y="111"/>
                    <a:pt x="185" y="107"/>
                    <a:pt x="207" y="107"/>
                  </a:cubicBezTo>
                  <a:close/>
                  <a:moveTo>
                    <a:pt x="222" y="0"/>
                  </a:moveTo>
                  <a:cubicBezTo>
                    <a:pt x="174" y="0"/>
                    <a:pt x="124" y="14"/>
                    <a:pt x="79" y="42"/>
                  </a:cubicBezTo>
                  <a:lnTo>
                    <a:pt x="63" y="58"/>
                  </a:lnTo>
                  <a:cubicBezTo>
                    <a:pt x="1" y="151"/>
                    <a:pt x="1" y="275"/>
                    <a:pt x="63" y="368"/>
                  </a:cubicBezTo>
                  <a:cubicBezTo>
                    <a:pt x="117" y="422"/>
                    <a:pt x="182" y="464"/>
                    <a:pt x="260" y="464"/>
                  </a:cubicBezTo>
                  <a:cubicBezTo>
                    <a:pt x="271" y="464"/>
                    <a:pt x="283" y="463"/>
                    <a:pt x="296" y="461"/>
                  </a:cubicBezTo>
                  <a:lnTo>
                    <a:pt x="373" y="461"/>
                  </a:lnTo>
                  <a:cubicBezTo>
                    <a:pt x="466" y="384"/>
                    <a:pt x="513" y="228"/>
                    <a:pt x="435" y="120"/>
                  </a:cubicBezTo>
                  <a:cubicBezTo>
                    <a:pt x="386" y="41"/>
                    <a:pt x="306" y="0"/>
                    <a:pt x="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26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26"/>
            <p:cNvSpPr/>
            <p:nvPr/>
          </p:nvSpPr>
          <p:spPr>
            <a:xfrm>
              <a:off x="1701763" y="3948150"/>
              <a:ext cx="6225" cy="4525"/>
            </a:xfrm>
            <a:custGeom>
              <a:avLst/>
              <a:gdLst/>
              <a:ahLst/>
              <a:cxnLst/>
              <a:rect l="l" t="t" r="r" b="b"/>
              <a:pathLst>
                <a:path w="249" h="181" extrusionOk="0">
                  <a:moveTo>
                    <a:pt x="120" y="0"/>
                  </a:moveTo>
                  <a:cubicBezTo>
                    <a:pt x="85" y="0"/>
                    <a:pt x="48" y="4"/>
                    <a:pt x="16" y="10"/>
                  </a:cubicBezTo>
                  <a:lnTo>
                    <a:pt x="0" y="165"/>
                  </a:lnTo>
                  <a:cubicBezTo>
                    <a:pt x="62" y="181"/>
                    <a:pt x="93" y="181"/>
                    <a:pt x="155" y="181"/>
                  </a:cubicBezTo>
                  <a:cubicBezTo>
                    <a:pt x="217" y="181"/>
                    <a:pt x="248" y="150"/>
                    <a:pt x="248" y="88"/>
                  </a:cubicBezTo>
                  <a:cubicBezTo>
                    <a:pt x="248" y="72"/>
                    <a:pt x="248" y="41"/>
                    <a:pt x="233" y="26"/>
                  </a:cubicBezTo>
                  <a:cubicBezTo>
                    <a:pt x="215" y="8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26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26"/>
            <p:cNvSpPr/>
            <p:nvPr/>
          </p:nvSpPr>
          <p:spPr>
            <a:xfrm>
              <a:off x="169903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39" y="114"/>
                  </a:moveTo>
                  <a:cubicBezTo>
                    <a:pt x="284" y="114"/>
                    <a:pt x="324" y="122"/>
                    <a:pt x="342" y="140"/>
                  </a:cubicBezTo>
                  <a:cubicBezTo>
                    <a:pt x="357" y="155"/>
                    <a:pt x="357" y="186"/>
                    <a:pt x="357" y="202"/>
                  </a:cubicBezTo>
                  <a:cubicBezTo>
                    <a:pt x="357" y="233"/>
                    <a:pt x="326" y="279"/>
                    <a:pt x="264" y="295"/>
                  </a:cubicBezTo>
                  <a:cubicBezTo>
                    <a:pt x="218" y="295"/>
                    <a:pt x="171" y="295"/>
                    <a:pt x="109" y="279"/>
                  </a:cubicBezTo>
                  <a:lnTo>
                    <a:pt x="140" y="124"/>
                  </a:lnTo>
                  <a:cubicBezTo>
                    <a:pt x="172" y="118"/>
                    <a:pt x="207" y="114"/>
                    <a:pt x="239" y="114"/>
                  </a:cubicBezTo>
                  <a:close/>
                  <a:moveTo>
                    <a:pt x="249" y="0"/>
                  </a:moveTo>
                  <a:cubicBezTo>
                    <a:pt x="187" y="0"/>
                    <a:pt x="109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80" y="388"/>
                  </a:lnTo>
                  <a:cubicBezTo>
                    <a:pt x="388" y="372"/>
                    <a:pt x="481" y="310"/>
                    <a:pt x="481" y="202"/>
                  </a:cubicBezTo>
                  <a:cubicBezTo>
                    <a:pt x="481" y="140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26"/>
            <p:cNvSpPr/>
            <p:nvPr/>
          </p:nvSpPr>
          <p:spPr>
            <a:xfrm>
              <a:off x="1658338" y="3752200"/>
              <a:ext cx="533150" cy="532400"/>
            </a:xfrm>
            <a:custGeom>
              <a:avLst/>
              <a:gdLst/>
              <a:ahLst/>
              <a:cxnLst/>
              <a:rect l="l" t="t" r="r" b="b"/>
              <a:pathLst>
                <a:path w="21326" h="21296" extrusionOk="0">
                  <a:moveTo>
                    <a:pt x="10793" y="604"/>
                  </a:moveTo>
                  <a:cubicBezTo>
                    <a:pt x="11029" y="604"/>
                    <a:pt x="11265" y="616"/>
                    <a:pt x="11446" y="652"/>
                  </a:cubicBezTo>
                  <a:cubicBezTo>
                    <a:pt x="11524" y="667"/>
                    <a:pt x="11586" y="745"/>
                    <a:pt x="11570" y="822"/>
                  </a:cubicBezTo>
                  <a:cubicBezTo>
                    <a:pt x="11570" y="900"/>
                    <a:pt x="11493" y="946"/>
                    <a:pt x="11431" y="946"/>
                  </a:cubicBezTo>
                  <a:lnTo>
                    <a:pt x="11400" y="946"/>
                  </a:lnTo>
                  <a:cubicBezTo>
                    <a:pt x="11229" y="915"/>
                    <a:pt x="11003" y="905"/>
                    <a:pt x="10778" y="905"/>
                  </a:cubicBezTo>
                  <a:cubicBezTo>
                    <a:pt x="10326" y="905"/>
                    <a:pt x="9875" y="946"/>
                    <a:pt x="9864" y="946"/>
                  </a:cubicBezTo>
                  <a:cubicBezTo>
                    <a:pt x="9787" y="946"/>
                    <a:pt x="9709" y="884"/>
                    <a:pt x="9709" y="807"/>
                  </a:cubicBezTo>
                  <a:cubicBezTo>
                    <a:pt x="9709" y="729"/>
                    <a:pt x="9771" y="652"/>
                    <a:pt x="9818" y="652"/>
                  </a:cubicBezTo>
                  <a:cubicBezTo>
                    <a:pt x="9849" y="652"/>
                    <a:pt x="10321" y="604"/>
                    <a:pt x="10793" y="604"/>
                  </a:cubicBezTo>
                  <a:close/>
                  <a:moveTo>
                    <a:pt x="7864" y="853"/>
                  </a:moveTo>
                  <a:lnTo>
                    <a:pt x="7941" y="869"/>
                  </a:lnTo>
                  <a:cubicBezTo>
                    <a:pt x="8065" y="884"/>
                    <a:pt x="8220" y="931"/>
                    <a:pt x="8251" y="1055"/>
                  </a:cubicBezTo>
                  <a:cubicBezTo>
                    <a:pt x="8267" y="1102"/>
                    <a:pt x="8251" y="1164"/>
                    <a:pt x="8236" y="1195"/>
                  </a:cubicBezTo>
                  <a:cubicBezTo>
                    <a:pt x="8189" y="1241"/>
                    <a:pt x="8143" y="1272"/>
                    <a:pt x="8081" y="1288"/>
                  </a:cubicBezTo>
                  <a:lnTo>
                    <a:pt x="8019" y="1288"/>
                  </a:lnTo>
                  <a:cubicBezTo>
                    <a:pt x="7957" y="1288"/>
                    <a:pt x="7879" y="1257"/>
                    <a:pt x="7802" y="1210"/>
                  </a:cubicBezTo>
                  <a:lnTo>
                    <a:pt x="7786" y="1195"/>
                  </a:lnTo>
                  <a:lnTo>
                    <a:pt x="7770" y="946"/>
                  </a:lnTo>
                  <a:lnTo>
                    <a:pt x="7833" y="946"/>
                  </a:lnTo>
                  <a:cubicBezTo>
                    <a:pt x="7848" y="946"/>
                    <a:pt x="7864" y="931"/>
                    <a:pt x="7864" y="900"/>
                  </a:cubicBezTo>
                  <a:lnTo>
                    <a:pt x="7864" y="853"/>
                  </a:lnTo>
                  <a:close/>
                  <a:moveTo>
                    <a:pt x="9011" y="1179"/>
                  </a:moveTo>
                  <a:cubicBezTo>
                    <a:pt x="9042" y="1195"/>
                    <a:pt x="9089" y="1210"/>
                    <a:pt x="9120" y="1257"/>
                  </a:cubicBezTo>
                  <a:cubicBezTo>
                    <a:pt x="9182" y="1350"/>
                    <a:pt x="9182" y="1489"/>
                    <a:pt x="9104" y="1582"/>
                  </a:cubicBezTo>
                  <a:cubicBezTo>
                    <a:pt x="9073" y="1644"/>
                    <a:pt x="8996" y="1675"/>
                    <a:pt x="8918" y="1675"/>
                  </a:cubicBezTo>
                  <a:cubicBezTo>
                    <a:pt x="8872" y="1675"/>
                    <a:pt x="8841" y="1675"/>
                    <a:pt x="8779" y="1644"/>
                  </a:cubicBezTo>
                  <a:cubicBezTo>
                    <a:pt x="8732" y="1582"/>
                    <a:pt x="8717" y="1489"/>
                    <a:pt x="8748" y="1396"/>
                  </a:cubicBezTo>
                  <a:cubicBezTo>
                    <a:pt x="8763" y="1288"/>
                    <a:pt x="8810" y="1241"/>
                    <a:pt x="8872" y="1195"/>
                  </a:cubicBezTo>
                  <a:cubicBezTo>
                    <a:pt x="8918" y="1179"/>
                    <a:pt x="8965" y="1179"/>
                    <a:pt x="9011" y="1179"/>
                  </a:cubicBezTo>
                  <a:close/>
                  <a:moveTo>
                    <a:pt x="5785" y="1815"/>
                  </a:moveTo>
                  <a:lnTo>
                    <a:pt x="5816" y="1831"/>
                  </a:lnTo>
                  <a:cubicBezTo>
                    <a:pt x="5847" y="1893"/>
                    <a:pt x="5832" y="1986"/>
                    <a:pt x="5770" y="2048"/>
                  </a:cubicBezTo>
                  <a:cubicBezTo>
                    <a:pt x="5739" y="2063"/>
                    <a:pt x="5692" y="2094"/>
                    <a:pt x="5661" y="2094"/>
                  </a:cubicBezTo>
                  <a:cubicBezTo>
                    <a:pt x="5630" y="2094"/>
                    <a:pt x="5599" y="2063"/>
                    <a:pt x="5584" y="2063"/>
                  </a:cubicBezTo>
                  <a:lnTo>
                    <a:pt x="5537" y="2048"/>
                  </a:lnTo>
                  <a:lnTo>
                    <a:pt x="5537" y="1862"/>
                  </a:lnTo>
                  <a:lnTo>
                    <a:pt x="5599" y="1877"/>
                  </a:lnTo>
                  <a:lnTo>
                    <a:pt x="5599" y="1815"/>
                  </a:lnTo>
                  <a:close/>
                  <a:moveTo>
                    <a:pt x="4901" y="2203"/>
                  </a:moveTo>
                  <a:cubicBezTo>
                    <a:pt x="4994" y="2203"/>
                    <a:pt x="5118" y="2265"/>
                    <a:pt x="5149" y="2342"/>
                  </a:cubicBezTo>
                  <a:cubicBezTo>
                    <a:pt x="5165" y="2373"/>
                    <a:pt x="5165" y="2451"/>
                    <a:pt x="5149" y="2513"/>
                  </a:cubicBezTo>
                  <a:cubicBezTo>
                    <a:pt x="5134" y="2575"/>
                    <a:pt x="5087" y="2606"/>
                    <a:pt x="5041" y="2621"/>
                  </a:cubicBezTo>
                  <a:lnTo>
                    <a:pt x="5010" y="2621"/>
                  </a:lnTo>
                  <a:lnTo>
                    <a:pt x="4700" y="2528"/>
                  </a:lnTo>
                  <a:lnTo>
                    <a:pt x="4731" y="2482"/>
                  </a:lnTo>
                  <a:cubicBezTo>
                    <a:pt x="4746" y="2435"/>
                    <a:pt x="4731" y="2420"/>
                    <a:pt x="4731" y="2420"/>
                  </a:cubicBezTo>
                  <a:cubicBezTo>
                    <a:pt x="4731" y="2358"/>
                    <a:pt x="4700" y="2296"/>
                    <a:pt x="4762" y="2234"/>
                  </a:cubicBezTo>
                  <a:cubicBezTo>
                    <a:pt x="4777" y="2218"/>
                    <a:pt x="4824" y="2203"/>
                    <a:pt x="4886" y="2203"/>
                  </a:cubicBezTo>
                  <a:close/>
                  <a:moveTo>
                    <a:pt x="4080" y="2967"/>
                  </a:moveTo>
                  <a:cubicBezTo>
                    <a:pt x="4122" y="2967"/>
                    <a:pt x="4166" y="2987"/>
                    <a:pt x="4203" y="3025"/>
                  </a:cubicBezTo>
                  <a:cubicBezTo>
                    <a:pt x="4265" y="3071"/>
                    <a:pt x="4234" y="3149"/>
                    <a:pt x="4188" y="3211"/>
                  </a:cubicBezTo>
                  <a:cubicBezTo>
                    <a:pt x="3800" y="3521"/>
                    <a:pt x="3211" y="4234"/>
                    <a:pt x="3211" y="4234"/>
                  </a:cubicBezTo>
                  <a:cubicBezTo>
                    <a:pt x="3180" y="4281"/>
                    <a:pt x="3133" y="4297"/>
                    <a:pt x="3102" y="4297"/>
                  </a:cubicBezTo>
                  <a:cubicBezTo>
                    <a:pt x="3056" y="4297"/>
                    <a:pt x="3025" y="4281"/>
                    <a:pt x="2994" y="4266"/>
                  </a:cubicBezTo>
                  <a:cubicBezTo>
                    <a:pt x="2947" y="4203"/>
                    <a:pt x="2916" y="4110"/>
                    <a:pt x="2994" y="4064"/>
                  </a:cubicBezTo>
                  <a:cubicBezTo>
                    <a:pt x="3025" y="4048"/>
                    <a:pt x="3598" y="3350"/>
                    <a:pt x="4002" y="2994"/>
                  </a:cubicBezTo>
                  <a:cubicBezTo>
                    <a:pt x="4026" y="2975"/>
                    <a:pt x="4053" y="2967"/>
                    <a:pt x="4080" y="2967"/>
                  </a:cubicBezTo>
                  <a:close/>
                  <a:moveTo>
                    <a:pt x="4220" y="3972"/>
                  </a:moveTo>
                  <a:cubicBezTo>
                    <a:pt x="4259" y="3972"/>
                    <a:pt x="4295" y="3985"/>
                    <a:pt x="4312" y="4002"/>
                  </a:cubicBezTo>
                  <a:cubicBezTo>
                    <a:pt x="4358" y="4079"/>
                    <a:pt x="4358" y="4157"/>
                    <a:pt x="4296" y="4219"/>
                  </a:cubicBezTo>
                  <a:cubicBezTo>
                    <a:pt x="4048" y="4452"/>
                    <a:pt x="3505" y="4994"/>
                    <a:pt x="3505" y="4994"/>
                  </a:cubicBezTo>
                  <a:cubicBezTo>
                    <a:pt x="3490" y="5010"/>
                    <a:pt x="3443" y="5041"/>
                    <a:pt x="3412" y="5041"/>
                  </a:cubicBezTo>
                  <a:cubicBezTo>
                    <a:pt x="3366" y="5041"/>
                    <a:pt x="3335" y="5010"/>
                    <a:pt x="3319" y="4994"/>
                  </a:cubicBezTo>
                  <a:cubicBezTo>
                    <a:pt x="3257" y="4932"/>
                    <a:pt x="3257" y="4839"/>
                    <a:pt x="3319" y="4777"/>
                  </a:cubicBezTo>
                  <a:cubicBezTo>
                    <a:pt x="3335" y="4762"/>
                    <a:pt x="3847" y="4234"/>
                    <a:pt x="4126" y="4002"/>
                  </a:cubicBezTo>
                  <a:cubicBezTo>
                    <a:pt x="4154" y="3981"/>
                    <a:pt x="4188" y="3972"/>
                    <a:pt x="4220" y="3972"/>
                  </a:cubicBezTo>
                  <a:close/>
                  <a:moveTo>
                    <a:pt x="2551" y="4572"/>
                  </a:moveTo>
                  <a:cubicBezTo>
                    <a:pt x="2582" y="4572"/>
                    <a:pt x="2612" y="4582"/>
                    <a:pt x="2637" y="4607"/>
                  </a:cubicBezTo>
                  <a:cubicBezTo>
                    <a:pt x="2683" y="4669"/>
                    <a:pt x="2714" y="4762"/>
                    <a:pt x="2652" y="4824"/>
                  </a:cubicBezTo>
                  <a:cubicBezTo>
                    <a:pt x="2327" y="5212"/>
                    <a:pt x="1939" y="5863"/>
                    <a:pt x="1939" y="5863"/>
                  </a:cubicBezTo>
                  <a:cubicBezTo>
                    <a:pt x="1908" y="5925"/>
                    <a:pt x="1877" y="5941"/>
                    <a:pt x="1815" y="5941"/>
                  </a:cubicBezTo>
                  <a:cubicBezTo>
                    <a:pt x="1784" y="5941"/>
                    <a:pt x="1753" y="5941"/>
                    <a:pt x="1737" y="5925"/>
                  </a:cubicBezTo>
                  <a:cubicBezTo>
                    <a:pt x="1675" y="5863"/>
                    <a:pt x="1660" y="5785"/>
                    <a:pt x="1660" y="5708"/>
                  </a:cubicBezTo>
                  <a:cubicBezTo>
                    <a:pt x="1675" y="5692"/>
                    <a:pt x="2063" y="5041"/>
                    <a:pt x="2420" y="4622"/>
                  </a:cubicBezTo>
                  <a:cubicBezTo>
                    <a:pt x="2457" y="4594"/>
                    <a:pt x="2505" y="4572"/>
                    <a:pt x="2551" y="4572"/>
                  </a:cubicBezTo>
                  <a:close/>
                  <a:moveTo>
                    <a:pt x="1472" y="6347"/>
                  </a:moveTo>
                  <a:cubicBezTo>
                    <a:pt x="1563" y="6347"/>
                    <a:pt x="1653" y="6389"/>
                    <a:pt x="1706" y="6452"/>
                  </a:cubicBezTo>
                  <a:cubicBezTo>
                    <a:pt x="1784" y="6545"/>
                    <a:pt x="1753" y="6716"/>
                    <a:pt x="1644" y="6794"/>
                  </a:cubicBezTo>
                  <a:lnTo>
                    <a:pt x="1567" y="6794"/>
                  </a:lnTo>
                  <a:cubicBezTo>
                    <a:pt x="1474" y="6794"/>
                    <a:pt x="1396" y="6763"/>
                    <a:pt x="1334" y="6685"/>
                  </a:cubicBezTo>
                  <a:cubicBezTo>
                    <a:pt x="1272" y="6592"/>
                    <a:pt x="1272" y="6468"/>
                    <a:pt x="1334" y="6390"/>
                  </a:cubicBezTo>
                  <a:lnTo>
                    <a:pt x="1350" y="6375"/>
                  </a:lnTo>
                  <a:cubicBezTo>
                    <a:pt x="1388" y="6355"/>
                    <a:pt x="1430" y="6347"/>
                    <a:pt x="1472" y="6347"/>
                  </a:cubicBezTo>
                  <a:close/>
                  <a:moveTo>
                    <a:pt x="2637" y="6716"/>
                  </a:moveTo>
                  <a:lnTo>
                    <a:pt x="2637" y="6763"/>
                  </a:lnTo>
                  <a:cubicBezTo>
                    <a:pt x="2637" y="6840"/>
                    <a:pt x="2637" y="6887"/>
                    <a:pt x="2606" y="6964"/>
                  </a:cubicBezTo>
                  <a:cubicBezTo>
                    <a:pt x="2575" y="7026"/>
                    <a:pt x="2513" y="7088"/>
                    <a:pt x="2435" y="7088"/>
                  </a:cubicBezTo>
                  <a:lnTo>
                    <a:pt x="2404" y="7088"/>
                  </a:lnTo>
                  <a:cubicBezTo>
                    <a:pt x="2296" y="7073"/>
                    <a:pt x="2265" y="6964"/>
                    <a:pt x="2280" y="6887"/>
                  </a:cubicBezTo>
                  <a:cubicBezTo>
                    <a:pt x="2296" y="6840"/>
                    <a:pt x="2327" y="6794"/>
                    <a:pt x="2373" y="6747"/>
                  </a:cubicBezTo>
                  <a:lnTo>
                    <a:pt x="2420" y="6716"/>
                  </a:lnTo>
                  <a:close/>
                  <a:moveTo>
                    <a:pt x="1877" y="7724"/>
                  </a:moveTo>
                  <a:cubicBezTo>
                    <a:pt x="1954" y="7724"/>
                    <a:pt x="2016" y="7740"/>
                    <a:pt x="2047" y="7786"/>
                  </a:cubicBezTo>
                  <a:cubicBezTo>
                    <a:pt x="2094" y="7833"/>
                    <a:pt x="2109" y="7879"/>
                    <a:pt x="2109" y="7926"/>
                  </a:cubicBezTo>
                  <a:cubicBezTo>
                    <a:pt x="2109" y="8019"/>
                    <a:pt x="2016" y="8096"/>
                    <a:pt x="1908" y="8112"/>
                  </a:cubicBezTo>
                  <a:lnTo>
                    <a:pt x="1861" y="8112"/>
                  </a:lnTo>
                  <a:cubicBezTo>
                    <a:pt x="1784" y="8112"/>
                    <a:pt x="1722" y="8096"/>
                    <a:pt x="1660" y="8081"/>
                  </a:cubicBezTo>
                  <a:lnTo>
                    <a:pt x="1629" y="8065"/>
                  </a:lnTo>
                  <a:lnTo>
                    <a:pt x="1660" y="7771"/>
                  </a:lnTo>
                  <a:lnTo>
                    <a:pt x="1706" y="7771"/>
                  </a:lnTo>
                  <a:cubicBezTo>
                    <a:pt x="1753" y="7755"/>
                    <a:pt x="1815" y="7724"/>
                    <a:pt x="1877" y="7724"/>
                  </a:cubicBezTo>
                  <a:close/>
                  <a:moveTo>
                    <a:pt x="734" y="9686"/>
                  </a:moveTo>
                  <a:cubicBezTo>
                    <a:pt x="748" y="9686"/>
                    <a:pt x="762" y="9688"/>
                    <a:pt x="776" y="9694"/>
                  </a:cubicBezTo>
                  <a:cubicBezTo>
                    <a:pt x="853" y="9709"/>
                    <a:pt x="900" y="9787"/>
                    <a:pt x="884" y="9864"/>
                  </a:cubicBezTo>
                  <a:cubicBezTo>
                    <a:pt x="884" y="9864"/>
                    <a:pt x="776" y="10593"/>
                    <a:pt x="822" y="11090"/>
                  </a:cubicBezTo>
                  <a:cubicBezTo>
                    <a:pt x="853" y="11167"/>
                    <a:pt x="791" y="11245"/>
                    <a:pt x="714" y="11245"/>
                  </a:cubicBezTo>
                  <a:cubicBezTo>
                    <a:pt x="621" y="11245"/>
                    <a:pt x="559" y="11183"/>
                    <a:pt x="543" y="11105"/>
                  </a:cubicBezTo>
                  <a:cubicBezTo>
                    <a:pt x="465" y="10578"/>
                    <a:pt x="590" y="9849"/>
                    <a:pt x="590" y="9802"/>
                  </a:cubicBezTo>
                  <a:cubicBezTo>
                    <a:pt x="615" y="9739"/>
                    <a:pt x="672" y="9686"/>
                    <a:pt x="734" y="9686"/>
                  </a:cubicBezTo>
                  <a:close/>
                  <a:moveTo>
                    <a:pt x="1861" y="10593"/>
                  </a:moveTo>
                  <a:cubicBezTo>
                    <a:pt x="1939" y="10593"/>
                    <a:pt x="1985" y="10671"/>
                    <a:pt x="1985" y="10749"/>
                  </a:cubicBezTo>
                  <a:cubicBezTo>
                    <a:pt x="1985" y="10749"/>
                    <a:pt x="1954" y="11183"/>
                    <a:pt x="2063" y="11431"/>
                  </a:cubicBezTo>
                  <a:cubicBezTo>
                    <a:pt x="2109" y="11508"/>
                    <a:pt x="2063" y="11602"/>
                    <a:pt x="1985" y="11633"/>
                  </a:cubicBezTo>
                  <a:cubicBezTo>
                    <a:pt x="1970" y="11648"/>
                    <a:pt x="1954" y="11648"/>
                    <a:pt x="1939" y="11648"/>
                  </a:cubicBezTo>
                  <a:cubicBezTo>
                    <a:pt x="1877" y="11648"/>
                    <a:pt x="1815" y="11633"/>
                    <a:pt x="1799" y="11571"/>
                  </a:cubicBezTo>
                  <a:cubicBezTo>
                    <a:pt x="1660" y="11245"/>
                    <a:pt x="1706" y="10749"/>
                    <a:pt x="1706" y="10733"/>
                  </a:cubicBezTo>
                  <a:cubicBezTo>
                    <a:pt x="1706" y="10655"/>
                    <a:pt x="1784" y="10593"/>
                    <a:pt x="1861" y="10593"/>
                  </a:cubicBezTo>
                  <a:close/>
                  <a:moveTo>
                    <a:pt x="2954" y="13166"/>
                  </a:moveTo>
                  <a:cubicBezTo>
                    <a:pt x="2990" y="13166"/>
                    <a:pt x="3027" y="13176"/>
                    <a:pt x="3056" y="13199"/>
                  </a:cubicBezTo>
                  <a:lnTo>
                    <a:pt x="3071" y="13215"/>
                  </a:lnTo>
                  <a:lnTo>
                    <a:pt x="3071" y="13230"/>
                  </a:lnTo>
                  <a:cubicBezTo>
                    <a:pt x="3102" y="13308"/>
                    <a:pt x="3118" y="13385"/>
                    <a:pt x="3071" y="13463"/>
                  </a:cubicBezTo>
                  <a:cubicBezTo>
                    <a:pt x="3056" y="13525"/>
                    <a:pt x="2978" y="13571"/>
                    <a:pt x="2916" y="13571"/>
                  </a:cubicBezTo>
                  <a:cubicBezTo>
                    <a:pt x="2900" y="13571"/>
                    <a:pt x="2869" y="13571"/>
                    <a:pt x="2838" y="13540"/>
                  </a:cubicBezTo>
                  <a:cubicBezTo>
                    <a:pt x="2792" y="13447"/>
                    <a:pt x="2761" y="13354"/>
                    <a:pt x="2807" y="13246"/>
                  </a:cubicBezTo>
                  <a:cubicBezTo>
                    <a:pt x="2827" y="13196"/>
                    <a:pt x="2890" y="13166"/>
                    <a:pt x="2954" y="13166"/>
                  </a:cubicBezTo>
                  <a:close/>
                  <a:moveTo>
                    <a:pt x="1265" y="11816"/>
                  </a:moveTo>
                  <a:cubicBezTo>
                    <a:pt x="1283" y="11816"/>
                    <a:pt x="1300" y="11817"/>
                    <a:pt x="1319" y="11819"/>
                  </a:cubicBezTo>
                  <a:cubicBezTo>
                    <a:pt x="1474" y="11865"/>
                    <a:pt x="1567" y="11989"/>
                    <a:pt x="1629" y="12113"/>
                  </a:cubicBezTo>
                  <a:cubicBezTo>
                    <a:pt x="1830" y="12517"/>
                    <a:pt x="1954" y="12920"/>
                    <a:pt x="2016" y="13370"/>
                  </a:cubicBezTo>
                  <a:cubicBezTo>
                    <a:pt x="2047" y="13664"/>
                    <a:pt x="1892" y="13959"/>
                    <a:pt x="1644" y="14052"/>
                  </a:cubicBezTo>
                  <a:cubicBezTo>
                    <a:pt x="1598" y="14068"/>
                    <a:pt x="1551" y="14068"/>
                    <a:pt x="1505" y="14068"/>
                  </a:cubicBezTo>
                  <a:cubicBezTo>
                    <a:pt x="1256" y="14068"/>
                    <a:pt x="1117" y="13804"/>
                    <a:pt x="1086" y="13695"/>
                  </a:cubicBezTo>
                  <a:cubicBezTo>
                    <a:pt x="884" y="13292"/>
                    <a:pt x="698" y="12749"/>
                    <a:pt x="822" y="12206"/>
                  </a:cubicBezTo>
                  <a:cubicBezTo>
                    <a:pt x="880" y="12004"/>
                    <a:pt x="1032" y="11816"/>
                    <a:pt x="1265" y="11816"/>
                  </a:cubicBezTo>
                  <a:close/>
                  <a:moveTo>
                    <a:pt x="1396" y="14548"/>
                  </a:moveTo>
                  <a:lnTo>
                    <a:pt x="1675" y="14595"/>
                  </a:lnTo>
                  <a:lnTo>
                    <a:pt x="1675" y="14626"/>
                  </a:lnTo>
                  <a:cubicBezTo>
                    <a:pt x="1675" y="14688"/>
                    <a:pt x="1706" y="14765"/>
                    <a:pt x="1675" y="14828"/>
                  </a:cubicBezTo>
                  <a:cubicBezTo>
                    <a:pt x="1644" y="14905"/>
                    <a:pt x="1582" y="14967"/>
                    <a:pt x="1505" y="14967"/>
                  </a:cubicBezTo>
                  <a:lnTo>
                    <a:pt x="1489" y="14967"/>
                  </a:lnTo>
                  <a:cubicBezTo>
                    <a:pt x="1396" y="14936"/>
                    <a:pt x="1350" y="14859"/>
                    <a:pt x="1334" y="14781"/>
                  </a:cubicBezTo>
                  <a:cubicBezTo>
                    <a:pt x="1334" y="14703"/>
                    <a:pt x="1350" y="14641"/>
                    <a:pt x="1365" y="14595"/>
                  </a:cubicBezTo>
                  <a:lnTo>
                    <a:pt x="1396" y="14548"/>
                  </a:lnTo>
                  <a:close/>
                  <a:moveTo>
                    <a:pt x="2652" y="14347"/>
                  </a:moveTo>
                  <a:cubicBezTo>
                    <a:pt x="2761" y="14548"/>
                    <a:pt x="2885" y="14765"/>
                    <a:pt x="2978" y="14983"/>
                  </a:cubicBezTo>
                  <a:lnTo>
                    <a:pt x="3180" y="14548"/>
                  </a:lnTo>
                  <a:cubicBezTo>
                    <a:pt x="3203" y="14491"/>
                    <a:pt x="3251" y="14459"/>
                    <a:pt x="3306" y="14459"/>
                  </a:cubicBezTo>
                  <a:cubicBezTo>
                    <a:pt x="3326" y="14459"/>
                    <a:pt x="3346" y="14463"/>
                    <a:pt x="3366" y="14471"/>
                  </a:cubicBezTo>
                  <a:cubicBezTo>
                    <a:pt x="3443" y="14517"/>
                    <a:pt x="3490" y="14595"/>
                    <a:pt x="3443" y="14672"/>
                  </a:cubicBezTo>
                  <a:lnTo>
                    <a:pt x="3226" y="15153"/>
                  </a:lnTo>
                  <a:cubicBezTo>
                    <a:pt x="3428" y="15246"/>
                    <a:pt x="3645" y="15370"/>
                    <a:pt x="3831" y="15463"/>
                  </a:cubicBezTo>
                  <a:cubicBezTo>
                    <a:pt x="3909" y="15510"/>
                    <a:pt x="3924" y="15588"/>
                    <a:pt x="3924" y="15681"/>
                  </a:cubicBezTo>
                  <a:cubicBezTo>
                    <a:pt x="3893" y="15743"/>
                    <a:pt x="3862" y="15758"/>
                    <a:pt x="3800" y="15758"/>
                  </a:cubicBezTo>
                  <a:cubicBezTo>
                    <a:pt x="3754" y="15758"/>
                    <a:pt x="3738" y="15758"/>
                    <a:pt x="3722" y="15743"/>
                  </a:cubicBezTo>
                  <a:cubicBezTo>
                    <a:pt x="3567" y="15665"/>
                    <a:pt x="3397" y="15556"/>
                    <a:pt x="3211" y="15479"/>
                  </a:cubicBezTo>
                  <a:lnTo>
                    <a:pt x="3211" y="15479"/>
                  </a:lnTo>
                  <a:cubicBezTo>
                    <a:pt x="3319" y="15712"/>
                    <a:pt x="3397" y="15944"/>
                    <a:pt x="3474" y="16177"/>
                  </a:cubicBezTo>
                  <a:lnTo>
                    <a:pt x="3195" y="16254"/>
                  </a:lnTo>
                  <a:cubicBezTo>
                    <a:pt x="3133" y="16084"/>
                    <a:pt x="3056" y="15913"/>
                    <a:pt x="3009" y="15743"/>
                  </a:cubicBezTo>
                  <a:lnTo>
                    <a:pt x="2885" y="15991"/>
                  </a:lnTo>
                  <a:cubicBezTo>
                    <a:pt x="2869" y="16022"/>
                    <a:pt x="2807" y="16068"/>
                    <a:pt x="2745" y="16068"/>
                  </a:cubicBezTo>
                  <a:cubicBezTo>
                    <a:pt x="2730" y="16068"/>
                    <a:pt x="2714" y="16053"/>
                    <a:pt x="2699" y="16053"/>
                  </a:cubicBezTo>
                  <a:cubicBezTo>
                    <a:pt x="2621" y="16006"/>
                    <a:pt x="2575" y="15929"/>
                    <a:pt x="2621" y="15851"/>
                  </a:cubicBezTo>
                  <a:lnTo>
                    <a:pt x="2838" y="15324"/>
                  </a:lnTo>
                  <a:cubicBezTo>
                    <a:pt x="2823" y="15308"/>
                    <a:pt x="2823" y="15277"/>
                    <a:pt x="2807" y="15246"/>
                  </a:cubicBezTo>
                  <a:cubicBezTo>
                    <a:pt x="2621" y="15169"/>
                    <a:pt x="2435" y="15076"/>
                    <a:pt x="2265" y="14998"/>
                  </a:cubicBezTo>
                  <a:cubicBezTo>
                    <a:pt x="2187" y="14967"/>
                    <a:pt x="2156" y="14890"/>
                    <a:pt x="2187" y="14812"/>
                  </a:cubicBezTo>
                  <a:cubicBezTo>
                    <a:pt x="2210" y="14756"/>
                    <a:pt x="2256" y="14716"/>
                    <a:pt x="2310" y="14716"/>
                  </a:cubicBezTo>
                  <a:cubicBezTo>
                    <a:pt x="2330" y="14716"/>
                    <a:pt x="2352" y="14722"/>
                    <a:pt x="2373" y="14734"/>
                  </a:cubicBezTo>
                  <a:cubicBezTo>
                    <a:pt x="2451" y="14750"/>
                    <a:pt x="2513" y="14781"/>
                    <a:pt x="2590" y="14828"/>
                  </a:cubicBezTo>
                  <a:cubicBezTo>
                    <a:pt x="2513" y="14703"/>
                    <a:pt x="2451" y="14595"/>
                    <a:pt x="2404" y="14471"/>
                  </a:cubicBezTo>
                  <a:lnTo>
                    <a:pt x="2652" y="14347"/>
                  </a:lnTo>
                  <a:close/>
                  <a:moveTo>
                    <a:pt x="4669" y="16441"/>
                  </a:moveTo>
                  <a:cubicBezTo>
                    <a:pt x="4731" y="16441"/>
                    <a:pt x="4777" y="16456"/>
                    <a:pt x="4824" y="16518"/>
                  </a:cubicBezTo>
                  <a:cubicBezTo>
                    <a:pt x="4855" y="16565"/>
                    <a:pt x="4886" y="16627"/>
                    <a:pt x="4886" y="16704"/>
                  </a:cubicBezTo>
                  <a:cubicBezTo>
                    <a:pt x="4870" y="16766"/>
                    <a:pt x="4808" y="16797"/>
                    <a:pt x="4746" y="16828"/>
                  </a:cubicBezTo>
                  <a:lnTo>
                    <a:pt x="4684" y="16828"/>
                  </a:lnTo>
                  <a:cubicBezTo>
                    <a:pt x="4653" y="16828"/>
                    <a:pt x="4607" y="16797"/>
                    <a:pt x="4576" y="16782"/>
                  </a:cubicBezTo>
                  <a:cubicBezTo>
                    <a:pt x="4529" y="16751"/>
                    <a:pt x="4498" y="16673"/>
                    <a:pt x="4513" y="16611"/>
                  </a:cubicBezTo>
                  <a:cubicBezTo>
                    <a:pt x="4513" y="16549"/>
                    <a:pt x="4544" y="16487"/>
                    <a:pt x="4607" y="16472"/>
                  </a:cubicBezTo>
                  <a:lnTo>
                    <a:pt x="4622" y="16518"/>
                  </a:lnTo>
                  <a:lnTo>
                    <a:pt x="4669" y="16487"/>
                  </a:lnTo>
                  <a:lnTo>
                    <a:pt x="4669" y="16441"/>
                  </a:lnTo>
                  <a:close/>
                  <a:moveTo>
                    <a:pt x="3019" y="16679"/>
                  </a:moveTo>
                  <a:cubicBezTo>
                    <a:pt x="3051" y="16679"/>
                    <a:pt x="3084" y="16684"/>
                    <a:pt x="3118" y="16704"/>
                  </a:cubicBezTo>
                  <a:cubicBezTo>
                    <a:pt x="3195" y="16751"/>
                    <a:pt x="3273" y="16828"/>
                    <a:pt x="3257" y="16921"/>
                  </a:cubicBezTo>
                  <a:cubicBezTo>
                    <a:pt x="3226" y="16983"/>
                    <a:pt x="3211" y="17014"/>
                    <a:pt x="3180" y="17061"/>
                  </a:cubicBezTo>
                  <a:cubicBezTo>
                    <a:pt x="3133" y="17076"/>
                    <a:pt x="3102" y="17092"/>
                    <a:pt x="3056" y="17092"/>
                  </a:cubicBezTo>
                  <a:cubicBezTo>
                    <a:pt x="3025" y="17092"/>
                    <a:pt x="3009" y="17076"/>
                    <a:pt x="2978" y="17076"/>
                  </a:cubicBezTo>
                  <a:cubicBezTo>
                    <a:pt x="2885" y="17030"/>
                    <a:pt x="2807" y="16937"/>
                    <a:pt x="2823" y="16844"/>
                  </a:cubicBezTo>
                  <a:lnTo>
                    <a:pt x="2869" y="16844"/>
                  </a:lnTo>
                  <a:cubicBezTo>
                    <a:pt x="2854" y="16782"/>
                    <a:pt x="2869" y="16751"/>
                    <a:pt x="2869" y="16720"/>
                  </a:cubicBezTo>
                  <a:lnTo>
                    <a:pt x="2869" y="16689"/>
                  </a:lnTo>
                  <a:lnTo>
                    <a:pt x="2900" y="16689"/>
                  </a:lnTo>
                  <a:cubicBezTo>
                    <a:pt x="2936" y="16689"/>
                    <a:pt x="2976" y="16679"/>
                    <a:pt x="3019" y="16679"/>
                  </a:cubicBezTo>
                  <a:close/>
                  <a:moveTo>
                    <a:pt x="6308" y="17880"/>
                  </a:moveTo>
                  <a:cubicBezTo>
                    <a:pt x="6315" y="17880"/>
                    <a:pt x="6322" y="17881"/>
                    <a:pt x="6328" y="17883"/>
                  </a:cubicBezTo>
                  <a:lnTo>
                    <a:pt x="6313" y="17945"/>
                  </a:lnTo>
                  <a:lnTo>
                    <a:pt x="6313" y="17960"/>
                  </a:lnTo>
                  <a:lnTo>
                    <a:pt x="6328" y="17914"/>
                  </a:lnTo>
                  <a:lnTo>
                    <a:pt x="6514" y="17945"/>
                  </a:lnTo>
                  <a:lnTo>
                    <a:pt x="6452" y="18240"/>
                  </a:lnTo>
                  <a:lnTo>
                    <a:pt x="6437" y="18255"/>
                  </a:lnTo>
                  <a:cubicBezTo>
                    <a:pt x="6406" y="18271"/>
                    <a:pt x="6390" y="18271"/>
                    <a:pt x="6359" y="18271"/>
                  </a:cubicBezTo>
                  <a:cubicBezTo>
                    <a:pt x="6282" y="18271"/>
                    <a:pt x="6173" y="18224"/>
                    <a:pt x="6142" y="18147"/>
                  </a:cubicBezTo>
                  <a:cubicBezTo>
                    <a:pt x="6126" y="18085"/>
                    <a:pt x="6142" y="18007"/>
                    <a:pt x="6173" y="17945"/>
                  </a:cubicBezTo>
                  <a:cubicBezTo>
                    <a:pt x="6213" y="17918"/>
                    <a:pt x="6265" y="17880"/>
                    <a:pt x="6308" y="17880"/>
                  </a:cubicBezTo>
                  <a:close/>
                  <a:moveTo>
                    <a:pt x="5060" y="17901"/>
                  </a:moveTo>
                  <a:cubicBezTo>
                    <a:pt x="5133" y="17901"/>
                    <a:pt x="5206" y="17943"/>
                    <a:pt x="5227" y="18007"/>
                  </a:cubicBezTo>
                  <a:cubicBezTo>
                    <a:pt x="5273" y="18069"/>
                    <a:pt x="5273" y="18100"/>
                    <a:pt x="5242" y="18162"/>
                  </a:cubicBezTo>
                  <a:cubicBezTo>
                    <a:pt x="5227" y="18224"/>
                    <a:pt x="5196" y="18255"/>
                    <a:pt x="5149" y="18271"/>
                  </a:cubicBezTo>
                  <a:cubicBezTo>
                    <a:pt x="5134" y="18302"/>
                    <a:pt x="5118" y="18302"/>
                    <a:pt x="5072" y="18302"/>
                  </a:cubicBezTo>
                  <a:cubicBezTo>
                    <a:pt x="4994" y="18302"/>
                    <a:pt x="4932" y="18255"/>
                    <a:pt x="4886" y="18193"/>
                  </a:cubicBezTo>
                  <a:cubicBezTo>
                    <a:pt x="4839" y="18100"/>
                    <a:pt x="4855" y="17991"/>
                    <a:pt x="4963" y="17929"/>
                  </a:cubicBezTo>
                  <a:cubicBezTo>
                    <a:pt x="4992" y="17910"/>
                    <a:pt x="5026" y="17901"/>
                    <a:pt x="5060" y="17901"/>
                  </a:cubicBezTo>
                  <a:close/>
                  <a:moveTo>
                    <a:pt x="4364" y="18346"/>
                  </a:moveTo>
                  <a:cubicBezTo>
                    <a:pt x="4426" y="18346"/>
                    <a:pt x="4490" y="18377"/>
                    <a:pt x="4529" y="18426"/>
                  </a:cubicBezTo>
                  <a:cubicBezTo>
                    <a:pt x="4576" y="18488"/>
                    <a:pt x="4576" y="18534"/>
                    <a:pt x="4544" y="18581"/>
                  </a:cubicBezTo>
                  <a:cubicBezTo>
                    <a:pt x="4529" y="18658"/>
                    <a:pt x="4451" y="18720"/>
                    <a:pt x="4358" y="18720"/>
                  </a:cubicBezTo>
                  <a:cubicBezTo>
                    <a:pt x="4312" y="18720"/>
                    <a:pt x="4281" y="18705"/>
                    <a:pt x="4265" y="18689"/>
                  </a:cubicBezTo>
                  <a:cubicBezTo>
                    <a:pt x="4219" y="18643"/>
                    <a:pt x="4188" y="18581"/>
                    <a:pt x="4188" y="18534"/>
                  </a:cubicBezTo>
                  <a:cubicBezTo>
                    <a:pt x="4188" y="18472"/>
                    <a:pt x="4219" y="18410"/>
                    <a:pt x="4265" y="18379"/>
                  </a:cubicBezTo>
                  <a:cubicBezTo>
                    <a:pt x="4294" y="18356"/>
                    <a:pt x="4329" y="18346"/>
                    <a:pt x="4364" y="18346"/>
                  </a:cubicBezTo>
                  <a:close/>
                  <a:moveTo>
                    <a:pt x="18198" y="18159"/>
                  </a:moveTo>
                  <a:cubicBezTo>
                    <a:pt x="18186" y="18170"/>
                    <a:pt x="18174" y="18182"/>
                    <a:pt x="18162" y="18193"/>
                  </a:cubicBezTo>
                  <a:cubicBezTo>
                    <a:pt x="17914" y="18441"/>
                    <a:pt x="17655" y="18679"/>
                    <a:pt x="17384" y="18904"/>
                  </a:cubicBezTo>
                  <a:lnTo>
                    <a:pt x="17384" y="18904"/>
                  </a:lnTo>
                  <a:cubicBezTo>
                    <a:pt x="17668" y="18669"/>
                    <a:pt x="17940" y="18421"/>
                    <a:pt x="18198" y="18159"/>
                  </a:cubicBezTo>
                  <a:close/>
                  <a:moveTo>
                    <a:pt x="17384" y="18904"/>
                  </a:moveTo>
                  <a:lnTo>
                    <a:pt x="17384" y="18904"/>
                  </a:lnTo>
                  <a:cubicBezTo>
                    <a:pt x="17209" y="19048"/>
                    <a:pt x="17029" y="19187"/>
                    <a:pt x="16845" y="19321"/>
                  </a:cubicBezTo>
                  <a:lnTo>
                    <a:pt x="16845" y="19321"/>
                  </a:lnTo>
                  <a:cubicBezTo>
                    <a:pt x="17030" y="19188"/>
                    <a:pt x="17209" y="19049"/>
                    <a:pt x="17384" y="18904"/>
                  </a:cubicBezTo>
                  <a:close/>
                  <a:moveTo>
                    <a:pt x="16845" y="19321"/>
                  </a:moveTo>
                  <a:cubicBezTo>
                    <a:pt x="16760" y="19382"/>
                    <a:pt x="16673" y="19442"/>
                    <a:pt x="16586" y="19500"/>
                  </a:cubicBezTo>
                  <a:lnTo>
                    <a:pt x="16586" y="19500"/>
                  </a:lnTo>
                  <a:cubicBezTo>
                    <a:pt x="16589" y="19499"/>
                    <a:pt x="16592" y="19497"/>
                    <a:pt x="16595" y="19496"/>
                  </a:cubicBezTo>
                  <a:cubicBezTo>
                    <a:pt x="16679" y="19439"/>
                    <a:pt x="16762" y="19380"/>
                    <a:pt x="16845" y="19321"/>
                  </a:cubicBezTo>
                  <a:close/>
                  <a:moveTo>
                    <a:pt x="6661" y="18818"/>
                  </a:moveTo>
                  <a:cubicBezTo>
                    <a:pt x="6689" y="18818"/>
                    <a:pt x="6718" y="18827"/>
                    <a:pt x="6747" y="18845"/>
                  </a:cubicBezTo>
                  <a:cubicBezTo>
                    <a:pt x="6747" y="18845"/>
                    <a:pt x="7414" y="19201"/>
                    <a:pt x="7786" y="19310"/>
                  </a:cubicBezTo>
                  <a:cubicBezTo>
                    <a:pt x="7864" y="19325"/>
                    <a:pt x="7926" y="19403"/>
                    <a:pt x="7910" y="19480"/>
                  </a:cubicBezTo>
                  <a:cubicBezTo>
                    <a:pt x="7879" y="19558"/>
                    <a:pt x="7833" y="19589"/>
                    <a:pt x="7770" y="19589"/>
                  </a:cubicBezTo>
                  <a:lnTo>
                    <a:pt x="7724" y="19589"/>
                  </a:lnTo>
                  <a:cubicBezTo>
                    <a:pt x="7321" y="19480"/>
                    <a:pt x="6623" y="19108"/>
                    <a:pt x="6607" y="19093"/>
                  </a:cubicBezTo>
                  <a:cubicBezTo>
                    <a:pt x="6530" y="19046"/>
                    <a:pt x="6514" y="18969"/>
                    <a:pt x="6545" y="18891"/>
                  </a:cubicBezTo>
                  <a:cubicBezTo>
                    <a:pt x="6574" y="18843"/>
                    <a:pt x="6616" y="18818"/>
                    <a:pt x="6661" y="18818"/>
                  </a:cubicBezTo>
                  <a:close/>
                  <a:moveTo>
                    <a:pt x="5167" y="18631"/>
                  </a:moveTo>
                  <a:cubicBezTo>
                    <a:pt x="5196" y="18631"/>
                    <a:pt x="5224" y="18640"/>
                    <a:pt x="5242" y="18658"/>
                  </a:cubicBezTo>
                  <a:cubicBezTo>
                    <a:pt x="5242" y="18658"/>
                    <a:pt x="5987" y="19248"/>
                    <a:pt x="6700" y="19573"/>
                  </a:cubicBezTo>
                  <a:cubicBezTo>
                    <a:pt x="6762" y="19620"/>
                    <a:pt x="6793" y="19713"/>
                    <a:pt x="6778" y="19775"/>
                  </a:cubicBezTo>
                  <a:cubicBezTo>
                    <a:pt x="6747" y="19806"/>
                    <a:pt x="6700" y="19853"/>
                    <a:pt x="6638" y="19853"/>
                  </a:cubicBezTo>
                  <a:cubicBezTo>
                    <a:pt x="6623" y="19853"/>
                    <a:pt x="6607" y="19822"/>
                    <a:pt x="6592" y="19822"/>
                  </a:cubicBezTo>
                  <a:cubicBezTo>
                    <a:pt x="5832" y="19480"/>
                    <a:pt x="5118" y="18891"/>
                    <a:pt x="5072" y="18876"/>
                  </a:cubicBezTo>
                  <a:cubicBezTo>
                    <a:pt x="5010" y="18845"/>
                    <a:pt x="4994" y="18736"/>
                    <a:pt x="5056" y="18689"/>
                  </a:cubicBezTo>
                  <a:cubicBezTo>
                    <a:pt x="5075" y="18652"/>
                    <a:pt x="5122" y="18631"/>
                    <a:pt x="5167" y="18631"/>
                  </a:cubicBezTo>
                  <a:close/>
                  <a:moveTo>
                    <a:pt x="7550" y="20273"/>
                  </a:moveTo>
                  <a:cubicBezTo>
                    <a:pt x="7607" y="20273"/>
                    <a:pt x="7665" y="20289"/>
                    <a:pt x="7708" y="20318"/>
                  </a:cubicBezTo>
                  <a:cubicBezTo>
                    <a:pt x="7802" y="20364"/>
                    <a:pt x="7864" y="20504"/>
                    <a:pt x="7848" y="20613"/>
                  </a:cubicBezTo>
                  <a:cubicBezTo>
                    <a:pt x="7848" y="20659"/>
                    <a:pt x="7833" y="20690"/>
                    <a:pt x="7786" y="20721"/>
                  </a:cubicBezTo>
                  <a:cubicBezTo>
                    <a:pt x="7770" y="20721"/>
                    <a:pt x="7755" y="20737"/>
                    <a:pt x="7724" y="20737"/>
                  </a:cubicBezTo>
                  <a:cubicBezTo>
                    <a:pt x="7693" y="20752"/>
                    <a:pt x="7646" y="20752"/>
                    <a:pt x="7615" y="20752"/>
                  </a:cubicBezTo>
                  <a:cubicBezTo>
                    <a:pt x="7522" y="20752"/>
                    <a:pt x="7445" y="20737"/>
                    <a:pt x="7383" y="20675"/>
                  </a:cubicBezTo>
                  <a:cubicBezTo>
                    <a:pt x="7321" y="20644"/>
                    <a:pt x="7305" y="20566"/>
                    <a:pt x="7305" y="20489"/>
                  </a:cubicBezTo>
                  <a:cubicBezTo>
                    <a:pt x="7305" y="20426"/>
                    <a:pt x="7352" y="20364"/>
                    <a:pt x="7383" y="20333"/>
                  </a:cubicBezTo>
                  <a:cubicBezTo>
                    <a:pt x="7424" y="20293"/>
                    <a:pt x="7486" y="20273"/>
                    <a:pt x="7550" y="20273"/>
                  </a:cubicBezTo>
                  <a:close/>
                  <a:moveTo>
                    <a:pt x="12489" y="20377"/>
                  </a:moveTo>
                  <a:cubicBezTo>
                    <a:pt x="12546" y="20377"/>
                    <a:pt x="12598" y="20417"/>
                    <a:pt x="12609" y="20473"/>
                  </a:cubicBezTo>
                  <a:cubicBezTo>
                    <a:pt x="12656" y="20551"/>
                    <a:pt x="12609" y="20628"/>
                    <a:pt x="12516" y="20659"/>
                  </a:cubicBezTo>
                  <a:cubicBezTo>
                    <a:pt x="12206" y="20783"/>
                    <a:pt x="11508" y="20799"/>
                    <a:pt x="11477" y="20799"/>
                  </a:cubicBezTo>
                  <a:cubicBezTo>
                    <a:pt x="11400" y="20799"/>
                    <a:pt x="11338" y="20737"/>
                    <a:pt x="11338" y="20659"/>
                  </a:cubicBezTo>
                  <a:cubicBezTo>
                    <a:pt x="11338" y="20582"/>
                    <a:pt x="11400" y="20504"/>
                    <a:pt x="11477" y="20504"/>
                  </a:cubicBezTo>
                  <a:cubicBezTo>
                    <a:pt x="11648" y="20504"/>
                    <a:pt x="12191" y="20473"/>
                    <a:pt x="12423" y="20395"/>
                  </a:cubicBezTo>
                  <a:cubicBezTo>
                    <a:pt x="12445" y="20383"/>
                    <a:pt x="12467" y="20377"/>
                    <a:pt x="12489" y="20377"/>
                  </a:cubicBezTo>
                  <a:close/>
                  <a:moveTo>
                    <a:pt x="10655" y="0"/>
                  </a:moveTo>
                  <a:cubicBezTo>
                    <a:pt x="4762" y="0"/>
                    <a:pt x="0" y="4762"/>
                    <a:pt x="0" y="10655"/>
                  </a:cubicBezTo>
                  <a:cubicBezTo>
                    <a:pt x="0" y="11757"/>
                    <a:pt x="171" y="12827"/>
                    <a:pt x="481" y="13835"/>
                  </a:cubicBezTo>
                  <a:cubicBezTo>
                    <a:pt x="574" y="14192"/>
                    <a:pt x="698" y="14517"/>
                    <a:pt x="822" y="14828"/>
                  </a:cubicBezTo>
                  <a:cubicBezTo>
                    <a:pt x="1101" y="15463"/>
                    <a:pt x="1427" y="16068"/>
                    <a:pt x="1768" y="16627"/>
                  </a:cubicBezTo>
                  <a:cubicBezTo>
                    <a:pt x="1954" y="16906"/>
                    <a:pt x="2172" y="17169"/>
                    <a:pt x="2373" y="17449"/>
                  </a:cubicBezTo>
                  <a:cubicBezTo>
                    <a:pt x="2606" y="17712"/>
                    <a:pt x="2838" y="17960"/>
                    <a:pt x="3071" y="18193"/>
                  </a:cubicBezTo>
                  <a:cubicBezTo>
                    <a:pt x="3676" y="18798"/>
                    <a:pt x="4358" y="19325"/>
                    <a:pt x="5087" y="19775"/>
                  </a:cubicBezTo>
                  <a:cubicBezTo>
                    <a:pt x="5258" y="19853"/>
                    <a:pt x="5382" y="19946"/>
                    <a:pt x="5537" y="20023"/>
                  </a:cubicBezTo>
                  <a:cubicBezTo>
                    <a:pt x="7057" y="20830"/>
                    <a:pt x="8779" y="21295"/>
                    <a:pt x="10624" y="21295"/>
                  </a:cubicBezTo>
                  <a:cubicBezTo>
                    <a:pt x="12454" y="21295"/>
                    <a:pt x="14191" y="20830"/>
                    <a:pt x="15696" y="20023"/>
                  </a:cubicBezTo>
                  <a:cubicBezTo>
                    <a:pt x="15851" y="19946"/>
                    <a:pt x="15991" y="19868"/>
                    <a:pt x="16146" y="19775"/>
                  </a:cubicBezTo>
                  <a:cubicBezTo>
                    <a:pt x="16296" y="19688"/>
                    <a:pt x="16442" y="19596"/>
                    <a:pt x="16586" y="19500"/>
                  </a:cubicBezTo>
                  <a:lnTo>
                    <a:pt x="16586" y="19500"/>
                  </a:lnTo>
                  <a:cubicBezTo>
                    <a:pt x="15441" y="19994"/>
                    <a:pt x="14157" y="20271"/>
                    <a:pt x="12827" y="20271"/>
                  </a:cubicBezTo>
                  <a:cubicBezTo>
                    <a:pt x="12175" y="20271"/>
                    <a:pt x="11524" y="20194"/>
                    <a:pt x="10903" y="20070"/>
                  </a:cubicBezTo>
                  <a:lnTo>
                    <a:pt x="10903" y="20101"/>
                  </a:lnTo>
                  <a:cubicBezTo>
                    <a:pt x="10903" y="20132"/>
                    <a:pt x="10903" y="20178"/>
                    <a:pt x="10888" y="20209"/>
                  </a:cubicBezTo>
                  <a:cubicBezTo>
                    <a:pt x="10826" y="20364"/>
                    <a:pt x="10640" y="20380"/>
                    <a:pt x="10500" y="20411"/>
                  </a:cubicBezTo>
                  <a:cubicBezTo>
                    <a:pt x="10407" y="20426"/>
                    <a:pt x="10283" y="20426"/>
                    <a:pt x="10190" y="20426"/>
                  </a:cubicBezTo>
                  <a:cubicBezTo>
                    <a:pt x="9849" y="20426"/>
                    <a:pt x="9585" y="20364"/>
                    <a:pt x="9383" y="20256"/>
                  </a:cubicBezTo>
                  <a:cubicBezTo>
                    <a:pt x="9321" y="20209"/>
                    <a:pt x="9182" y="20132"/>
                    <a:pt x="9166" y="20008"/>
                  </a:cubicBezTo>
                  <a:cubicBezTo>
                    <a:pt x="9166" y="19946"/>
                    <a:pt x="9182" y="19868"/>
                    <a:pt x="9228" y="19806"/>
                  </a:cubicBezTo>
                  <a:cubicBezTo>
                    <a:pt x="9275" y="19729"/>
                    <a:pt x="9399" y="19713"/>
                    <a:pt x="9492" y="19682"/>
                  </a:cubicBezTo>
                  <a:cubicBezTo>
                    <a:pt x="5832" y="18333"/>
                    <a:pt x="3211" y="14797"/>
                    <a:pt x="3211" y="10671"/>
                  </a:cubicBezTo>
                  <a:cubicBezTo>
                    <a:pt x="3211" y="8096"/>
                    <a:pt x="4234" y="5754"/>
                    <a:pt x="5894" y="4033"/>
                  </a:cubicBezTo>
                  <a:cubicBezTo>
                    <a:pt x="5832" y="3986"/>
                    <a:pt x="5785" y="3924"/>
                    <a:pt x="5754" y="3878"/>
                  </a:cubicBezTo>
                  <a:cubicBezTo>
                    <a:pt x="5739" y="3831"/>
                    <a:pt x="5708" y="3800"/>
                    <a:pt x="5708" y="3754"/>
                  </a:cubicBezTo>
                  <a:cubicBezTo>
                    <a:pt x="5692" y="3599"/>
                    <a:pt x="5785" y="3459"/>
                    <a:pt x="5987" y="3319"/>
                  </a:cubicBezTo>
                  <a:cubicBezTo>
                    <a:pt x="6270" y="3156"/>
                    <a:pt x="6610" y="2977"/>
                    <a:pt x="7008" y="2977"/>
                  </a:cubicBezTo>
                  <a:cubicBezTo>
                    <a:pt x="7024" y="2977"/>
                    <a:pt x="7041" y="2978"/>
                    <a:pt x="7057" y="2978"/>
                  </a:cubicBezTo>
                  <a:cubicBezTo>
                    <a:pt x="8655" y="1753"/>
                    <a:pt x="10655" y="1040"/>
                    <a:pt x="12827" y="1040"/>
                  </a:cubicBezTo>
                  <a:cubicBezTo>
                    <a:pt x="14160" y="1040"/>
                    <a:pt x="15432" y="1334"/>
                    <a:pt x="16595" y="1815"/>
                  </a:cubicBezTo>
                  <a:cubicBezTo>
                    <a:pt x="19418" y="3738"/>
                    <a:pt x="21279" y="6964"/>
                    <a:pt x="21279" y="10655"/>
                  </a:cubicBezTo>
                  <a:cubicBezTo>
                    <a:pt x="21279" y="13580"/>
                    <a:pt x="20101" y="16229"/>
                    <a:pt x="18198" y="18159"/>
                  </a:cubicBezTo>
                  <a:lnTo>
                    <a:pt x="18198" y="18159"/>
                  </a:lnTo>
                  <a:cubicBezTo>
                    <a:pt x="18433" y="17936"/>
                    <a:pt x="18653" y="17699"/>
                    <a:pt x="18860" y="17449"/>
                  </a:cubicBezTo>
                  <a:cubicBezTo>
                    <a:pt x="19092" y="17185"/>
                    <a:pt x="19279" y="16921"/>
                    <a:pt x="19480" y="16627"/>
                  </a:cubicBezTo>
                  <a:cubicBezTo>
                    <a:pt x="19868" y="16068"/>
                    <a:pt x="20194" y="15463"/>
                    <a:pt x="20473" y="14828"/>
                  </a:cubicBezTo>
                  <a:cubicBezTo>
                    <a:pt x="20612" y="14502"/>
                    <a:pt x="20737" y="14161"/>
                    <a:pt x="20830" y="13835"/>
                  </a:cubicBezTo>
                  <a:cubicBezTo>
                    <a:pt x="21140" y="12827"/>
                    <a:pt x="21326" y="11757"/>
                    <a:pt x="21326" y="10655"/>
                  </a:cubicBezTo>
                  <a:cubicBezTo>
                    <a:pt x="21326" y="4762"/>
                    <a:pt x="16549" y="0"/>
                    <a:pt x="10655" y="0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9" name="Google Shape;8009;p26"/>
          <p:cNvGrpSpPr/>
          <p:nvPr/>
        </p:nvGrpSpPr>
        <p:grpSpPr>
          <a:xfrm>
            <a:off x="4278685" y="4311096"/>
            <a:ext cx="586635" cy="585812"/>
            <a:chOff x="3776163" y="3751800"/>
            <a:chExt cx="534325" cy="533575"/>
          </a:xfrm>
        </p:grpSpPr>
        <p:sp>
          <p:nvSpPr>
            <p:cNvPr id="8010" name="Google Shape;8010;p26"/>
            <p:cNvSpPr/>
            <p:nvPr/>
          </p:nvSpPr>
          <p:spPr>
            <a:xfrm>
              <a:off x="4248438" y="4167850"/>
              <a:ext cx="15525" cy="20575"/>
            </a:xfrm>
            <a:custGeom>
              <a:avLst/>
              <a:gdLst/>
              <a:ahLst/>
              <a:cxnLst/>
              <a:rect l="l" t="t" r="r" b="b"/>
              <a:pathLst>
                <a:path w="621" h="823" extrusionOk="0">
                  <a:moveTo>
                    <a:pt x="621" y="1"/>
                  </a:moveTo>
                  <a:lnTo>
                    <a:pt x="621" y="1"/>
                  </a:lnTo>
                  <a:cubicBezTo>
                    <a:pt x="419" y="295"/>
                    <a:pt x="233" y="559"/>
                    <a:pt x="0" y="823"/>
                  </a:cubicBezTo>
                  <a:cubicBezTo>
                    <a:pt x="233" y="559"/>
                    <a:pt x="450" y="295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26"/>
            <p:cNvSpPr/>
            <p:nvPr/>
          </p:nvSpPr>
          <p:spPr>
            <a:xfrm>
              <a:off x="4222063" y="3822000"/>
              <a:ext cx="18250" cy="17850"/>
            </a:xfrm>
            <a:custGeom>
              <a:avLst/>
              <a:gdLst/>
              <a:ahLst/>
              <a:cxnLst/>
              <a:rect l="l" t="t" r="r" b="b"/>
              <a:pathLst>
                <a:path w="730" h="714" extrusionOk="0">
                  <a:moveTo>
                    <a:pt x="1" y="0"/>
                  </a:moveTo>
                  <a:cubicBezTo>
                    <a:pt x="264" y="233"/>
                    <a:pt x="497" y="465"/>
                    <a:pt x="730" y="714"/>
                  </a:cubicBezTo>
                  <a:cubicBezTo>
                    <a:pt x="512" y="465"/>
                    <a:pt x="264" y="20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26"/>
            <p:cNvSpPr/>
            <p:nvPr/>
          </p:nvSpPr>
          <p:spPr>
            <a:xfrm>
              <a:off x="3837038" y="4188800"/>
              <a:ext cx="17475" cy="19025"/>
            </a:xfrm>
            <a:custGeom>
              <a:avLst/>
              <a:gdLst/>
              <a:ahLst/>
              <a:cxnLst/>
              <a:rect l="l" t="t" r="r" b="b"/>
              <a:pathLst>
                <a:path w="699" h="761" extrusionOk="0">
                  <a:moveTo>
                    <a:pt x="1" y="0"/>
                  </a:moveTo>
                  <a:lnTo>
                    <a:pt x="1" y="0"/>
                  </a:lnTo>
                  <a:cubicBezTo>
                    <a:pt x="233" y="264"/>
                    <a:pt x="466" y="527"/>
                    <a:pt x="698" y="76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26"/>
            <p:cNvSpPr/>
            <p:nvPr/>
          </p:nvSpPr>
          <p:spPr>
            <a:xfrm>
              <a:off x="3926613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83" y="1"/>
                    <a:pt x="372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8" y="577"/>
                    <a:pt x="212" y="577"/>
                  </a:cubicBezTo>
                  <a:cubicBezTo>
                    <a:pt x="240" y="577"/>
                    <a:pt x="268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26"/>
            <p:cNvSpPr/>
            <p:nvPr/>
          </p:nvSpPr>
          <p:spPr>
            <a:xfrm>
              <a:off x="4185238" y="3793300"/>
              <a:ext cx="17475" cy="12050"/>
            </a:xfrm>
            <a:custGeom>
              <a:avLst/>
              <a:gdLst/>
              <a:ahLst/>
              <a:cxnLst/>
              <a:rect l="l" t="t" r="r" b="b"/>
              <a:pathLst>
                <a:path w="699" h="482" extrusionOk="0">
                  <a:moveTo>
                    <a:pt x="0" y="0"/>
                  </a:moveTo>
                  <a:cubicBezTo>
                    <a:pt x="233" y="155"/>
                    <a:pt x="465" y="311"/>
                    <a:pt x="698" y="481"/>
                  </a:cubicBezTo>
                  <a:cubicBezTo>
                    <a:pt x="465" y="311"/>
                    <a:pt x="233" y="15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26"/>
            <p:cNvSpPr/>
            <p:nvPr/>
          </p:nvSpPr>
          <p:spPr>
            <a:xfrm>
              <a:off x="4288763" y="4098050"/>
              <a:ext cx="8925" cy="24850"/>
            </a:xfrm>
            <a:custGeom>
              <a:avLst/>
              <a:gdLst/>
              <a:ahLst/>
              <a:cxnLst/>
              <a:rect l="l" t="t" r="r" b="b"/>
              <a:pathLst>
                <a:path w="357" h="994" extrusionOk="0">
                  <a:moveTo>
                    <a:pt x="357" y="1"/>
                  </a:moveTo>
                  <a:cubicBezTo>
                    <a:pt x="248" y="358"/>
                    <a:pt x="124" y="668"/>
                    <a:pt x="0" y="994"/>
                  </a:cubicBezTo>
                  <a:cubicBezTo>
                    <a:pt x="124" y="668"/>
                    <a:pt x="264" y="327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26"/>
            <p:cNvSpPr/>
            <p:nvPr/>
          </p:nvSpPr>
          <p:spPr>
            <a:xfrm>
              <a:off x="3854863" y="4207800"/>
              <a:ext cx="43075" cy="34900"/>
            </a:xfrm>
            <a:custGeom>
              <a:avLst/>
              <a:gdLst/>
              <a:ahLst/>
              <a:cxnLst/>
              <a:rect l="l" t="t" r="r" b="b"/>
              <a:pathLst>
                <a:path w="1723" h="1396" extrusionOk="0">
                  <a:moveTo>
                    <a:pt x="1" y="0"/>
                  </a:moveTo>
                  <a:lnTo>
                    <a:pt x="1" y="0"/>
                  </a:lnTo>
                  <a:cubicBezTo>
                    <a:pt x="497" y="512"/>
                    <a:pt x="1087" y="977"/>
                    <a:pt x="1723" y="1396"/>
                  </a:cubicBezTo>
                  <a:cubicBezTo>
                    <a:pt x="1102" y="977"/>
                    <a:pt x="528" y="51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26"/>
            <p:cNvSpPr/>
            <p:nvPr/>
          </p:nvSpPr>
          <p:spPr>
            <a:xfrm>
              <a:off x="4042938" y="3752575"/>
              <a:ext cx="79500" cy="12050"/>
            </a:xfrm>
            <a:custGeom>
              <a:avLst/>
              <a:gdLst/>
              <a:ahLst/>
              <a:cxnLst/>
              <a:rect l="l" t="t" r="r" b="b"/>
              <a:pathLst>
                <a:path w="3180" h="482" extrusionOk="0">
                  <a:moveTo>
                    <a:pt x="0" y="1"/>
                  </a:moveTo>
                  <a:cubicBezTo>
                    <a:pt x="1101" y="1"/>
                    <a:pt x="2171" y="171"/>
                    <a:pt x="3180" y="482"/>
                  </a:cubicBezTo>
                  <a:cubicBezTo>
                    <a:pt x="2171" y="156"/>
                    <a:pt x="1101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26"/>
            <p:cNvSpPr/>
            <p:nvPr/>
          </p:nvSpPr>
          <p:spPr>
            <a:xfrm>
              <a:off x="4013838" y="4251100"/>
              <a:ext cx="27575" cy="5175"/>
            </a:xfrm>
            <a:custGeom>
              <a:avLst/>
              <a:gdLst/>
              <a:ahLst/>
              <a:cxnLst/>
              <a:rect l="l" t="t" r="r" b="b"/>
              <a:pathLst>
                <a:path w="1103" h="207" extrusionOk="0">
                  <a:moveTo>
                    <a:pt x="449" y="0"/>
                  </a:moveTo>
                  <a:cubicBezTo>
                    <a:pt x="325" y="0"/>
                    <a:pt x="201" y="8"/>
                    <a:pt x="78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45"/>
                    <a:pt x="389" y="176"/>
                    <a:pt x="652" y="207"/>
                  </a:cubicBezTo>
                  <a:cubicBezTo>
                    <a:pt x="807" y="176"/>
                    <a:pt x="947" y="145"/>
                    <a:pt x="1102" y="98"/>
                  </a:cubicBezTo>
                  <a:cubicBezTo>
                    <a:pt x="1071" y="67"/>
                    <a:pt x="1025" y="52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26"/>
            <p:cNvSpPr/>
            <p:nvPr/>
          </p:nvSpPr>
          <p:spPr>
            <a:xfrm>
              <a:off x="4083638" y="3797950"/>
              <a:ext cx="19025" cy="9325"/>
            </a:xfrm>
            <a:custGeom>
              <a:avLst/>
              <a:gdLst/>
              <a:ahLst/>
              <a:cxnLst/>
              <a:rect l="l" t="t" r="r" b="b"/>
              <a:pathLst>
                <a:path w="761" h="373" extrusionOk="0">
                  <a:moveTo>
                    <a:pt x="1" y="1"/>
                  </a:moveTo>
                  <a:cubicBezTo>
                    <a:pt x="16" y="125"/>
                    <a:pt x="109" y="218"/>
                    <a:pt x="264" y="264"/>
                  </a:cubicBezTo>
                  <a:cubicBezTo>
                    <a:pt x="419" y="295"/>
                    <a:pt x="574" y="342"/>
                    <a:pt x="761" y="373"/>
                  </a:cubicBezTo>
                  <a:cubicBezTo>
                    <a:pt x="497" y="233"/>
                    <a:pt x="249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26"/>
            <p:cNvSpPr/>
            <p:nvPr/>
          </p:nvSpPr>
          <p:spPr>
            <a:xfrm>
              <a:off x="3821913" y="4168250"/>
              <a:ext cx="15550" cy="20575"/>
            </a:xfrm>
            <a:custGeom>
              <a:avLst/>
              <a:gdLst/>
              <a:ahLst/>
              <a:cxnLst/>
              <a:rect l="l" t="t" r="r" b="b"/>
              <a:pathLst>
                <a:path w="622" h="823" extrusionOk="0">
                  <a:moveTo>
                    <a:pt x="621" y="822"/>
                  </a:moveTo>
                  <a:cubicBezTo>
                    <a:pt x="404" y="543"/>
                    <a:pt x="187" y="279"/>
                    <a:pt x="1" y="0"/>
                  </a:cubicBezTo>
                  <a:cubicBezTo>
                    <a:pt x="187" y="279"/>
                    <a:pt x="404" y="543"/>
                    <a:pt x="621" y="8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26"/>
            <p:cNvSpPr/>
            <p:nvPr/>
          </p:nvSpPr>
          <p:spPr>
            <a:xfrm>
              <a:off x="4169713" y="4188400"/>
              <a:ext cx="78750" cy="64775"/>
            </a:xfrm>
            <a:custGeom>
              <a:avLst/>
              <a:gdLst/>
              <a:ahLst/>
              <a:cxnLst/>
              <a:rect l="l" t="t" r="r" b="b"/>
              <a:pathLst>
                <a:path w="3150" h="2591" extrusionOk="0">
                  <a:moveTo>
                    <a:pt x="3149" y="1"/>
                  </a:moveTo>
                  <a:lnTo>
                    <a:pt x="3149" y="1"/>
                  </a:lnTo>
                  <a:cubicBezTo>
                    <a:pt x="2265" y="1055"/>
                    <a:pt x="1211" y="1939"/>
                    <a:pt x="1" y="2591"/>
                  </a:cubicBezTo>
                  <a:cubicBezTo>
                    <a:pt x="1226" y="1955"/>
                    <a:pt x="2296" y="1055"/>
                    <a:pt x="3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26"/>
            <p:cNvSpPr/>
            <p:nvPr/>
          </p:nvSpPr>
          <p:spPr>
            <a:xfrm>
              <a:off x="3915738" y="4253150"/>
              <a:ext cx="127225" cy="32225"/>
            </a:xfrm>
            <a:custGeom>
              <a:avLst/>
              <a:gdLst/>
              <a:ahLst/>
              <a:cxnLst/>
              <a:rect l="l" t="t" r="r" b="b"/>
              <a:pathLst>
                <a:path w="5089" h="1289" extrusionOk="0">
                  <a:moveTo>
                    <a:pt x="1" y="1"/>
                  </a:moveTo>
                  <a:cubicBezTo>
                    <a:pt x="1496" y="825"/>
                    <a:pt x="3187" y="1288"/>
                    <a:pt x="4999" y="1288"/>
                  </a:cubicBezTo>
                  <a:cubicBezTo>
                    <a:pt x="5029" y="1288"/>
                    <a:pt x="5058" y="1288"/>
                    <a:pt x="5088" y="1288"/>
                  </a:cubicBezTo>
                  <a:cubicBezTo>
                    <a:pt x="3242" y="1288"/>
                    <a:pt x="1521" y="82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26"/>
            <p:cNvSpPr/>
            <p:nvPr/>
          </p:nvSpPr>
          <p:spPr>
            <a:xfrm>
              <a:off x="4146463" y="3773525"/>
              <a:ext cx="15525" cy="7000"/>
            </a:xfrm>
            <a:custGeom>
              <a:avLst/>
              <a:gdLst/>
              <a:ahLst/>
              <a:cxnLst/>
              <a:rect l="l" t="t" r="r" b="b"/>
              <a:pathLst>
                <a:path w="621" h="280" extrusionOk="0">
                  <a:moveTo>
                    <a:pt x="0" y="0"/>
                  </a:moveTo>
                  <a:cubicBezTo>
                    <a:pt x="217" y="93"/>
                    <a:pt x="434" y="187"/>
                    <a:pt x="621" y="280"/>
                  </a:cubicBezTo>
                  <a:cubicBezTo>
                    <a:pt x="434" y="187"/>
                    <a:pt x="217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26"/>
            <p:cNvSpPr/>
            <p:nvPr/>
          </p:nvSpPr>
          <p:spPr>
            <a:xfrm>
              <a:off x="38141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26"/>
            <p:cNvSpPr/>
            <p:nvPr/>
          </p:nvSpPr>
          <p:spPr>
            <a:xfrm>
              <a:off x="3801363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59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04" y="155"/>
                  </a:cubicBezTo>
                  <a:cubicBezTo>
                    <a:pt x="357" y="31"/>
                    <a:pt x="311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26"/>
            <p:cNvSpPr/>
            <p:nvPr/>
          </p:nvSpPr>
          <p:spPr>
            <a:xfrm>
              <a:off x="3777338" y="3779725"/>
              <a:ext cx="450950" cy="479650"/>
            </a:xfrm>
            <a:custGeom>
              <a:avLst/>
              <a:gdLst/>
              <a:ahLst/>
              <a:cxnLst/>
              <a:rect l="l" t="t" r="r" b="b"/>
              <a:pathLst>
                <a:path w="18038" h="19186" extrusionOk="0">
                  <a:moveTo>
                    <a:pt x="8980" y="78"/>
                  </a:moveTo>
                  <a:cubicBezTo>
                    <a:pt x="9011" y="94"/>
                    <a:pt x="9058" y="109"/>
                    <a:pt x="9089" y="156"/>
                  </a:cubicBezTo>
                  <a:cubicBezTo>
                    <a:pt x="9151" y="249"/>
                    <a:pt x="9151" y="388"/>
                    <a:pt x="9073" y="481"/>
                  </a:cubicBezTo>
                  <a:cubicBezTo>
                    <a:pt x="9027" y="543"/>
                    <a:pt x="8949" y="574"/>
                    <a:pt x="8872" y="574"/>
                  </a:cubicBezTo>
                  <a:cubicBezTo>
                    <a:pt x="8841" y="574"/>
                    <a:pt x="8794" y="574"/>
                    <a:pt x="8747" y="543"/>
                  </a:cubicBezTo>
                  <a:cubicBezTo>
                    <a:pt x="8701" y="481"/>
                    <a:pt x="8685" y="388"/>
                    <a:pt x="8701" y="295"/>
                  </a:cubicBezTo>
                  <a:cubicBezTo>
                    <a:pt x="8716" y="187"/>
                    <a:pt x="8778" y="140"/>
                    <a:pt x="8841" y="94"/>
                  </a:cubicBezTo>
                  <a:cubicBezTo>
                    <a:pt x="8872" y="78"/>
                    <a:pt x="8934" y="78"/>
                    <a:pt x="8980" y="78"/>
                  </a:cubicBezTo>
                  <a:close/>
                  <a:moveTo>
                    <a:pt x="11198" y="559"/>
                  </a:moveTo>
                  <a:cubicBezTo>
                    <a:pt x="11245" y="559"/>
                    <a:pt x="11276" y="559"/>
                    <a:pt x="11322" y="574"/>
                  </a:cubicBezTo>
                  <a:cubicBezTo>
                    <a:pt x="11384" y="605"/>
                    <a:pt x="11415" y="652"/>
                    <a:pt x="11431" y="714"/>
                  </a:cubicBezTo>
                  <a:cubicBezTo>
                    <a:pt x="11462" y="776"/>
                    <a:pt x="11431" y="854"/>
                    <a:pt x="11400" y="885"/>
                  </a:cubicBezTo>
                  <a:cubicBezTo>
                    <a:pt x="11338" y="947"/>
                    <a:pt x="11276" y="962"/>
                    <a:pt x="11229" y="962"/>
                  </a:cubicBezTo>
                  <a:cubicBezTo>
                    <a:pt x="11167" y="962"/>
                    <a:pt x="11105" y="947"/>
                    <a:pt x="11074" y="916"/>
                  </a:cubicBezTo>
                  <a:cubicBezTo>
                    <a:pt x="10996" y="838"/>
                    <a:pt x="10965" y="683"/>
                    <a:pt x="11074" y="574"/>
                  </a:cubicBezTo>
                  <a:lnTo>
                    <a:pt x="11089" y="559"/>
                  </a:lnTo>
                  <a:close/>
                  <a:moveTo>
                    <a:pt x="5754" y="714"/>
                  </a:moveTo>
                  <a:lnTo>
                    <a:pt x="5770" y="730"/>
                  </a:lnTo>
                  <a:cubicBezTo>
                    <a:pt x="5816" y="807"/>
                    <a:pt x="5801" y="885"/>
                    <a:pt x="5739" y="947"/>
                  </a:cubicBezTo>
                  <a:cubicBezTo>
                    <a:pt x="5692" y="962"/>
                    <a:pt x="5661" y="993"/>
                    <a:pt x="5615" y="993"/>
                  </a:cubicBezTo>
                  <a:cubicBezTo>
                    <a:pt x="5599" y="993"/>
                    <a:pt x="5553" y="962"/>
                    <a:pt x="5537" y="962"/>
                  </a:cubicBezTo>
                  <a:lnTo>
                    <a:pt x="5506" y="947"/>
                  </a:lnTo>
                  <a:lnTo>
                    <a:pt x="5506" y="761"/>
                  </a:lnTo>
                  <a:lnTo>
                    <a:pt x="5553" y="776"/>
                  </a:lnTo>
                  <a:lnTo>
                    <a:pt x="5553" y="714"/>
                  </a:lnTo>
                  <a:close/>
                  <a:moveTo>
                    <a:pt x="9798" y="1009"/>
                  </a:moveTo>
                  <a:cubicBezTo>
                    <a:pt x="9857" y="1009"/>
                    <a:pt x="9925" y="1033"/>
                    <a:pt x="9957" y="1086"/>
                  </a:cubicBezTo>
                  <a:cubicBezTo>
                    <a:pt x="10004" y="1117"/>
                    <a:pt x="10004" y="1164"/>
                    <a:pt x="10004" y="1226"/>
                  </a:cubicBezTo>
                  <a:cubicBezTo>
                    <a:pt x="9988" y="1319"/>
                    <a:pt x="9911" y="1381"/>
                    <a:pt x="9802" y="1381"/>
                  </a:cubicBezTo>
                  <a:cubicBezTo>
                    <a:pt x="9756" y="1381"/>
                    <a:pt x="9709" y="1350"/>
                    <a:pt x="9678" y="1319"/>
                  </a:cubicBezTo>
                  <a:cubicBezTo>
                    <a:pt x="9632" y="1272"/>
                    <a:pt x="9632" y="1226"/>
                    <a:pt x="9632" y="1164"/>
                  </a:cubicBezTo>
                  <a:cubicBezTo>
                    <a:pt x="9647" y="1102"/>
                    <a:pt x="9678" y="1071"/>
                    <a:pt x="9725" y="1024"/>
                  </a:cubicBezTo>
                  <a:cubicBezTo>
                    <a:pt x="9744" y="1014"/>
                    <a:pt x="9770" y="1009"/>
                    <a:pt x="9798" y="1009"/>
                  </a:cubicBezTo>
                  <a:close/>
                  <a:moveTo>
                    <a:pt x="4901" y="1086"/>
                  </a:moveTo>
                  <a:cubicBezTo>
                    <a:pt x="4994" y="1086"/>
                    <a:pt x="5118" y="1148"/>
                    <a:pt x="5149" y="1226"/>
                  </a:cubicBezTo>
                  <a:cubicBezTo>
                    <a:pt x="5165" y="1257"/>
                    <a:pt x="5165" y="1334"/>
                    <a:pt x="5149" y="1396"/>
                  </a:cubicBezTo>
                  <a:cubicBezTo>
                    <a:pt x="5134" y="1458"/>
                    <a:pt x="5103" y="1489"/>
                    <a:pt x="5041" y="1505"/>
                  </a:cubicBezTo>
                  <a:lnTo>
                    <a:pt x="5025" y="1505"/>
                  </a:lnTo>
                  <a:lnTo>
                    <a:pt x="4684" y="1412"/>
                  </a:lnTo>
                  <a:lnTo>
                    <a:pt x="4730" y="1381"/>
                  </a:lnTo>
                  <a:lnTo>
                    <a:pt x="4730" y="1303"/>
                  </a:lnTo>
                  <a:cubicBezTo>
                    <a:pt x="4730" y="1241"/>
                    <a:pt x="4699" y="1179"/>
                    <a:pt x="4762" y="1117"/>
                  </a:cubicBezTo>
                  <a:cubicBezTo>
                    <a:pt x="4777" y="1102"/>
                    <a:pt x="4824" y="1086"/>
                    <a:pt x="4886" y="1086"/>
                  </a:cubicBezTo>
                  <a:close/>
                  <a:moveTo>
                    <a:pt x="14417" y="2384"/>
                  </a:moveTo>
                  <a:cubicBezTo>
                    <a:pt x="14461" y="2384"/>
                    <a:pt x="14503" y="2396"/>
                    <a:pt x="14533" y="2420"/>
                  </a:cubicBezTo>
                  <a:lnTo>
                    <a:pt x="14564" y="2436"/>
                  </a:lnTo>
                  <a:lnTo>
                    <a:pt x="14564" y="2467"/>
                  </a:lnTo>
                  <a:cubicBezTo>
                    <a:pt x="14564" y="2560"/>
                    <a:pt x="14517" y="2668"/>
                    <a:pt x="14455" y="2746"/>
                  </a:cubicBezTo>
                  <a:lnTo>
                    <a:pt x="14439" y="2777"/>
                  </a:lnTo>
                  <a:lnTo>
                    <a:pt x="14331" y="2777"/>
                  </a:lnTo>
                  <a:cubicBezTo>
                    <a:pt x="14284" y="2777"/>
                    <a:pt x="14253" y="2746"/>
                    <a:pt x="14222" y="2730"/>
                  </a:cubicBezTo>
                  <a:cubicBezTo>
                    <a:pt x="14191" y="2715"/>
                    <a:pt x="14176" y="2668"/>
                    <a:pt x="14176" y="2637"/>
                  </a:cubicBezTo>
                  <a:cubicBezTo>
                    <a:pt x="14145" y="2575"/>
                    <a:pt x="14176" y="2513"/>
                    <a:pt x="14222" y="2482"/>
                  </a:cubicBezTo>
                  <a:cubicBezTo>
                    <a:pt x="14270" y="2415"/>
                    <a:pt x="14347" y="2384"/>
                    <a:pt x="14417" y="2384"/>
                  </a:cubicBezTo>
                  <a:close/>
                  <a:moveTo>
                    <a:pt x="6952" y="1877"/>
                  </a:moveTo>
                  <a:cubicBezTo>
                    <a:pt x="7013" y="1877"/>
                    <a:pt x="7074" y="1882"/>
                    <a:pt x="7134" y="1893"/>
                  </a:cubicBezTo>
                  <a:cubicBezTo>
                    <a:pt x="7336" y="1939"/>
                    <a:pt x="7538" y="2063"/>
                    <a:pt x="7522" y="2280"/>
                  </a:cubicBezTo>
                  <a:cubicBezTo>
                    <a:pt x="7522" y="2451"/>
                    <a:pt x="7367" y="2560"/>
                    <a:pt x="7305" y="2591"/>
                  </a:cubicBezTo>
                  <a:cubicBezTo>
                    <a:pt x="7010" y="2792"/>
                    <a:pt x="6685" y="2947"/>
                    <a:pt x="6328" y="3025"/>
                  </a:cubicBezTo>
                  <a:cubicBezTo>
                    <a:pt x="6297" y="3040"/>
                    <a:pt x="6235" y="3040"/>
                    <a:pt x="6204" y="3040"/>
                  </a:cubicBezTo>
                  <a:cubicBezTo>
                    <a:pt x="6002" y="3040"/>
                    <a:pt x="5832" y="2947"/>
                    <a:pt x="5739" y="2777"/>
                  </a:cubicBezTo>
                  <a:cubicBezTo>
                    <a:pt x="5723" y="2730"/>
                    <a:pt x="5692" y="2699"/>
                    <a:pt x="5692" y="2653"/>
                  </a:cubicBezTo>
                  <a:cubicBezTo>
                    <a:pt x="5677" y="2498"/>
                    <a:pt x="5754" y="2358"/>
                    <a:pt x="5925" y="2234"/>
                  </a:cubicBezTo>
                  <a:cubicBezTo>
                    <a:pt x="6193" y="2073"/>
                    <a:pt x="6565" y="1877"/>
                    <a:pt x="6952" y="1877"/>
                  </a:cubicBezTo>
                  <a:close/>
                  <a:moveTo>
                    <a:pt x="4049" y="1866"/>
                  </a:moveTo>
                  <a:cubicBezTo>
                    <a:pt x="4091" y="1866"/>
                    <a:pt x="4135" y="1886"/>
                    <a:pt x="4172" y="1924"/>
                  </a:cubicBezTo>
                  <a:cubicBezTo>
                    <a:pt x="4219" y="1970"/>
                    <a:pt x="4203" y="2048"/>
                    <a:pt x="4141" y="2110"/>
                  </a:cubicBezTo>
                  <a:cubicBezTo>
                    <a:pt x="3753" y="2420"/>
                    <a:pt x="3180" y="3133"/>
                    <a:pt x="3180" y="3133"/>
                  </a:cubicBezTo>
                  <a:cubicBezTo>
                    <a:pt x="3133" y="3180"/>
                    <a:pt x="3102" y="3196"/>
                    <a:pt x="3055" y="3196"/>
                  </a:cubicBezTo>
                  <a:cubicBezTo>
                    <a:pt x="3024" y="3196"/>
                    <a:pt x="2978" y="3180"/>
                    <a:pt x="2962" y="3165"/>
                  </a:cubicBezTo>
                  <a:cubicBezTo>
                    <a:pt x="2900" y="3102"/>
                    <a:pt x="2900" y="3009"/>
                    <a:pt x="2962" y="2963"/>
                  </a:cubicBezTo>
                  <a:cubicBezTo>
                    <a:pt x="2978" y="2947"/>
                    <a:pt x="3567" y="2249"/>
                    <a:pt x="3971" y="1893"/>
                  </a:cubicBezTo>
                  <a:cubicBezTo>
                    <a:pt x="3995" y="1874"/>
                    <a:pt x="4022" y="1866"/>
                    <a:pt x="4049" y="1866"/>
                  </a:cubicBezTo>
                  <a:close/>
                  <a:moveTo>
                    <a:pt x="12951" y="2932"/>
                  </a:moveTo>
                  <a:lnTo>
                    <a:pt x="12966" y="2947"/>
                  </a:lnTo>
                  <a:cubicBezTo>
                    <a:pt x="13013" y="3009"/>
                    <a:pt x="13028" y="3087"/>
                    <a:pt x="12982" y="3165"/>
                  </a:cubicBezTo>
                  <a:cubicBezTo>
                    <a:pt x="12951" y="3211"/>
                    <a:pt x="12889" y="3258"/>
                    <a:pt x="12826" y="3273"/>
                  </a:cubicBezTo>
                  <a:lnTo>
                    <a:pt x="12811" y="3273"/>
                  </a:lnTo>
                  <a:cubicBezTo>
                    <a:pt x="12733" y="3273"/>
                    <a:pt x="12671" y="3242"/>
                    <a:pt x="12640" y="3165"/>
                  </a:cubicBezTo>
                  <a:cubicBezTo>
                    <a:pt x="12594" y="3102"/>
                    <a:pt x="12625" y="3025"/>
                    <a:pt x="12656" y="3009"/>
                  </a:cubicBezTo>
                  <a:cubicBezTo>
                    <a:pt x="12687" y="2947"/>
                    <a:pt x="12749" y="2932"/>
                    <a:pt x="12826" y="2932"/>
                  </a:cubicBezTo>
                  <a:close/>
                  <a:moveTo>
                    <a:pt x="8931" y="2883"/>
                  </a:moveTo>
                  <a:cubicBezTo>
                    <a:pt x="9008" y="2883"/>
                    <a:pt x="9059" y="2940"/>
                    <a:pt x="9073" y="3009"/>
                  </a:cubicBezTo>
                  <a:cubicBezTo>
                    <a:pt x="9089" y="3071"/>
                    <a:pt x="9027" y="3149"/>
                    <a:pt x="8949" y="3180"/>
                  </a:cubicBezTo>
                  <a:cubicBezTo>
                    <a:pt x="8716" y="3211"/>
                    <a:pt x="8298" y="3413"/>
                    <a:pt x="8158" y="3490"/>
                  </a:cubicBezTo>
                  <a:cubicBezTo>
                    <a:pt x="8143" y="3506"/>
                    <a:pt x="8127" y="3506"/>
                    <a:pt x="8096" y="3506"/>
                  </a:cubicBezTo>
                  <a:cubicBezTo>
                    <a:pt x="8050" y="3506"/>
                    <a:pt x="7988" y="3490"/>
                    <a:pt x="7972" y="3428"/>
                  </a:cubicBezTo>
                  <a:cubicBezTo>
                    <a:pt x="7925" y="3351"/>
                    <a:pt x="7972" y="3273"/>
                    <a:pt x="8019" y="3211"/>
                  </a:cubicBezTo>
                  <a:cubicBezTo>
                    <a:pt x="8050" y="3211"/>
                    <a:pt x="8561" y="2947"/>
                    <a:pt x="8903" y="2885"/>
                  </a:cubicBezTo>
                  <a:cubicBezTo>
                    <a:pt x="8912" y="2884"/>
                    <a:pt x="8922" y="2883"/>
                    <a:pt x="8931" y="2883"/>
                  </a:cubicBezTo>
                  <a:close/>
                  <a:moveTo>
                    <a:pt x="9461" y="3366"/>
                  </a:moveTo>
                  <a:cubicBezTo>
                    <a:pt x="9538" y="3366"/>
                    <a:pt x="9616" y="3428"/>
                    <a:pt x="9632" y="3506"/>
                  </a:cubicBezTo>
                  <a:cubicBezTo>
                    <a:pt x="9647" y="3599"/>
                    <a:pt x="9601" y="3661"/>
                    <a:pt x="9523" y="3676"/>
                  </a:cubicBezTo>
                  <a:cubicBezTo>
                    <a:pt x="9337" y="3723"/>
                    <a:pt x="9166" y="3754"/>
                    <a:pt x="9011" y="3816"/>
                  </a:cubicBezTo>
                  <a:lnTo>
                    <a:pt x="8949" y="3816"/>
                  </a:lnTo>
                  <a:cubicBezTo>
                    <a:pt x="8903" y="3816"/>
                    <a:pt x="8841" y="3785"/>
                    <a:pt x="8825" y="3723"/>
                  </a:cubicBezTo>
                  <a:cubicBezTo>
                    <a:pt x="8778" y="3645"/>
                    <a:pt x="8825" y="3552"/>
                    <a:pt x="8903" y="3521"/>
                  </a:cubicBezTo>
                  <a:cubicBezTo>
                    <a:pt x="9073" y="3444"/>
                    <a:pt x="9259" y="3413"/>
                    <a:pt x="9461" y="3366"/>
                  </a:cubicBezTo>
                  <a:close/>
                  <a:moveTo>
                    <a:pt x="4183" y="2871"/>
                  </a:moveTo>
                  <a:cubicBezTo>
                    <a:pt x="4223" y="2871"/>
                    <a:pt x="4264" y="2884"/>
                    <a:pt x="4281" y="2901"/>
                  </a:cubicBezTo>
                  <a:cubicBezTo>
                    <a:pt x="4327" y="2978"/>
                    <a:pt x="4327" y="3056"/>
                    <a:pt x="4265" y="3118"/>
                  </a:cubicBezTo>
                  <a:cubicBezTo>
                    <a:pt x="4017" y="3351"/>
                    <a:pt x="3474" y="3893"/>
                    <a:pt x="3474" y="3893"/>
                  </a:cubicBezTo>
                  <a:cubicBezTo>
                    <a:pt x="3443" y="3909"/>
                    <a:pt x="3412" y="3940"/>
                    <a:pt x="3366" y="3940"/>
                  </a:cubicBezTo>
                  <a:cubicBezTo>
                    <a:pt x="3335" y="3940"/>
                    <a:pt x="3288" y="3909"/>
                    <a:pt x="3273" y="3893"/>
                  </a:cubicBezTo>
                  <a:cubicBezTo>
                    <a:pt x="3211" y="3831"/>
                    <a:pt x="3211" y="3738"/>
                    <a:pt x="3273" y="3676"/>
                  </a:cubicBezTo>
                  <a:cubicBezTo>
                    <a:pt x="3288" y="3661"/>
                    <a:pt x="3815" y="3133"/>
                    <a:pt x="4095" y="2901"/>
                  </a:cubicBezTo>
                  <a:cubicBezTo>
                    <a:pt x="4116" y="2880"/>
                    <a:pt x="4149" y="2871"/>
                    <a:pt x="4183" y="2871"/>
                  </a:cubicBezTo>
                  <a:close/>
                  <a:moveTo>
                    <a:pt x="14843" y="2963"/>
                  </a:moveTo>
                  <a:cubicBezTo>
                    <a:pt x="14920" y="2963"/>
                    <a:pt x="14998" y="3025"/>
                    <a:pt x="14998" y="3102"/>
                  </a:cubicBezTo>
                  <a:lnTo>
                    <a:pt x="15060" y="3661"/>
                  </a:lnTo>
                  <a:cubicBezTo>
                    <a:pt x="15075" y="3676"/>
                    <a:pt x="15122" y="3707"/>
                    <a:pt x="15137" y="3723"/>
                  </a:cubicBezTo>
                  <a:cubicBezTo>
                    <a:pt x="15355" y="3707"/>
                    <a:pt x="15541" y="3676"/>
                    <a:pt x="15742" y="3661"/>
                  </a:cubicBezTo>
                  <a:cubicBezTo>
                    <a:pt x="15820" y="3661"/>
                    <a:pt x="15897" y="3723"/>
                    <a:pt x="15897" y="3800"/>
                  </a:cubicBezTo>
                  <a:cubicBezTo>
                    <a:pt x="15897" y="3878"/>
                    <a:pt x="15835" y="3955"/>
                    <a:pt x="15758" y="3955"/>
                  </a:cubicBezTo>
                  <a:cubicBezTo>
                    <a:pt x="15680" y="3955"/>
                    <a:pt x="15603" y="3971"/>
                    <a:pt x="15525" y="3971"/>
                  </a:cubicBezTo>
                  <a:cubicBezTo>
                    <a:pt x="15618" y="4049"/>
                    <a:pt x="15742" y="4126"/>
                    <a:pt x="15851" y="4188"/>
                  </a:cubicBezTo>
                  <a:cubicBezTo>
                    <a:pt x="15928" y="4219"/>
                    <a:pt x="15959" y="4297"/>
                    <a:pt x="15913" y="4374"/>
                  </a:cubicBezTo>
                  <a:cubicBezTo>
                    <a:pt x="15897" y="4436"/>
                    <a:pt x="15851" y="4452"/>
                    <a:pt x="15804" y="4452"/>
                  </a:cubicBezTo>
                  <a:cubicBezTo>
                    <a:pt x="15758" y="4452"/>
                    <a:pt x="15742" y="4452"/>
                    <a:pt x="15727" y="4436"/>
                  </a:cubicBezTo>
                  <a:cubicBezTo>
                    <a:pt x="15510" y="4328"/>
                    <a:pt x="15308" y="4188"/>
                    <a:pt x="15122" y="4049"/>
                  </a:cubicBezTo>
                  <a:lnTo>
                    <a:pt x="15122" y="4049"/>
                  </a:lnTo>
                  <a:lnTo>
                    <a:pt x="15184" y="4514"/>
                  </a:lnTo>
                  <a:cubicBezTo>
                    <a:pt x="15184" y="4591"/>
                    <a:pt x="15122" y="4669"/>
                    <a:pt x="15044" y="4669"/>
                  </a:cubicBezTo>
                  <a:lnTo>
                    <a:pt x="15029" y="4669"/>
                  </a:lnTo>
                  <a:cubicBezTo>
                    <a:pt x="14967" y="4669"/>
                    <a:pt x="14889" y="4607"/>
                    <a:pt x="14889" y="4529"/>
                  </a:cubicBezTo>
                  <a:lnTo>
                    <a:pt x="14827" y="4018"/>
                  </a:lnTo>
                  <a:cubicBezTo>
                    <a:pt x="14595" y="4033"/>
                    <a:pt x="14377" y="4049"/>
                    <a:pt x="14145" y="4049"/>
                  </a:cubicBezTo>
                  <a:cubicBezTo>
                    <a:pt x="14067" y="4049"/>
                    <a:pt x="14021" y="3987"/>
                    <a:pt x="14021" y="3909"/>
                  </a:cubicBezTo>
                  <a:cubicBezTo>
                    <a:pt x="14021" y="3831"/>
                    <a:pt x="14067" y="3785"/>
                    <a:pt x="14129" y="3754"/>
                  </a:cubicBezTo>
                  <a:cubicBezTo>
                    <a:pt x="14300" y="3738"/>
                    <a:pt x="14502" y="3738"/>
                    <a:pt x="14688" y="3723"/>
                  </a:cubicBezTo>
                  <a:cubicBezTo>
                    <a:pt x="14471" y="3568"/>
                    <a:pt x="14284" y="3413"/>
                    <a:pt x="14114" y="3242"/>
                  </a:cubicBezTo>
                  <a:cubicBezTo>
                    <a:pt x="14052" y="3180"/>
                    <a:pt x="14052" y="3087"/>
                    <a:pt x="14114" y="3025"/>
                  </a:cubicBezTo>
                  <a:cubicBezTo>
                    <a:pt x="14137" y="2994"/>
                    <a:pt x="14176" y="2978"/>
                    <a:pt x="14215" y="2978"/>
                  </a:cubicBezTo>
                  <a:cubicBezTo>
                    <a:pt x="14253" y="2978"/>
                    <a:pt x="14292" y="2994"/>
                    <a:pt x="14315" y="3025"/>
                  </a:cubicBezTo>
                  <a:cubicBezTo>
                    <a:pt x="14455" y="3165"/>
                    <a:pt x="14595" y="3273"/>
                    <a:pt x="14750" y="3397"/>
                  </a:cubicBezTo>
                  <a:lnTo>
                    <a:pt x="14703" y="3118"/>
                  </a:lnTo>
                  <a:cubicBezTo>
                    <a:pt x="14703" y="3040"/>
                    <a:pt x="14765" y="2963"/>
                    <a:pt x="14843" y="2963"/>
                  </a:cubicBezTo>
                  <a:close/>
                  <a:moveTo>
                    <a:pt x="2531" y="3471"/>
                  </a:moveTo>
                  <a:cubicBezTo>
                    <a:pt x="2564" y="3471"/>
                    <a:pt x="2596" y="3481"/>
                    <a:pt x="2621" y="3506"/>
                  </a:cubicBezTo>
                  <a:cubicBezTo>
                    <a:pt x="2668" y="3568"/>
                    <a:pt x="2699" y="3661"/>
                    <a:pt x="2637" y="3723"/>
                  </a:cubicBezTo>
                  <a:cubicBezTo>
                    <a:pt x="2311" y="4111"/>
                    <a:pt x="1923" y="4762"/>
                    <a:pt x="1923" y="4762"/>
                  </a:cubicBezTo>
                  <a:cubicBezTo>
                    <a:pt x="1892" y="4824"/>
                    <a:pt x="1861" y="4840"/>
                    <a:pt x="1799" y="4840"/>
                  </a:cubicBezTo>
                  <a:cubicBezTo>
                    <a:pt x="1768" y="4840"/>
                    <a:pt x="1737" y="4840"/>
                    <a:pt x="1722" y="4824"/>
                  </a:cubicBezTo>
                  <a:cubicBezTo>
                    <a:pt x="1644" y="4762"/>
                    <a:pt x="1629" y="4684"/>
                    <a:pt x="1644" y="4607"/>
                  </a:cubicBezTo>
                  <a:cubicBezTo>
                    <a:pt x="1660" y="4591"/>
                    <a:pt x="2047" y="3940"/>
                    <a:pt x="2404" y="3521"/>
                  </a:cubicBezTo>
                  <a:cubicBezTo>
                    <a:pt x="2432" y="3493"/>
                    <a:pt x="2482" y="3471"/>
                    <a:pt x="2531" y="3471"/>
                  </a:cubicBezTo>
                  <a:close/>
                  <a:moveTo>
                    <a:pt x="5128" y="4722"/>
                  </a:moveTo>
                  <a:cubicBezTo>
                    <a:pt x="5163" y="4722"/>
                    <a:pt x="5196" y="4729"/>
                    <a:pt x="5227" y="4746"/>
                  </a:cubicBezTo>
                  <a:cubicBezTo>
                    <a:pt x="5289" y="4793"/>
                    <a:pt x="5335" y="4840"/>
                    <a:pt x="5351" y="4886"/>
                  </a:cubicBezTo>
                  <a:cubicBezTo>
                    <a:pt x="5366" y="4948"/>
                    <a:pt x="5351" y="5026"/>
                    <a:pt x="5304" y="5072"/>
                  </a:cubicBezTo>
                  <a:cubicBezTo>
                    <a:pt x="5258" y="5134"/>
                    <a:pt x="5180" y="5181"/>
                    <a:pt x="5103" y="5181"/>
                  </a:cubicBezTo>
                  <a:cubicBezTo>
                    <a:pt x="5041" y="5181"/>
                    <a:pt x="4979" y="5150"/>
                    <a:pt x="4948" y="5134"/>
                  </a:cubicBezTo>
                  <a:cubicBezTo>
                    <a:pt x="4886" y="5103"/>
                    <a:pt x="4839" y="5026"/>
                    <a:pt x="4839" y="4964"/>
                  </a:cubicBezTo>
                  <a:cubicBezTo>
                    <a:pt x="4839" y="4917"/>
                    <a:pt x="4839" y="4886"/>
                    <a:pt x="4886" y="4840"/>
                  </a:cubicBezTo>
                  <a:cubicBezTo>
                    <a:pt x="4941" y="4772"/>
                    <a:pt x="5038" y="4722"/>
                    <a:pt x="5128" y="4722"/>
                  </a:cubicBezTo>
                  <a:close/>
                  <a:moveTo>
                    <a:pt x="12024" y="5045"/>
                  </a:moveTo>
                  <a:cubicBezTo>
                    <a:pt x="12063" y="5045"/>
                    <a:pt x="12098" y="5054"/>
                    <a:pt x="12129" y="5072"/>
                  </a:cubicBezTo>
                  <a:lnTo>
                    <a:pt x="12144" y="5072"/>
                  </a:lnTo>
                  <a:lnTo>
                    <a:pt x="12144" y="5103"/>
                  </a:lnTo>
                  <a:cubicBezTo>
                    <a:pt x="12191" y="5181"/>
                    <a:pt x="12191" y="5258"/>
                    <a:pt x="12144" y="5336"/>
                  </a:cubicBezTo>
                  <a:cubicBezTo>
                    <a:pt x="12113" y="5413"/>
                    <a:pt x="12051" y="5444"/>
                    <a:pt x="11973" y="5444"/>
                  </a:cubicBezTo>
                  <a:cubicBezTo>
                    <a:pt x="11896" y="5444"/>
                    <a:pt x="11818" y="5382"/>
                    <a:pt x="11803" y="5305"/>
                  </a:cubicBezTo>
                  <a:cubicBezTo>
                    <a:pt x="11787" y="5227"/>
                    <a:pt x="11803" y="5150"/>
                    <a:pt x="11834" y="5103"/>
                  </a:cubicBezTo>
                  <a:cubicBezTo>
                    <a:pt x="11900" y="5066"/>
                    <a:pt x="11965" y="5045"/>
                    <a:pt x="12024" y="5045"/>
                  </a:cubicBezTo>
                  <a:close/>
                  <a:moveTo>
                    <a:pt x="1457" y="5246"/>
                  </a:moveTo>
                  <a:cubicBezTo>
                    <a:pt x="1548" y="5246"/>
                    <a:pt x="1637" y="5288"/>
                    <a:pt x="1691" y="5351"/>
                  </a:cubicBezTo>
                  <a:cubicBezTo>
                    <a:pt x="1768" y="5444"/>
                    <a:pt x="1737" y="5615"/>
                    <a:pt x="1629" y="5693"/>
                  </a:cubicBezTo>
                  <a:lnTo>
                    <a:pt x="1551" y="5693"/>
                  </a:lnTo>
                  <a:cubicBezTo>
                    <a:pt x="1458" y="5693"/>
                    <a:pt x="1380" y="5662"/>
                    <a:pt x="1318" y="5584"/>
                  </a:cubicBezTo>
                  <a:cubicBezTo>
                    <a:pt x="1256" y="5491"/>
                    <a:pt x="1256" y="5367"/>
                    <a:pt x="1318" y="5289"/>
                  </a:cubicBezTo>
                  <a:lnTo>
                    <a:pt x="1334" y="5274"/>
                  </a:lnTo>
                  <a:cubicBezTo>
                    <a:pt x="1373" y="5254"/>
                    <a:pt x="1415" y="5246"/>
                    <a:pt x="1457" y="5246"/>
                  </a:cubicBezTo>
                  <a:close/>
                  <a:moveTo>
                    <a:pt x="14688" y="5398"/>
                  </a:moveTo>
                  <a:cubicBezTo>
                    <a:pt x="14796" y="5398"/>
                    <a:pt x="14889" y="5444"/>
                    <a:pt x="14951" y="5522"/>
                  </a:cubicBezTo>
                  <a:cubicBezTo>
                    <a:pt x="14998" y="5600"/>
                    <a:pt x="15029" y="5739"/>
                    <a:pt x="14951" y="5832"/>
                  </a:cubicBezTo>
                  <a:lnTo>
                    <a:pt x="14936" y="5848"/>
                  </a:lnTo>
                  <a:lnTo>
                    <a:pt x="14920" y="5848"/>
                  </a:lnTo>
                  <a:cubicBezTo>
                    <a:pt x="14765" y="5832"/>
                    <a:pt x="14626" y="5724"/>
                    <a:pt x="14548" y="5584"/>
                  </a:cubicBezTo>
                  <a:cubicBezTo>
                    <a:pt x="14533" y="5553"/>
                    <a:pt x="14517" y="5537"/>
                    <a:pt x="14517" y="5506"/>
                  </a:cubicBezTo>
                  <a:cubicBezTo>
                    <a:pt x="14517" y="5460"/>
                    <a:pt x="14533" y="5429"/>
                    <a:pt x="14579" y="5429"/>
                  </a:cubicBezTo>
                  <a:cubicBezTo>
                    <a:pt x="14595" y="5398"/>
                    <a:pt x="14657" y="5398"/>
                    <a:pt x="14688" y="5398"/>
                  </a:cubicBezTo>
                  <a:close/>
                  <a:moveTo>
                    <a:pt x="13599" y="5532"/>
                  </a:moveTo>
                  <a:cubicBezTo>
                    <a:pt x="13676" y="5532"/>
                    <a:pt x="13744" y="5552"/>
                    <a:pt x="13804" y="5600"/>
                  </a:cubicBezTo>
                  <a:cubicBezTo>
                    <a:pt x="13897" y="5662"/>
                    <a:pt x="13912" y="5770"/>
                    <a:pt x="13881" y="5863"/>
                  </a:cubicBezTo>
                  <a:lnTo>
                    <a:pt x="13866" y="5910"/>
                  </a:lnTo>
                  <a:lnTo>
                    <a:pt x="13819" y="5910"/>
                  </a:lnTo>
                  <a:cubicBezTo>
                    <a:pt x="13742" y="5910"/>
                    <a:pt x="13649" y="5894"/>
                    <a:pt x="13586" y="5832"/>
                  </a:cubicBezTo>
                  <a:cubicBezTo>
                    <a:pt x="13509" y="5770"/>
                    <a:pt x="13447" y="5677"/>
                    <a:pt x="13493" y="5584"/>
                  </a:cubicBezTo>
                  <a:lnTo>
                    <a:pt x="13493" y="5537"/>
                  </a:lnTo>
                  <a:lnTo>
                    <a:pt x="13524" y="5537"/>
                  </a:lnTo>
                  <a:cubicBezTo>
                    <a:pt x="13550" y="5534"/>
                    <a:pt x="13575" y="5532"/>
                    <a:pt x="13599" y="5532"/>
                  </a:cubicBezTo>
                  <a:close/>
                  <a:moveTo>
                    <a:pt x="2621" y="5615"/>
                  </a:moveTo>
                  <a:lnTo>
                    <a:pt x="2621" y="5662"/>
                  </a:lnTo>
                  <a:cubicBezTo>
                    <a:pt x="2621" y="5739"/>
                    <a:pt x="2621" y="5786"/>
                    <a:pt x="2590" y="5863"/>
                  </a:cubicBezTo>
                  <a:cubicBezTo>
                    <a:pt x="2559" y="5925"/>
                    <a:pt x="2497" y="5987"/>
                    <a:pt x="2420" y="5987"/>
                  </a:cubicBezTo>
                  <a:lnTo>
                    <a:pt x="2389" y="5987"/>
                  </a:lnTo>
                  <a:cubicBezTo>
                    <a:pt x="2280" y="5972"/>
                    <a:pt x="2249" y="5863"/>
                    <a:pt x="2264" y="5786"/>
                  </a:cubicBezTo>
                  <a:cubicBezTo>
                    <a:pt x="2280" y="5739"/>
                    <a:pt x="2311" y="5693"/>
                    <a:pt x="2358" y="5646"/>
                  </a:cubicBezTo>
                  <a:lnTo>
                    <a:pt x="2404" y="5615"/>
                  </a:lnTo>
                  <a:close/>
                  <a:moveTo>
                    <a:pt x="7135" y="5674"/>
                  </a:moveTo>
                  <a:cubicBezTo>
                    <a:pt x="7197" y="5674"/>
                    <a:pt x="7258" y="5690"/>
                    <a:pt x="7305" y="5724"/>
                  </a:cubicBezTo>
                  <a:lnTo>
                    <a:pt x="7321" y="5739"/>
                  </a:lnTo>
                  <a:lnTo>
                    <a:pt x="7321" y="5755"/>
                  </a:lnTo>
                  <a:cubicBezTo>
                    <a:pt x="7352" y="5879"/>
                    <a:pt x="7305" y="5987"/>
                    <a:pt x="7197" y="6065"/>
                  </a:cubicBezTo>
                  <a:cubicBezTo>
                    <a:pt x="7088" y="6127"/>
                    <a:pt x="6979" y="6142"/>
                    <a:pt x="6886" y="6158"/>
                  </a:cubicBezTo>
                  <a:lnTo>
                    <a:pt x="6840" y="6158"/>
                  </a:lnTo>
                  <a:lnTo>
                    <a:pt x="6824" y="6127"/>
                  </a:lnTo>
                  <a:cubicBezTo>
                    <a:pt x="6762" y="5987"/>
                    <a:pt x="6809" y="5832"/>
                    <a:pt x="6917" y="5755"/>
                  </a:cubicBezTo>
                  <a:cubicBezTo>
                    <a:pt x="6970" y="5702"/>
                    <a:pt x="7053" y="5674"/>
                    <a:pt x="7135" y="5674"/>
                  </a:cubicBezTo>
                  <a:close/>
                  <a:moveTo>
                    <a:pt x="1846" y="6623"/>
                  </a:moveTo>
                  <a:cubicBezTo>
                    <a:pt x="1923" y="6623"/>
                    <a:pt x="1970" y="6639"/>
                    <a:pt x="2016" y="6685"/>
                  </a:cubicBezTo>
                  <a:cubicBezTo>
                    <a:pt x="2047" y="6732"/>
                    <a:pt x="2078" y="6778"/>
                    <a:pt x="2078" y="6825"/>
                  </a:cubicBezTo>
                  <a:cubicBezTo>
                    <a:pt x="2078" y="6918"/>
                    <a:pt x="1970" y="6995"/>
                    <a:pt x="1877" y="7011"/>
                  </a:cubicBezTo>
                  <a:lnTo>
                    <a:pt x="1815" y="7011"/>
                  </a:lnTo>
                  <a:cubicBezTo>
                    <a:pt x="1737" y="7011"/>
                    <a:pt x="1691" y="6995"/>
                    <a:pt x="1629" y="6980"/>
                  </a:cubicBezTo>
                  <a:lnTo>
                    <a:pt x="1582" y="6964"/>
                  </a:lnTo>
                  <a:lnTo>
                    <a:pt x="1629" y="6670"/>
                  </a:lnTo>
                  <a:lnTo>
                    <a:pt x="1660" y="6670"/>
                  </a:lnTo>
                  <a:cubicBezTo>
                    <a:pt x="1722" y="6654"/>
                    <a:pt x="1784" y="6623"/>
                    <a:pt x="1846" y="6623"/>
                  </a:cubicBezTo>
                  <a:close/>
                  <a:moveTo>
                    <a:pt x="718" y="8585"/>
                  </a:moveTo>
                  <a:cubicBezTo>
                    <a:pt x="732" y="8585"/>
                    <a:pt x="746" y="8587"/>
                    <a:pt x="760" y="8593"/>
                  </a:cubicBezTo>
                  <a:cubicBezTo>
                    <a:pt x="838" y="8608"/>
                    <a:pt x="884" y="8686"/>
                    <a:pt x="869" y="8763"/>
                  </a:cubicBezTo>
                  <a:cubicBezTo>
                    <a:pt x="869" y="8763"/>
                    <a:pt x="745" y="9492"/>
                    <a:pt x="807" y="9989"/>
                  </a:cubicBezTo>
                  <a:cubicBezTo>
                    <a:pt x="807" y="10066"/>
                    <a:pt x="760" y="10144"/>
                    <a:pt x="682" y="10144"/>
                  </a:cubicBezTo>
                  <a:cubicBezTo>
                    <a:pt x="605" y="10144"/>
                    <a:pt x="527" y="10082"/>
                    <a:pt x="512" y="10004"/>
                  </a:cubicBezTo>
                  <a:cubicBezTo>
                    <a:pt x="450" y="9477"/>
                    <a:pt x="574" y="8748"/>
                    <a:pt x="574" y="8701"/>
                  </a:cubicBezTo>
                  <a:cubicBezTo>
                    <a:pt x="599" y="8638"/>
                    <a:pt x="656" y="8585"/>
                    <a:pt x="718" y="8585"/>
                  </a:cubicBezTo>
                  <a:close/>
                  <a:moveTo>
                    <a:pt x="6545" y="10020"/>
                  </a:moveTo>
                  <a:lnTo>
                    <a:pt x="6778" y="10082"/>
                  </a:lnTo>
                  <a:cubicBezTo>
                    <a:pt x="6840" y="10082"/>
                    <a:pt x="6902" y="10144"/>
                    <a:pt x="6871" y="10221"/>
                  </a:cubicBezTo>
                  <a:cubicBezTo>
                    <a:pt x="6871" y="10299"/>
                    <a:pt x="6855" y="10345"/>
                    <a:pt x="6840" y="10423"/>
                  </a:cubicBezTo>
                  <a:lnTo>
                    <a:pt x="6824" y="10470"/>
                  </a:lnTo>
                  <a:lnTo>
                    <a:pt x="6592" y="10392"/>
                  </a:lnTo>
                  <a:cubicBezTo>
                    <a:pt x="6545" y="10376"/>
                    <a:pt x="6514" y="10345"/>
                    <a:pt x="6468" y="10314"/>
                  </a:cubicBezTo>
                  <a:cubicBezTo>
                    <a:pt x="6452" y="10268"/>
                    <a:pt x="6421" y="10175"/>
                    <a:pt x="6530" y="10035"/>
                  </a:cubicBezTo>
                  <a:lnTo>
                    <a:pt x="6545" y="10020"/>
                  </a:lnTo>
                  <a:close/>
                  <a:moveTo>
                    <a:pt x="1846" y="9492"/>
                  </a:moveTo>
                  <a:cubicBezTo>
                    <a:pt x="1923" y="9492"/>
                    <a:pt x="1970" y="9570"/>
                    <a:pt x="1970" y="9648"/>
                  </a:cubicBezTo>
                  <a:cubicBezTo>
                    <a:pt x="1970" y="9648"/>
                    <a:pt x="1939" y="10082"/>
                    <a:pt x="2047" y="10330"/>
                  </a:cubicBezTo>
                  <a:cubicBezTo>
                    <a:pt x="2078" y="10407"/>
                    <a:pt x="2032" y="10501"/>
                    <a:pt x="1970" y="10532"/>
                  </a:cubicBezTo>
                  <a:cubicBezTo>
                    <a:pt x="1954" y="10547"/>
                    <a:pt x="1939" y="10547"/>
                    <a:pt x="1923" y="10547"/>
                  </a:cubicBezTo>
                  <a:cubicBezTo>
                    <a:pt x="1861" y="10547"/>
                    <a:pt x="1799" y="10532"/>
                    <a:pt x="1784" y="10470"/>
                  </a:cubicBezTo>
                  <a:cubicBezTo>
                    <a:pt x="1644" y="10144"/>
                    <a:pt x="1691" y="9648"/>
                    <a:pt x="1691" y="9632"/>
                  </a:cubicBezTo>
                  <a:cubicBezTo>
                    <a:pt x="1691" y="9554"/>
                    <a:pt x="1768" y="9492"/>
                    <a:pt x="1846" y="9492"/>
                  </a:cubicBezTo>
                  <a:close/>
                  <a:moveTo>
                    <a:pt x="15417" y="10454"/>
                  </a:moveTo>
                  <a:lnTo>
                    <a:pt x="15463" y="10501"/>
                  </a:lnTo>
                  <a:lnTo>
                    <a:pt x="15525" y="10501"/>
                  </a:lnTo>
                  <a:cubicBezTo>
                    <a:pt x="15556" y="10493"/>
                    <a:pt x="15579" y="10489"/>
                    <a:pt x="15601" y="10489"/>
                  </a:cubicBezTo>
                  <a:cubicBezTo>
                    <a:pt x="15622" y="10489"/>
                    <a:pt x="15641" y="10493"/>
                    <a:pt x="15665" y="10501"/>
                  </a:cubicBezTo>
                  <a:cubicBezTo>
                    <a:pt x="15758" y="10547"/>
                    <a:pt x="15773" y="10656"/>
                    <a:pt x="15696" y="10780"/>
                  </a:cubicBezTo>
                  <a:lnTo>
                    <a:pt x="15696" y="10795"/>
                  </a:lnTo>
                  <a:lnTo>
                    <a:pt x="15680" y="10795"/>
                  </a:lnTo>
                  <a:cubicBezTo>
                    <a:pt x="15665" y="10811"/>
                    <a:pt x="15618" y="10811"/>
                    <a:pt x="15587" y="10811"/>
                  </a:cubicBezTo>
                  <a:cubicBezTo>
                    <a:pt x="15525" y="10811"/>
                    <a:pt x="15463" y="10795"/>
                    <a:pt x="15432" y="10764"/>
                  </a:cubicBezTo>
                  <a:cubicBezTo>
                    <a:pt x="15355" y="10702"/>
                    <a:pt x="15339" y="10578"/>
                    <a:pt x="15370" y="10501"/>
                  </a:cubicBezTo>
                  <a:lnTo>
                    <a:pt x="15417" y="10454"/>
                  </a:lnTo>
                  <a:close/>
                  <a:moveTo>
                    <a:pt x="2938" y="12065"/>
                  </a:moveTo>
                  <a:cubicBezTo>
                    <a:pt x="2975" y="12065"/>
                    <a:pt x="3011" y="12075"/>
                    <a:pt x="3040" y="12098"/>
                  </a:cubicBezTo>
                  <a:lnTo>
                    <a:pt x="3055" y="12114"/>
                  </a:lnTo>
                  <a:lnTo>
                    <a:pt x="3055" y="12129"/>
                  </a:lnTo>
                  <a:cubicBezTo>
                    <a:pt x="3086" y="12207"/>
                    <a:pt x="3102" y="12284"/>
                    <a:pt x="3055" y="12362"/>
                  </a:cubicBezTo>
                  <a:cubicBezTo>
                    <a:pt x="3040" y="12424"/>
                    <a:pt x="2962" y="12470"/>
                    <a:pt x="2900" y="12470"/>
                  </a:cubicBezTo>
                  <a:cubicBezTo>
                    <a:pt x="2885" y="12470"/>
                    <a:pt x="2854" y="12470"/>
                    <a:pt x="2823" y="12439"/>
                  </a:cubicBezTo>
                  <a:cubicBezTo>
                    <a:pt x="2745" y="12346"/>
                    <a:pt x="2745" y="12253"/>
                    <a:pt x="2792" y="12145"/>
                  </a:cubicBezTo>
                  <a:cubicBezTo>
                    <a:pt x="2811" y="12095"/>
                    <a:pt x="2875" y="12065"/>
                    <a:pt x="2938" y="12065"/>
                  </a:cubicBezTo>
                  <a:close/>
                  <a:moveTo>
                    <a:pt x="1250" y="10715"/>
                  </a:moveTo>
                  <a:cubicBezTo>
                    <a:pt x="1267" y="10715"/>
                    <a:pt x="1285" y="10716"/>
                    <a:pt x="1303" y="10718"/>
                  </a:cubicBezTo>
                  <a:cubicBezTo>
                    <a:pt x="1458" y="10764"/>
                    <a:pt x="1551" y="10888"/>
                    <a:pt x="1613" y="11012"/>
                  </a:cubicBezTo>
                  <a:cubicBezTo>
                    <a:pt x="1815" y="11416"/>
                    <a:pt x="1939" y="11819"/>
                    <a:pt x="2001" y="12269"/>
                  </a:cubicBezTo>
                  <a:cubicBezTo>
                    <a:pt x="2032" y="12563"/>
                    <a:pt x="1877" y="12858"/>
                    <a:pt x="1598" y="12951"/>
                  </a:cubicBezTo>
                  <a:cubicBezTo>
                    <a:pt x="1567" y="12967"/>
                    <a:pt x="1505" y="12967"/>
                    <a:pt x="1473" y="12967"/>
                  </a:cubicBezTo>
                  <a:cubicBezTo>
                    <a:pt x="1303" y="12967"/>
                    <a:pt x="1163" y="12827"/>
                    <a:pt x="1039" y="12594"/>
                  </a:cubicBezTo>
                  <a:cubicBezTo>
                    <a:pt x="869" y="12191"/>
                    <a:pt x="651" y="11648"/>
                    <a:pt x="807" y="11105"/>
                  </a:cubicBezTo>
                  <a:cubicBezTo>
                    <a:pt x="864" y="10903"/>
                    <a:pt x="1016" y="10715"/>
                    <a:pt x="1250" y="10715"/>
                  </a:cubicBezTo>
                  <a:close/>
                  <a:moveTo>
                    <a:pt x="1380" y="13447"/>
                  </a:moveTo>
                  <a:lnTo>
                    <a:pt x="1660" y="13494"/>
                  </a:lnTo>
                  <a:lnTo>
                    <a:pt x="1660" y="13525"/>
                  </a:lnTo>
                  <a:lnTo>
                    <a:pt x="1660" y="13727"/>
                  </a:lnTo>
                  <a:cubicBezTo>
                    <a:pt x="1629" y="13804"/>
                    <a:pt x="1567" y="13866"/>
                    <a:pt x="1489" y="13866"/>
                  </a:cubicBezTo>
                  <a:lnTo>
                    <a:pt x="1473" y="13866"/>
                  </a:lnTo>
                  <a:cubicBezTo>
                    <a:pt x="1380" y="13835"/>
                    <a:pt x="1334" y="13758"/>
                    <a:pt x="1318" y="13680"/>
                  </a:cubicBezTo>
                  <a:cubicBezTo>
                    <a:pt x="1318" y="13602"/>
                    <a:pt x="1334" y="13540"/>
                    <a:pt x="1349" y="13494"/>
                  </a:cubicBezTo>
                  <a:lnTo>
                    <a:pt x="1380" y="13447"/>
                  </a:lnTo>
                  <a:close/>
                  <a:moveTo>
                    <a:pt x="2652" y="13246"/>
                  </a:moveTo>
                  <a:cubicBezTo>
                    <a:pt x="2761" y="13447"/>
                    <a:pt x="2885" y="13664"/>
                    <a:pt x="2978" y="13882"/>
                  </a:cubicBezTo>
                  <a:lnTo>
                    <a:pt x="3180" y="13447"/>
                  </a:lnTo>
                  <a:cubicBezTo>
                    <a:pt x="3203" y="13390"/>
                    <a:pt x="3251" y="13358"/>
                    <a:pt x="3306" y="13358"/>
                  </a:cubicBezTo>
                  <a:cubicBezTo>
                    <a:pt x="3326" y="13358"/>
                    <a:pt x="3346" y="13362"/>
                    <a:pt x="3366" y="13370"/>
                  </a:cubicBezTo>
                  <a:cubicBezTo>
                    <a:pt x="3443" y="13416"/>
                    <a:pt x="3490" y="13494"/>
                    <a:pt x="3443" y="13571"/>
                  </a:cubicBezTo>
                  <a:lnTo>
                    <a:pt x="3226" y="14052"/>
                  </a:lnTo>
                  <a:cubicBezTo>
                    <a:pt x="3428" y="14145"/>
                    <a:pt x="3645" y="14269"/>
                    <a:pt x="3831" y="14362"/>
                  </a:cubicBezTo>
                  <a:cubicBezTo>
                    <a:pt x="3908" y="14409"/>
                    <a:pt x="3924" y="14487"/>
                    <a:pt x="3893" y="14564"/>
                  </a:cubicBezTo>
                  <a:cubicBezTo>
                    <a:pt x="3862" y="14611"/>
                    <a:pt x="3815" y="14642"/>
                    <a:pt x="3753" y="14642"/>
                  </a:cubicBezTo>
                  <a:cubicBezTo>
                    <a:pt x="3722" y="14642"/>
                    <a:pt x="3707" y="14642"/>
                    <a:pt x="3676" y="14611"/>
                  </a:cubicBezTo>
                  <a:cubicBezTo>
                    <a:pt x="3521" y="14533"/>
                    <a:pt x="3350" y="14440"/>
                    <a:pt x="3180" y="14362"/>
                  </a:cubicBezTo>
                  <a:lnTo>
                    <a:pt x="3180" y="14362"/>
                  </a:lnTo>
                  <a:cubicBezTo>
                    <a:pt x="3273" y="14595"/>
                    <a:pt x="3350" y="14828"/>
                    <a:pt x="3428" y="15060"/>
                  </a:cubicBezTo>
                  <a:lnTo>
                    <a:pt x="3164" y="15138"/>
                  </a:lnTo>
                  <a:cubicBezTo>
                    <a:pt x="3102" y="14967"/>
                    <a:pt x="3024" y="14797"/>
                    <a:pt x="2962" y="14611"/>
                  </a:cubicBezTo>
                  <a:lnTo>
                    <a:pt x="2854" y="14874"/>
                  </a:lnTo>
                  <a:cubicBezTo>
                    <a:pt x="2823" y="14921"/>
                    <a:pt x="2776" y="14967"/>
                    <a:pt x="2745" y="14967"/>
                  </a:cubicBezTo>
                  <a:cubicBezTo>
                    <a:pt x="2730" y="14967"/>
                    <a:pt x="2714" y="14952"/>
                    <a:pt x="2699" y="14952"/>
                  </a:cubicBezTo>
                  <a:cubicBezTo>
                    <a:pt x="2621" y="14905"/>
                    <a:pt x="2575" y="14828"/>
                    <a:pt x="2621" y="14750"/>
                  </a:cubicBezTo>
                  <a:lnTo>
                    <a:pt x="2838" y="14223"/>
                  </a:lnTo>
                  <a:cubicBezTo>
                    <a:pt x="2823" y="14207"/>
                    <a:pt x="2823" y="14176"/>
                    <a:pt x="2807" y="14145"/>
                  </a:cubicBezTo>
                  <a:cubicBezTo>
                    <a:pt x="2621" y="14068"/>
                    <a:pt x="2435" y="13975"/>
                    <a:pt x="2264" y="13897"/>
                  </a:cubicBezTo>
                  <a:cubicBezTo>
                    <a:pt x="2187" y="13866"/>
                    <a:pt x="2156" y="13789"/>
                    <a:pt x="2187" y="13711"/>
                  </a:cubicBezTo>
                  <a:cubicBezTo>
                    <a:pt x="2209" y="13655"/>
                    <a:pt x="2256" y="13615"/>
                    <a:pt x="2310" y="13615"/>
                  </a:cubicBezTo>
                  <a:cubicBezTo>
                    <a:pt x="2330" y="13615"/>
                    <a:pt x="2352" y="13621"/>
                    <a:pt x="2373" y="13633"/>
                  </a:cubicBezTo>
                  <a:cubicBezTo>
                    <a:pt x="2435" y="13649"/>
                    <a:pt x="2513" y="13680"/>
                    <a:pt x="2590" y="13727"/>
                  </a:cubicBezTo>
                  <a:cubicBezTo>
                    <a:pt x="2513" y="13602"/>
                    <a:pt x="2451" y="13494"/>
                    <a:pt x="2404" y="13370"/>
                  </a:cubicBezTo>
                  <a:lnTo>
                    <a:pt x="2652" y="13246"/>
                  </a:lnTo>
                  <a:close/>
                  <a:moveTo>
                    <a:pt x="4653" y="15355"/>
                  </a:moveTo>
                  <a:cubicBezTo>
                    <a:pt x="4715" y="15355"/>
                    <a:pt x="4762" y="15371"/>
                    <a:pt x="4808" y="15433"/>
                  </a:cubicBezTo>
                  <a:cubicBezTo>
                    <a:pt x="4839" y="15495"/>
                    <a:pt x="4870" y="15541"/>
                    <a:pt x="4839" y="15603"/>
                  </a:cubicBezTo>
                  <a:cubicBezTo>
                    <a:pt x="4824" y="15665"/>
                    <a:pt x="4762" y="15696"/>
                    <a:pt x="4715" y="15727"/>
                  </a:cubicBezTo>
                  <a:lnTo>
                    <a:pt x="4653" y="15727"/>
                  </a:lnTo>
                  <a:cubicBezTo>
                    <a:pt x="4606" y="15727"/>
                    <a:pt x="4575" y="15696"/>
                    <a:pt x="4529" y="15681"/>
                  </a:cubicBezTo>
                  <a:cubicBezTo>
                    <a:pt x="4498" y="15650"/>
                    <a:pt x="4451" y="15572"/>
                    <a:pt x="4482" y="15510"/>
                  </a:cubicBezTo>
                  <a:cubicBezTo>
                    <a:pt x="4482" y="15433"/>
                    <a:pt x="4513" y="15386"/>
                    <a:pt x="4591" y="15386"/>
                  </a:cubicBezTo>
                  <a:lnTo>
                    <a:pt x="4606" y="15433"/>
                  </a:lnTo>
                  <a:lnTo>
                    <a:pt x="4653" y="15417"/>
                  </a:lnTo>
                  <a:lnTo>
                    <a:pt x="4653" y="15355"/>
                  </a:lnTo>
                  <a:close/>
                  <a:moveTo>
                    <a:pt x="2988" y="15578"/>
                  </a:moveTo>
                  <a:cubicBezTo>
                    <a:pt x="3020" y="15578"/>
                    <a:pt x="3053" y="15583"/>
                    <a:pt x="3086" y="15603"/>
                  </a:cubicBezTo>
                  <a:cubicBezTo>
                    <a:pt x="3164" y="15650"/>
                    <a:pt x="3242" y="15727"/>
                    <a:pt x="3211" y="15820"/>
                  </a:cubicBezTo>
                  <a:cubicBezTo>
                    <a:pt x="3211" y="15882"/>
                    <a:pt x="3180" y="15913"/>
                    <a:pt x="3133" y="15960"/>
                  </a:cubicBezTo>
                  <a:cubicBezTo>
                    <a:pt x="3102" y="15975"/>
                    <a:pt x="3055" y="15991"/>
                    <a:pt x="3024" y="15991"/>
                  </a:cubicBezTo>
                  <a:cubicBezTo>
                    <a:pt x="3009" y="15991"/>
                    <a:pt x="2962" y="15975"/>
                    <a:pt x="2947" y="15975"/>
                  </a:cubicBezTo>
                  <a:cubicBezTo>
                    <a:pt x="2854" y="15929"/>
                    <a:pt x="2776" y="15836"/>
                    <a:pt x="2792" y="15743"/>
                  </a:cubicBezTo>
                  <a:lnTo>
                    <a:pt x="2823" y="15743"/>
                  </a:lnTo>
                  <a:cubicBezTo>
                    <a:pt x="2807" y="15681"/>
                    <a:pt x="2823" y="15650"/>
                    <a:pt x="2823" y="15619"/>
                  </a:cubicBezTo>
                  <a:lnTo>
                    <a:pt x="2823" y="15588"/>
                  </a:lnTo>
                  <a:lnTo>
                    <a:pt x="2869" y="15588"/>
                  </a:lnTo>
                  <a:cubicBezTo>
                    <a:pt x="2905" y="15588"/>
                    <a:pt x="2945" y="15578"/>
                    <a:pt x="2988" y="15578"/>
                  </a:cubicBezTo>
                  <a:close/>
                  <a:moveTo>
                    <a:pt x="15541" y="15619"/>
                  </a:moveTo>
                  <a:lnTo>
                    <a:pt x="15572" y="15665"/>
                  </a:lnTo>
                  <a:cubicBezTo>
                    <a:pt x="15603" y="15774"/>
                    <a:pt x="15572" y="15898"/>
                    <a:pt x="15463" y="15960"/>
                  </a:cubicBezTo>
                  <a:cubicBezTo>
                    <a:pt x="15417" y="16006"/>
                    <a:pt x="15308" y="16053"/>
                    <a:pt x="15215" y="16053"/>
                  </a:cubicBezTo>
                  <a:lnTo>
                    <a:pt x="15184" y="16053"/>
                  </a:lnTo>
                  <a:cubicBezTo>
                    <a:pt x="15122" y="16053"/>
                    <a:pt x="15060" y="16006"/>
                    <a:pt x="15029" y="15960"/>
                  </a:cubicBezTo>
                  <a:cubicBezTo>
                    <a:pt x="14998" y="15913"/>
                    <a:pt x="14998" y="15882"/>
                    <a:pt x="15029" y="15836"/>
                  </a:cubicBezTo>
                  <a:cubicBezTo>
                    <a:pt x="15060" y="15774"/>
                    <a:pt x="15122" y="15758"/>
                    <a:pt x="15184" y="15758"/>
                  </a:cubicBezTo>
                  <a:lnTo>
                    <a:pt x="15215" y="15758"/>
                  </a:lnTo>
                  <a:cubicBezTo>
                    <a:pt x="15277" y="15758"/>
                    <a:pt x="15308" y="15696"/>
                    <a:pt x="15308" y="15665"/>
                  </a:cubicBezTo>
                  <a:lnTo>
                    <a:pt x="15308" y="15619"/>
                  </a:lnTo>
                  <a:close/>
                  <a:moveTo>
                    <a:pt x="7465" y="16341"/>
                  </a:moveTo>
                  <a:cubicBezTo>
                    <a:pt x="7488" y="16341"/>
                    <a:pt x="7513" y="16348"/>
                    <a:pt x="7538" y="16363"/>
                  </a:cubicBezTo>
                  <a:cubicBezTo>
                    <a:pt x="7553" y="16363"/>
                    <a:pt x="8003" y="16596"/>
                    <a:pt x="8220" y="16735"/>
                  </a:cubicBezTo>
                  <a:cubicBezTo>
                    <a:pt x="8298" y="16766"/>
                    <a:pt x="8329" y="16844"/>
                    <a:pt x="8298" y="16922"/>
                  </a:cubicBezTo>
                  <a:cubicBezTo>
                    <a:pt x="8251" y="16968"/>
                    <a:pt x="8220" y="16999"/>
                    <a:pt x="8158" y="16999"/>
                  </a:cubicBezTo>
                  <a:cubicBezTo>
                    <a:pt x="8143" y="16999"/>
                    <a:pt x="8127" y="16984"/>
                    <a:pt x="8096" y="16984"/>
                  </a:cubicBezTo>
                  <a:cubicBezTo>
                    <a:pt x="7863" y="16859"/>
                    <a:pt x="7429" y="16627"/>
                    <a:pt x="7398" y="16611"/>
                  </a:cubicBezTo>
                  <a:cubicBezTo>
                    <a:pt x="7321" y="16580"/>
                    <a:pt x="7305" y="16503"/>
                    <a:pt x="7352" y="16425"/>
                  </a:cubicBezTo>
                  <a:cubicBezTo>
                    <a:pt x="7373" y="16373"/>
                    <a:pt x="7415" y="16341"/>
                    <a:pt x="7465" y="16341"/>
                  </a:cubicBezTo>
                  <a:close/>
                  <a:moveTo>
                    <a:pt x="6255" y="16776"/>
                  </a:moveTo>
                  <a:cubicBezTo>
                    <a:pt x="6269" y="16776"/>
                    <a:pt x="6282" y="16778"/>
                    <a:pt x="6297" y="16782"/>
                  </a:cubicBezTo>
                  <a:lnTo>
                    <a:pt x="6281" y="16844"/>
                  </a:lnTo>
                  <a:lnTo>
                    <a:pt x="6281" y="16859"/>
                  </a:lnTo>
                  <a:lnTo>
                    <a:pt x="6297" y="16813"/>
                  </a:lnTo>
                  <a:lnTo>
                    <a:pt x="6468" y="16844"/>
                  </a:lnTo>
                  <a:lnTo>
                    <a:pt x="6421" y="17139"/>
                  </a:lnTo>
                  <a:lnTo>
                    <a:pt x="6390" y="17154"/>
                  </a:lnTo>
                  <a:cubicBezTo>
                    <a:pt x="6375" y="17170"/>
                    <a:pt x="6359" y="17170"/>
                    <a:pt x="6312" y="17170"/>
                  </a:cubicBezTo>
                  <a:cubicBezTo>
                    <a:pt x="6235" y="17170"/>
                    <a:pt x="6142" y="17123"/>
                    <a:pt x="6111" y="17046"/>
                  </a:cubicBezTo>
                  <a:cubicBezTo>
                    <a:pt x="6080" y="16984"/>
                    <a:pt x="6111" y="16906"/>
                    <a:pt x="6142" y="16844"/>
                  </a:cubicBezTo>
                  <a:cubicBezTo>
                    <a:pt x="6177" y="16797"/>
                    <a:pt x="6213" y="16776"/>
                    <a:pt x="6255" y="16776"/>
                  </a:cubicBezTo>
                  <a:close/>
                  <a:moveTo>
                    <a:pt x="5044" y="16800"/>
                  </a:moveTo>
                  <a:cubicBezTo>
                    <a:pt x="5118" y="16800"/>
                    <a:pt x="5190" y="16842"/>
                    <a:pt x="5211" y="16906"/>
                  </a:cubicBezTo>
                  <a:cubicBezTo>
                    <a:pt x="5258" y="16968"/>
                    <a:pt x="5258" y="16999"/>
                    <a:pt x="5227" y="17061"/>
                  </a:cubicBezTo>
                  <a:cubicBezTo>
                    <a:pt x="5211" y="17123"/>
                    <a:pt x="5180" y="17154"/>
                    <a:pt x="5134" y="17170"/>
                  </a:cubicBezTo>
                  <a:cubicBezTo>
                    <a:pt x="5118" y="17201"/>
                    <a:pt x="5103" y="17201"/>
                    <a:pt x="5056" y="17201"/>
                  </a:cubicBezTo>
                  <a:cubicBezTo>
                    <a:pt x="4979" y="17201"/>
                    <a:pt x="4901" y="17154"/>
                    <a:pt x="4870" y="17092"/>
                  </a:cubicBezTo>
                  <a:cubicBezTo>
                    <a:pt x="4824" y="16999"/>
                    <a:pt x="4839" y="16890"/>
                    <a:pt x="4948" y="16828"/>
                  </a:cubicBezTo>
                  <a:cubicBezTo>
                    <a:pt x="4977" y="16809"/>
                    <a:pt x="5011" y="16800"/>
                    <a:pt x="5044" y="16800"/>
                  </a:cubicBezTo>
                  <a:close/>
                  <a:moveTo>
                    <a:pt x="4322" y="17245"/>
                  </a:moveTo>
                  <a:cubicBezTo>
                    <a:pt x="4388" y="17245"/>
                    <a:pt x="4459" y="17276"/>
                    <a:pt x="4498" y="17325"/>
                  </a:cubicBezTo>
                  <a:cubicBezTo>
                    <a:pt x="4529" y="17387"/>
                    <a:pt x="4560" y="17433"/>
                    <a:pt x="4513" y="17480"/>
                  </a:cubicBezTo>
                  <a:cubicBezTo>
                    <a:pt x="4498" y="17557"/>
                    <a:pt x="4420" y="17619"/>
                    <a:pt x="4327" y="17619"/>
                  </a:cubicBezTo>
                  <a:cubicBezTo>
                    <a:pt x="4281" y="17619"/>
                    <a:pt x="4250" y="17604"/>
                    <a:pt x="4219" y="17588"/>
                  </a:cubicBezTo>
                  <a:cubicBezTo>
                    <a:pt x="4188" y="17542"/>
                    <a:pt x="4141" y="17480"/>
                    <a:pt x="4141" y="17433"/>
                  </a:cubicBezTo>
                  <a:cubicBezTo>
                    <a:pt x="4141" y="17371"/>
                    <a:pt x="4188" y="17309"/>
                    <a:pt x="4219" y="17278"/>
                  </a:cubicBezTo>
                  <a:cubicBezTo>
                    <a:pt x="4247" y="17255"/>
                    <a:pt x="4284" y="17245"/>
                    <a:pt x="4322" y="17245"/>
                  </a:cubicBezTo>
                  <a:close/>
                  <a:moveTo>
                    <a:pt x="6646" y="17717"/>
                  </a:moveTo>
                  <a:cubicBezTo>
                    <a:pt x="6673" y="17717"/>
                    <a:pt x="6702" y="17726"/>
                    <a:pt x="6731" y="17744"/>
                  </a:cubicBezTo>
                  <a:cubicBezTo>
                    <a:pt x="6731" y="17744"/>
                    <a:pt x="7398" y="18100"/>
                    <a:pt x="7770" y="18209"/>
                  </a:cubicBezTo>
                  <a:cubicBezTo>
                    <a:pt x="7848" y="18224"/>
                    <a:pt x="7894" y="18302"/>
                    <a:pt x="7894" y="18379"/>
                  </a:cubicBezTo>
                  <a:cubicBezTo>
                    <a:pt x="7863" y="18457"/>
                    <a:pt x="7817" y="18488"/>
                    <a:pt x="7755" y="18488"/>
                  </a:cubicBezTo>
                  <a:lnTo>
                    <a:pt x="7708" y="18488"/>
                  </a:lnTo>
                  <a:cubicBezTo>
                    <a:pt x="7305" y="18379"/>
                    <a:pt x="6607" y="18007"/>
                    <a:pt x="6592" y="17992"/>
                  </a:cubicBezTo>
                  <a:cubicBezTo>
                    <a:pt x="6514" y="17945"/>
                    <a:pt x="6499" y="17868"/>
                    <a:pt x="6530" y="17790"/>
                  </a:cubicBezTo>
                  <a:cubicBezTo>
                    <a:pt x="6559" y="17742"/>
                    <a:pt x="6600" y="17717"/>
                    <a:pt x="6646" y="17717"/>
                  </a:cubicBezTo>
                  <a:close/>
                  <a:moveTo>
                    <a:pt x="5129" y="17530"/>
                  </a:moveTo>
                  <a:cubicBezTo>
                    <a:pt x="5158" y="17530"/>
                    <a:pt x="5187" y="17539"/>
                    <a:pt x="5211" y="17557"/>
                  </a:cubicBezTo>
                  <a:cubicBezTo>
                    <a:pt x="5211" y="17557"/>
                    <a:pt x="5956" y="18147"/>
                    <a:pt x="6669" y="18472"/>
                  </a:cubicBezTo>
                  <a:cubicBezTo>
                    <a:pt x="6747" y="18519"/>
                    <a:pt x="6778" y="18612"/>
                    <a:pt x="6747" y="18674"/>
                  </a:cubicBezTo>
                  <a:cubicBezTo>
                    <a:pt x="6700" y="18705"/>
                    <a:pt x="6669" y="18752"/>
                    <a:pt x="6607" y="18752"/>
                  </a:cubicBezTo>
                  <a:cubicBezTo>
                    <a:pt x="6592" y="18752"/>
                    <a:pt x="6576" y="18721"/>
                    <a:pt x="6545" y="18721"/>
                  </a:cubicBezTo>
                  <a:cubicBezTo>
                    <a:pt x="5801" y="18379"/>
                    <a:pt x="5072" y="17790"/>
                    <a:pt x="5041" y="17775"/>
                  </a:cubicBezTo>
                  <a:cubicBezTo>
                    <a:pt x="4979" y="17744"/>
                    <a:pt x="4963" y="17635"/>
                    <a:pt x="5025" y="17588"/>
                  </a:cubicBezTo>
                  <a:cubicBezTo>
                    <a:pt x="5044" y="17551"/>
                    <a:pt x="5085" y="17530"/>
                    <a:pt x="5129" y="17530"/>
                  </a:cubicBezTo>
                  <a:close/>
                  <a:moveTo>
                    <a:pt x="7770" y="1"/>
                  </a:moveTo>
                  <a:cubicBezTo>
                    <a:pt x="6685" y="78"/>
                    <a:pt x="5646" y="326"/>
                    <a:pt x="4684" y="730"/>
                  </a:cubicBezTo>
                  <a:cubicBezTo>
                    <a:pt x="1861" y="2653"/>
                    <a:pt x="0" y="5894"/>
                    <a:pt x="0" y="9570"/>
                  </a:cubicBezTo>
                  <a:cubicBezTo>
                    <a:pt x="0" y="13246"/>
                    <a:pt x="1861" y="16503"/>
                    <a:pt x="4668" y="18410"/>
                  </a:cubicBezTo>
                  <a:cubicBezTo>
                    <a:pt x="5816" y="18922"/>
                    <a:pt x="7088" y="19186"/>
                    <a:pt x="8422" y="19186"/>
                  </a:cubicBezTo>
                  <a:cubicBezTo>
                    <a:pt x="8716" y="19186"/>
                    <a:pt x="8996" y="19170"/>
                    <a:pt x="9275" y="19155"/>
                  </a:cubicBezTo>
                  <a:cubicBezTo>
                    <a:pt x="9228" y="19108"/>
                    <a:pt x="9120" y="19031"/>
                    <a:pt x="9104" y="18922"/>
                  </a:cubicBezTo>
                  <a:cubicBezTo>
                    <a:pt x="9104" y="18860"/>
                    <a:pt x="9120" y="18783"/>
                    <a:pt x="9166" y="18721"/>
                  </a:cubicBezTo>
                  <a:cubicBezTo>
                    <a:pt x="9244" y="18628"/>
                    <a:pt x="9352" y="18612"/>
                    <a:pt x="9476" y="18581"/>
                  </a:cubicBezTo>
                  <a:cubicBezTo>
                    <a:pt x="9580" y="18576"/>
                    <a:pt x="9687" y="18572"/>
                    <a:pt x="9795" y="18572"/>
                  </a:cubicBezTo>
                  <a:cubicBezTo>
                    <a:pt x="10011" y="18572"/>
                    <a:pt x="10231" y="18586"/>
                    <a:pt x="10438" y="18628"/>
                  </a:cubicBezTo>
                  <a:cubicBezTo>
                    <a:pt x="10640" y="18659"/>
                    <a:pt x="10779" y="18767"/>
                    <a:pt x="10826" y="18907"/>
                  </a:cubicBezTo>
                  <a:cubicBezTo>
                    <a:pt x="11586" y="18705"/>
                    <a:pt x="12299" y="18410"/>
                    <a:pt x="12982" y="18054"/>
                  </a:cubicBezTo>
                  <a:cubicBezTo>
                    <a:pt x="13028" y="18007"/>
                    <a:pt x="13075" y="17976"/>
                    <a:pt x="13121" y="17930"/>
                  </a:cubicBezTo>
                  <a:cubicBezTo>
                    <a:pt x="13338" y="17775"/>
                    <a:pt x="13571" y="17635"/>
                    <a:pt x="13819" y="17542"/>
                  </a:cubicBezTo>
                  <a:cubicBezTo>
                    <a:pt x="16378" y="15820"/>
                    <a:pt x="18038" y="12905"/>
                    <a:pt x="18038" y="9601"/>
                  </a:cubicBezTo>
                  <a:cubicBezTo>
                    <a:pt x="18038" y="6173"/>
                    <a:pt x="16254" y="3180"/>
                    <a:pt x="13571" y="1474"/>
                  </a:cubicBezTo>
                  <a:cubicBezTo>
                    <a:pt x="13183" y="1474"/>
                    <a:pt x="12795" y="1412"/>
                    <a:pt x="12423" y="1303"/>
                  </a:cubicBezTo>
                  <a:cubicBezTo>
                    <a:pt x="12113" y="1195"/>
                    <a:pt x="11896" y="931"/>
                    <a:pt x="11896" y="636"/>
                  </a:cubicBezTo>
                  <a:cubicBezTo>
                    <a:pt x="10841" y="233"/>
                    <a:pt x="9678" y="1"/>
                    <a:pt x="8453" y="1"/>
                  </a:cubicBezTo>
                  <a:lnTo>
                    <a:pt x="8236" y="1"/>
                  </a:lnTo>
                  <a:cubicBezTo>
                    <a:pt x="8236" y="32"/>
                    <a:pt x="8236" y="78"/>
                    <a:pt x="8220" y="94"/>
                  </a:cubicBezTo>
                  <a:cubicBezTo>
                    <a:pt x="8174" y="140"/>
                    <a:pt x="8127" y="171"/>
                    <a:pt x="8065" y="187"/>
                  </a:cubicBezTo>
                  <a:lnTo>
                    <a:pt x="8003" y="187"/>
                  </a:lnTo>
                  <a:cubicBezTo>
                    <a:pt x="7941" y="187"/>
                    <a:pt x="7863" y="156"/>
                    <a:pt x="7786" y="109"/>
                  </a:cubicBezTo>
                  <a:lnTo>
                    <a:pt x="7770" y="94"/>
                  </a:lnTo>
                  <a:lnTo>
                    <a:pt x="7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26"/>
            <p:cNvSpPr/>
            <p:nvPr/>
          </p:nvSpPr>
          <p:spPr>
            <a:xfrm>
              <a:off x="3788563" y="4098050"/>
              <a:ext cx="8575" cy="24850"/>
            </a:xfrm>
            <a:custGeom>
              <a:avLst/>
              <a:gdLst/>
              <a:ahLst/>
              <a:cxnLst/>
              <a:rect l="l" t="t" r="r" b="b"/>
              <a:pathLst>
                <a:path w="343" h="994" extrusionOk="0">
                  <a:moveTo>
                    <a:pt x="1" y="1"/>
                  </a:moveTo>
                  <a:lnTo>
                    <a:pt x="1" y="1"/>
                  </a:lnTo>
                  <a:cubicBezTo>
                    <a:pt x="94" y="358"/>
                    <a:pt x="202" y="668"/>
                    <a:pt x="342" y="994"/>
                  </a:cubicBezTo>
                  <a:cubicBezTo>
                    <a:pt x="233" y="668"/>
                    <a:pt x="94" y="32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26"/>
            <p:cNvSpPr/>
            <p:nvPr/>
          </p:nvSpPr>
          <p:spPr>
            <a:xfrm>
              <a:off x="4074338" y="3795225"/>
              <a:ext cx="42275" cy="20975"/>
            </a:xfrm>
            <a:custGeom>
              <a:avLst/>
              <a:gdLst/>
              <a:ahLst/>
              <a:cxnLst/>
              <a:rect l="l" t="t" r="r" b="b"/>
              <a:pathLst>
                <a:path w="1691" h="839" extrusionOk="0">
                  <a:moveTo>
                    <a:pt x="0" y="1"/>
                  </a:moveTo>
                  <a:cubicBezTo>
                    <a:pt x="47" y="296"/>
                    <a:pt x="233" y="559"/>
                    <a:pt x="543" y="652"/>
                  </a:cubicBezTo>
                  <a:cubicBezTo>
                    <a:pt x="915" y="776"/>
                    <a:pt x="1303" y="838"/>
                    <a:pt x="1691" y="838"/>
                  </a:cubicBezTo>
                  <a:cubicBezTo>
                    <a:pt x="1489" y="714"/>
                    <a:pt x="1303" y="590"/>
                    <a:pt x="1086" y="482"/>
                  </a:cubicBezTo>
                  <a:cubicBezTo>
                    <a:pt x="931" y="466"/>
                    <a:pt x="776" y="420"/>
                    <a:pt x="605" y="373"/>
                  </a:cubicBezTo>
                  <a:cubicBezTo>
                    <a:pt x="466" y="327"/>
                    <a:pt x="342" y="234"/>
                    <a:pt x="311" y="110"/>
                  </a:cubicBezTo>
                  <a:cubicBezTo>
                    <a:pt x="218" y="78"/>
                    <a:pt x="93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26"/>
            <p:cNvSpPr/>
            <p:nvPr/>
          </p:nvSpPr>
          <p:spPr>
            <a:xfrm>
              <a:off x="3919238" y="3827125"/>
              <a:ext cx="47725" cy="29000"/>
            </a:xfrm>
            <a:custGeom>
              <a:avLst/>
              <a:gdLst/>
              <a:ahLst/>
              <a:cxnLst/>
              <a:rect l="l" t="t" r="r" b="b"/>
              <a:pathLst>
                <a:path w="1909" h="1160" extrusionOk="0">
                  <a:moveTo>
                    <a:pt x="1303" y="276"/>
                  </a:moveTo>
                  <a:cubicBezTo>
                    <a:pt x="1334" y="276"/>
                    <a:pt x="1396" y="291"/>
                    <a:pt x="1443" y="291"/>
                  </a:cubicBezTo>
                  <a:cubicBezTo>
                    <a:pt x="1521" y="307"/>
                    <a:pt x="1567" y="353"/>
                    <a:pt x="1567" y="369"/>
                  </a:cubicBezTo>
                  <a:cubicBezTo>
                    <a:pt x="1567" y="369"/>
                    <a:pt x="1552" y="384"/>
                    <a:pt x="1474" y="447"/>
                  </a:cubicBezTo>
                  <a:cubicBezTo>
                    <a:pt x="1210" y="617"/>
                    <a:pt x="900" y="757"/>
                    <a:pt x="590" y="834"/>
                  </a:cubicBezTo>
                  <a:cubicBezTo>
                    <a:pt x="558" y="846"/>
                    <a:pt x="526" y="852"/>
                    <a:pt x="496" y="852"/>
                  </a:cubicBezTo>
                  <a:cubicBezTo>
                    <a:pt x="412" y="852"/>
                    <a:pt x="341" y="806"/>
                    <a:pt x="295" y="726"/>
                  </a:cubicBezTo>
                  <a:cubicBezTo>
                    <a:pt x="295" y="695"/>
                    <a:pt x="326" y="664"/>
                    <a:pt x="435" y="586"/>
                  </a:cubicBezTo>
                  <a:cubicBezTo>
                    <a:pt x="667" y="447"/>
                    <a:pt x="978" y="276"/>
                    <a:pt x="1303" y="276"/>
                  </a:cubicBezTo>
                  <a:close/>
                  <a:moveTo>
                    <a:pt x="1317" y="1"/>
                  </a:moveTo>
                  <a:cubicBezTo>
                    <a:pt x="921" y="1"/>
                    <a:pt x="567" y="177"/>
                    <a:pt x="295" y="353"/>
                  </a:cubicBezTo>
                  <a:cubicBezTo>
                    <a:pt x="94" y="462"/>
                    <a:pt x="1" y="602"/>
                    <a:pt x="16" y="757"/>
                  </a:cubicBezTo>
                  <a:cubicBezTo>
                    <a:pt x="16" y="803"/>
                    <a:pt x="16" y="834"/>
                    <a:pt x="94" y="896"/>
                  </a:cubicBezTo>
                  <a:cubicBezTo>
                    <a:pt x="171" y="1067"/>
                    <a:pt x="373" y="1160"/>
                    <a:pt x="559" y="1160"/>
                  </a:cubicBezTo>
                  <a:cubicBezTo>
                    <a:pt x="605" y="1160"/>
                    <a:pt x="667" y="1160"/>
                    <a:pt x="699" y="1144"/>
                  </a:cubicBezTo>
                  <a:cubicBezTo>
                    <a:pt x="1055" y="1051"/>
                    <a:pt x="1381" y="912"/>
                    <a:pt x="1676" y="726"/>
                  </a:cubicBezTo>
                  <a:cubicBezTo>
                    <a:pt x="1722" y="679"/>
                    <a:pt x="1862" y="586"/>
                    <a:pt x="1877" y="400"/>
                  </a:cubicBezTo>
                  <a:cubicBezTo>
                    <a:pt x="1908" y="198"/>
                    <a:pt x="1707" y="59"/>
                    <a:pt x="1490" y="12"/>
                  </a:cubicBezTo>
                  <a:cubicBezTo>
                    <a:pt x="1431" y="4"/>
                    <a:pt x="1373" y="1"/>
                    <a:pt x="1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26"/>
            <p:cNvSpPr/>
            <p:nvPr/>
          </p:nvSpPr>
          <p:spPr>
            <a:xfrm>
              <a:off x="4102638" y="4217875"/>
              <a:ext cx="20575" cy="12425"/>
            </a:xfrm>
            <a:custGeom>
              <a:avLst/>
              <a:gdLst/>
              <a:ahLst/>
              <a:cxnLst/>
              <a:rect l="l" t="t" r="r" b="b"/>
              <a:pathLst>
                <a:path w="823" h="497" extrusionOk="0">
                  <a:moveTo>
                    <a:pt x="823" y="0"/>
                  </a:moveTo>
                  <a:lnTo>
                    <a:pt x="823" y="0"/>
                  </a:lnTo>
                  <a:cubicBezTo>
                    <a:pt x="574" y="93"/>
                    <a:pt x="342" y="233"/>
                    <a:pt x="125" y="388"/>
                  </a:cubicBezTo>
                  <a:cubicBezTo>
                    <a:pt x="94" y="419"/>
                    <a:pt x="47" y="466"/>
                    <a:pt x="1" y="497"/>
                  </a:cubicBezTo>
                  <a:cubicBezTo>
                    <a:pt x="280" y="342"/>
                    <a:pt x="559" y="171"/>
                    <a:pt x="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26"/>
            <p:cNvSpPr/>
            <p:nvPr/>
          </p:nvSpPr>
          <p:spPr>
            <a:xfrm>
              <a:off x="4005713" y="4243625"/>
              <a:ext cx="42675" cy="14600"/>
            </a:xfrm>
            <a:custGeom>
              <a:avLst/>
              <a:gdLst/>
              <a:ahLst/>
              <a:cxnLst/>
              <a:rect l="l" t="t" r="r" b="b"/>
              <a:pathLst>
                <a:path w="1707" h="584" extrusionOk="0">
                  <a:moveTo>
                    <a:pt x="679" y="1"/>
                  </a:moveTo>
                  <a:cubicBezTo>
                    <a:pt x="569" y="1"/>
                    <a:pt x="460" y="4"/>
                    <a:pt x="357" y="10"/>
                  </a:cubicBezTo>
                  <a:cubicBezTo>
                    <a:pt x="248" y="41"/>
                    <a:pt x="124" y="56"/>
                    <a:pt x="47" y="149"/>
                  </a:cubicBezTo>
                  <a:cubicBezTo>
                    <a:pt x="16" y="211"/>
                    <a:pt x="0" y="289"/>
                    <a:pt x="0" y="351"/>
                  </a:cubicBezTo>
                  <a:cubicBezTo>
                    <a:pt x="16" y="459"/>
                    <a:pt x="109" y="537"/>
                    <a:pt x="171" y="583"/>
                  </a:cubicBezTo>
                  <a:cubicBezTo>
                    <a:pt x="434" y="552"/>
                    <a:pt x="683" y="521"/>
                    <a:pt x="962" y="475"/>
                  </a:cubicBezTo>
                  <a:cubicBezTo>
                    <a:pt x="683" y="475"/>
                    <a:pt x="497" y="444"/>
                    <a:pt x="341" y="351"/>
                  </a:cubicBezTo>
                  <a:cubicBezTo>
                    <a:pt x="326" y="351"/>
                    <a:pt x="326" y="320"/>
                    <a:pt x="310" y="320"/>
                  </a:cubicBezTo>
                  <a:cubicBezTo>
                    <a:pt x="326" y="320"/>
                    <a:pt x="341" y="320"/>
                    <a:pt x="388" y="304"/>
                  </a:cubicBezTo>
                  <a:cubicBezTo>
                    <a:pt x="495" y="292"/>
                    <a:pt x="606" y="287"/>
                    <a:pt x="719" y="287"/>
                  </a:cubicBezTo>
                  <a:cubicBezTo>
                    <a:pt x="902" y="287"/>
                    <a:pt x="1090" y="301"/>
                    <a:pt x="1272" y="320"/>
                  </a:cubicBezTo>
                  <a:cubicBezTo>
                    <a:pt x="1334" y="320"/>
                    <a:pt x="1365" y="366"/>
                    <a:pt x="1412" y="382"/>
                  </a:cubicBezTo>
                  <a:cubicBezTo>
                    <a:pt x="1505" y="366"/>
                    <a:pt x="1598" y="351"/>
                    <a:pt x="1706" y="304"/>
                  </a:cubicBezTo>
                  <a:cubicBezTo>
                    <a:pt x="1660" y="196"/>
                    <a:pt x="1520" y="87"/>
                    <a:pt x="1334" y="56"/>
                  </a:cubicBezTo>
                  <a:cubicBezTo>
                    <a:pt x="1127" y="15"/>
                    <a:pt x="900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26"/>
            <p:cNvSpPr/>
            <p:nvPr/>
          </p:nvSpPr>
          <p:spPr>
            <a:xfrm>
              <a:off x="3793613" y="404740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605" y="305"/>
                  </a:moveTo>
                  <a:cubicBezTo>
                    <a:pt x="636" y="305"/>
                    <a:pt x="683" y="367"/>
                    <a:pt x="729" y="445"/>
                  </a:cubicBezTo>
                  <a:cubicBezTo>
                    <a:pt x="900" y="802"/>
                    <a:pt x="1009" y="1189"/>
                    <a:pt x="1071" y="1608"/>
                  </a:cubicBezTo>
                  <a:cubicBezTo>
                    <a:pt x="1086" y="1763"/>
                    <a:pt x="993" y="1918"/>
                    <a:pt x="900" y="1996"/>
                  </a:cubicBezTo>
                  <a:lnTo>
                    <a:pt x="854" y="1996"/>
                  </a:lnTo>
                  <a:cubicBezTo>
                    <a:pt x="791" y="1996"/>
                    <a:pt x="745" y="1918"/>
                    <a:pt x="683" y="1794"/>
                  </a:cubicBezTo>
                  <a:cubicBezTo>
                    <a:pt x="512" y="1422"/>
                    <a:pt x="342" y="941"/>
                    <a:pt x="450" y="491"/>
                  </a:cubicBezTo>
                  <a:cubicBezTo>
                    <a:pt x="497" y="383"/>
                    <a:pt x="543" y="305"/>
                    <a:pt x="605" y="305"/>
                  </a:cubicBezTo>
                  <a:close/>
                  <a:moveTo>
                    <a:pt x="575" y="0"/>
                  </a:moveTo>
                  <a:cubicBezTo>
                    <a:pt x="376" y="0"/>
                    <a:pt x="211" y="206"/>
                    <a:pt x="156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512" y="2151"/>
                    <a:pt x="652" y="2260"/>
                    <a:pt x="822" y="2260"/>
                  </a:cubicBezTo>
                  <a:cubicBezTo>
                    <a:pt x="854" y="2260"/>
                    <a:pt x="916" y="2260"/>
                    <a:pt x="962" y="2244"/>
                  </a:cubicBezTo>
                  <a:cubicBezTo>
                    <a:pt x="1226" y="2151"/>
                    <a:pt x="1381" y="1856"/>
                    <a:pt x="1350" y="1562"/>
                  </a:cubicBezTo>
                  <a:cubicBezTo>
                    <a:pt x="1303" y="1112"/>
                    <a:pt x="1164" y="693"/>
                    <a:pt x="962" y="305"/>
                  </a:cubicBezTo>
                  <a:cubicBezTo>
                    <a:pt x="900" y="181"/>
                    <a:pt x="822" y="57"/>
                    <a:pt x="652" y="11"/>
                  </a:cubicBezTo>
                  <a:cubicBezTo>
                    <a:pt x="626" y="4"/>
                    <a:pt x="600" y="0"/>
                    <a:pt x="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26"/>
            <p:cNvSpPr/>
            <p:nvPr/>
          </p:nvSpPr>
          <p:spPr>
            <a:xfrm>
              <a:off x="4127838" y="3854175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76" y="0"/>
                    <a:pt x="714" y="78"/>
                    <a:pt x="714" y="155"/>
                  </a:cubicBezTo>
                  <a:lnTo>
                    <a:pt x="745" y="435"/>
                  </a:lnTo>
                  <a:cubicBezTo>
                    <a:pt x="590" y="311"/>
                    <a:pt x="451" y="202"/>
                    <a:pt x="326" y="62"/>
                  </a:cubicBezTo>
                  <a:cubicBezTo>
                    <a:pt x="295" y="31"/>
                    <a:pt x="257" y="16"/>
                    <a:pt x="218" y="16"/>
                  </a:cubicBezTo>
                  <a:cubicBezTo>
                    <a:pt x="179" y="16"/>
                    <a:pt x="140" y="31"/>
                    <a:pt x="109" y="62"/>
                  </a:cubicBezTo>
                  <a:cubicBezTo>
                    <a:pt x="47" y="124"/>
                    <a:pt x="47" y="218"/>
                    <a:pt x="109" y="280"/>
                  </a:cubicBezTo>
                  <a:cubicBezTo>
                    <a:pt x="280" y="450"/>
                    <a:pt x="482" y="605"/>
                    <a:pt x="683" y="760"/>
                  </a:cubicBezTo>
                  <a:cubicBezTo>
                    <a:pt x="497" y="776"/>
                    <a:pt x="295" y="776"/>
                    <a:pt x="125" y="807"/>
                  </a:cubicBezTo>
                  <a:cubicBezTo>
                    <a:pt x="47" y="807"/>
                    <a:pt x="1" y="884"/>
                    <a:pt x="1" y="962"/>
                  </a:cubicBezTo>
                  <a:cubicBezTo>
                    <a:pt x="1" y="1009"/>
                    <a:pt x="63" y="1086"/>
                    <a:pt x="156" y="1086"/>
                  </a:cubicBezTo>
                  <a:cubicBezTo>
                    <a:pt x="388" y="1086"/>
                    <a:pt x="590" y="1071"/>
                    <a:pt x="823" y="1055"/>
                  </a:cubicBezTo>
                  <a:lnTo>
                    <a:pt x="885" y="1582"/>
                  </a:lnTo>
                  <a:cubicBezTo>
                    <a:pt x="885" y="1660"/>
                    <a:pt x="962" y="1706"/>
                    <a:pt x="1024" y="1706"/>
                  </a:cubicBezTo>
                  <a:lnTo>
                    <a:pt x="1040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19" y="1226"/>
                    <a:pt x="1505" y="1365"/>
                    <a:pt x="1722" y="1474"/>
                  </a:cubicBezTo>
                  <a:cubicBezTo>
                    <a:pt x="1738" y="1505"/>
                    <a:pt x="1753" y="1505"/>
                    <a:pt x="1800" y="1505"/>
                  </a:cubicBezTo>
                  <a:cubicBezTo>
                    <a:pt x="1862" y="1505"/>
                    <a:pt x="1893" y="1474"/>
                    <a:pt x="1908" y="1427"/>
                  </a:cubicBezTo>
                  <a:cubicBezTo>
                    <a:pt x="1955" y="1350"/>
                    <a:pt x="1939" y="1272"/>
                    <a:pt x="1862" y="1226"/>
                  </a:cubicBezTo>
                  <a:cubicBezTo>
                    <a:pt x="1738" y="1164"/>
                    <a:pt x="1629" y="1086"/>
                    <a:pt x="1521" y="1009"/>
                  </a:cubicBezTo>
                  <a:cubicBezTo>
                    <a:pt x="1598" y="1009"/>
                    <a:pt x="1676" y="993"/>
                    <a:pt x="1753" y="993"/>
                  </a:cubicBezTo>
                  <a:cubicBezTo>
                    <a:pt x="1831" y="993"/>
                    <a:pt x="1893" y="915"/>
                    <a:pt x="1893" y="838"/>
                  </a:cubicBezTo>
                  <a:cubicBezTo>
                    <a:pt x="1893" y="760"/>
                    <a:pt x="1815" y="698"/>
                    <a:pt x="1738" y="698"/>
                  </a:cubicBezTo>
                  <a:cubicBezTo>
                    <a:pt x="1552" y="729"/>
                    <a:pt x="1350" y="745"/>
                    <a:pt x="1133" y="760"/>
                  </a:cubicBezTo>
                  <a:cubicBezTo>
                    <a:pt x="1117" y="745"/>
                    <a:pt x="1071" y="729"/>
                    <a:pt x="1055" y="698"/>
                  </a:cubicBezTo>
                  <a:lnTo>
                    <a:pt x="1009" y="140"/>
                  </a:lnTo>
                  <a:cubicBezTo>
                    <a:pt x="1009" y="62"/>
                    <a:pt x="931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26"/>
            <p:cNvSpPr/>
            <p:nvPr/>
          </p:nvSpPr>
          <p:spPr>
            <a:xfrm>
              <a:off x="3831213" y="4110850"/>
              <a:ext cx="44225" cy="47325"/>
            </a:xfrm>
            <a:custGeom>
              <a:avLst/>
              <a:gdLst/>
              <a:ahLst/>
              <a:cxnLst/>
              <a:rect l="l" t="t" r="r" b="b"/>
              <a:pathLst>
                <a:path w="1769" h="1893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296" y="249"/>
                    <a:pt x="358" y="357"/>
                    <a:pt x="435" y="482"/>
                  </a:cubicBezTo>
                  <a:cubicBezTo>
                    <a:pt x="358" y="435"/>
                    <a:pt x="280" y="404"/>
                    <a:pt x="218" y="388"/>
                  </a:cubicBezTo>
                  <a:cubicBezTo>
                    <a:pt x="197" y="376"/>
                    <a:pt x="175" y="370"/>
                    <a:pt x="155" y="370"/>
                  </a:cubicBezTo>
                  <a:cubicBezTo>
                    <a:pt x="101" y="370"/>
                    <a:pt x="54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83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07" y="1366"/>
                  </a:lnTo>
                  <a:cubicBezTo>
                    <a:pt x="869" y="1552"/>
                    <a:pt x="947" y="1722"/>
                    <a:pt x="1009" y="1893"/>
                  </a:cubicBezTo>
                  <a:lnTo>
                    <a:pt x="1273" y="1815"/>
                  </a:lnTo>
                  <a:cubicBezTo>
                    <a:pt x="1195" y="1583"/>
                    <a:pt x="1118" y="1350"/>
                    <a:pt x="1025" y="1117"/>
                  </a:cubicBezTo>
                  <a:lnTo>
                    <a:pt x="1025" y="1117"/>
                  </a:lnTo>
                  <a:cubicBezTo>
                    <a:pt x="1195" y="1195"/>
                    <a:pt x="1366" y="1288"/>
                    <a:pt x="1521" y="1366"/>
                  </a:cubicBezTo>
                  <a:cubicBezTo>
                    <a:pt x="1552" y="1397"/>
                    <a:pt x="1567" y="1397"/>
                    <a:pt x="1598" y="1397"/>
                  </a:cubicBezTo>
                  <a:cubicBezTo>
                    <a:pt x="1660" y="1397"/>
                    <a:pt x="1707" y="1366"/>
                    <a:pt x="1738" y="1319"/>
                  </a:cubicBezTo>
                  <a:cubicBezTo>
                    <a:pt x="1769" y="1242"/>
                    <a:pt x="1753" y="1164"/>
                    <a:pt x="1676" y="1117"/>
                  </a:cubicBezTo>
                  <a:cubicBezTo>
                    <a:pt x="1490" y="1024"/>
                    <a:pt x="1273" y="900"/>
                    <a:pt x="1071" y="807"/>
                  </a:cubicBezTo>
                  <a:lnTo>
                    <a:pt x="1288" y="326"/>
                  </a:lnTo>
                  <a:cubicBezTo>
                    <a:pt x="1335" y="249"/>
                    <a:pt x="1288" y="171"/>
                    <a:pt x="1211" y="125"/>
                  </a:cubicBezTo>
                  <a:cubicBezTo>
                    <a:pt x="1191" y="117"/>
                    <a:pt x="1171" y="113"/>
                    <a:pt x="1151" y="113"/>
                  </a:cubicBezTo>
                  <a:cubicBezTo>
                    <a:pt x="1096" y="113"/>
                    <a:pt x="1048" y="145"/>
                    <a:pt x="1025" y="202"/>
                  </a:cubicBezTo>
                  <a:lnTo>
                    <a:pt x="823" y="637"/>
                  </a:lnTo>
                  <a:cubicBezTo>
                    <a:pt x="730" y="419"/>
                    <a:pt x="606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26"/>
            <p:cNvSpPr/>
            <p:nvPr/>
          </p:nvSpPr>
          <p:spPr>
            <a:xfrm>
              <a:off x="3818038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3" y="1"/>
                  </a:moveTo>
                  <a:cubicBezTo>
                    <a:pt x="854" y="1"/>
                    <a:pt x="804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6" y="1"/>
                    <a:pt x="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26"/>
            <p:cNvSpPr/>
            <p:nvPr/>
          </p:nvSpPr>
          <p:spPr>
            <a:xfrm>
              <a:off x="38498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5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26"/>
            <p:cNvSpPr/>
            <p:nvPr/>
          </p:nvSpPr>
          <p:spPr>
            <a:xfrm>
              <a:off x="3857588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21" y="285"/>
                    <a:pt x="109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26"/>
            <p:cNvSpPr/>
            <p:nvPr/>
          </p:nvSpPr>
          <p:spPr>
            <a:xfrm>
              <a:off x="39014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66" y="0"/>
                  </a:moveTo>
                  <a:cubicBezTo>
                    <a:pt x="122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815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26"/>
            <p:cNvSpPr/>
            <p:nvPr/>
          </p:nvSpPr>
          <p:spPr>
            <a:xfrm>
              <a:off x="3788563" y="3994325"/>
              <a:ext cx="10900" cy="39000"/>
            </a:xfrm>
            <a:custGeom>
              <a:avLst/>
              <a:gdLst/>
              <a:ahLst/>
              <a:cxnLst/>
              <a:rect l="l" t="t" r="r" b="b"/>
              <a:pathLst>
                <a:path w="436" h="1560" extrusionOk="0">
                  <a:moveTo>
                    <a:pt x="269" y="1"/>
                  </a:moveTo>
                  <a:cubicBezTo>
                    <a:pt x="207" y="1"/>
                    <a:pt x="150" y="54"/>
                    <a:pt x="125" y="117"/>
                  </a:cubicBezTo>
                  <a:cubicBezTo>
                    <a:pt x="125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02" y="1560"/>
                  </a:cubicBezTo>
                  <a:lnTo>
                    <a:pt x="233" y="1560"/>
                  </a:lnTo>
                  <a:cubicBezTo>
                    <a:pt x="311" y="1560"/>
                    <a:pt x="358" y="1482"/>
                    <a:pt x="358" y="1405"/>
                  </a:cubicBezTo>
                  <a:cubicBezTo>
                    <a:pt x="311" y="908"/>
                    <a:pt x="420" y="179"/>
                    <a:pt x="420" y="179"/>
                  </a:cubicBezTo>
                  <a:cubicBezTo>
                    <a:pt x="435" y="102"/>
                    <a:pt x="389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26"/>
            <p:cNvSpPr/>
            <p:nvPr/>
          </p:nvSpPr>
          <p:spPr>
            <a:xfrm>
              <a:off x="3939788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19" y="771"/>
                    <a:pt x="1365" y="740"/>
                    <a:pt x="1396" y="662"/>
                  </a:cubicBezTo>
                  <a:cubicBezTo>
                    <a:pt x="1396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26"/>
            <p:cNvSpPr/>
            <p:nvPr/>
          </p:nvSpPr>
          <p:spPr>
            <a:xfrm>
              <a:off x="3959963" y="4188225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160" y="0"/>
                  </a:moveTo>
                  <a:cubicBezTo>
                    <a:pt x="113" y="0"/>
                    <a:pt x="67" y="24"/>
                    <a:pt x="47" y="54"/>
                  </a:cubicBezTo>
                  <a:cubicBezTo>
                    <a:pt x="0" y="132"/>
                    <a:pt x="16" y="209"/>
                    <a:pt x="93" y="256"/>
                  </a:cubicBezTo>
                  <a:cubicBezTo>
                    <a:pt x="124" y="271"/>
                    <a:pt x="558" y="504"/>
                    <a:pt x="791" y="628"/>
                  </a:cubicBezTo>
                  <a:cubicBezTo>
                    <a:pt x="822" y="628"/>
                    <a:pt x="838" y="644"/>
                    <a:pt x="853" y="644"/>
                  </a:cubicBezTo>
                  <a:cubicBezTo>
                    <a:pt x="915" y="644"/>
                    <a:pt x="946" y="597"/>
                    <a:pt x="993" y="566"/>
                  </a:cubicBezTo>
                  <a:cubicBezTo>
                    <a:pt x="1024" y="488"/>
                    <a:pt x="993" y="411"/>
                    <a:pt x="915" y="364"/>
                  </a:cubicBezTo>
                  <a:cubicBezTo>
                    <a:pt x="683" y="271"/>
                    <a:pt x="233" y="23"/>
                    <a:pt x="233" y="23"/>
                  </a:cubicBezTo>
                  <a:cubicBezTo>
                    <a:pt x="211" y="7"/>
                    <a:pt x="18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26"/>
            <p:cNvSpPr/>
            <p:nvPr/>
          </p:nvSpPr>
          <p:spPr>
            <a:xfrm>
              <a:off x="3818438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4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55" y="1040"/>
                    <a:pt x="217" y="1055"/>
                    <a:pt x="279" y="1055"/>
                  </a:cubicBezTo>
                  <a:cubicBezTo>
                    <a:pt x="295" y="1055"/>
                    <a:pt x="310" y="1055"/>
                    <a:pt x="326" y="1040"/>
                  </a:cubicBezTo>
                  <a:cubicBezTo>
                    <a:pt x="403" y="993"/>
                    <a:pt x="434" y="915"/>
                    <a:pt x="403" y="838"/>
                  </a:cubicBezTo>
                  <a:cubicBezTo>
                    <a:pt x="295" y="590"/>
                    <a:pt x="310" y="156"/>
                    <a:pt x="326" y="156"/>
                  </a:cubicBezTo>
                  <a:cubicBezTo>
                    <a:pt x="326" y="78"/>
                    <a:pt x="27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26"/>
            <p:cNvSpPr/>
            <p:nvPr/>
          </p:nvSpPr>
          <p:spPr>
            <a:xfrm>
              <a:off x="39754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36" y="65"/>
                    <a:pt x="125" y="329"/>
                    <a:pt x="94" y="329"/>
                  </a:cubicBezTo>
                  <a:cubicBezTo>
                    <a:pt x="16" y="376"/>
                    <a:pt x="0" y="453"/>
                    <a:pt x="47" y="531"/>
                  </a:cubicBezTo>
                  <a:cubicBezTo>
                    <a:pt x="78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26"/>
            <p:cNvSpPr/>
            <p:nvPr/>
          </p:nvSpPr>
          <p:spPr>
            <a:xfrm>
              <a:off x="3996788" y="3864425"/>
              <a:ext cx="21350" cy="10700"/>
            </a:xfrm>
            <a:custGeom>
              <a:avLst/>
              <a:gdLst/>
              <a:ahLst/>
              <a:cxnLst/>
              <a:rect l="l" t="t" r="r" b="b"/>
              <a:pathLst>
                <a:path w="854" h="428" extrusionOk="0">
                  <a:moveTo>
                    <a:pt x="700" y="1"/>
                  </a:moveTo>
                  <a:cubicBezTo>
                    <a:pt x="685" y="1"/>
                    <a:pt x="669" y="4"/>
                    <a:pt x="652" y="9"/>
                  </a:cubicBezTo>
                  <a:cubicBezTo>
                    <a:pt x="466" y="40"/>
                    <a:pt x="264" y="71"/>
                    <a:pt x="94" y="149"/>
                  </a:cubicBezTo>
                  <a:cubicBezTo>
                    <a:pt x="47" y="164"/>
                    <a:pt x="0" y="257"/>
                    <a:pt x="16" y="335"/>
                  </a:cubicBezTo>
                  <a:cubicBezTo>
                    <a:pt x="47" y="397"/>
                    <a:pt x="94" y="428"/>
                    <a:pt x="156" y="428"/>
                  </a:cubicBezTo>
                  <a:lnTo>
                    <a:pt x="218" y="428"/>
                  </a:lnTo>
                  <a:cubicBezTo>
                    <a:pt x="373" y="366"/>
                    <a:pt x="543" y="335"/>
                    <a:pt x="714" y="288"/>
                  </a:cubicBezTo>
                  <a:cubicBezTo>
                    <a:pt x="791" y="273"/>
                    <a:pt x="854" y="211"/>
                    <a:pt x="838" y="118"/>
                  </a:cubicBezTo>
                  <a:cubicBezTo>
                    <a:pt x="825" y="54"/>
                    <a:pt x="771" y="1"/>
                    <a:pt x="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26"/>
            <p:cNvSpPr/>
            <p:nvPr/>
          </p:nvSpPr>
          <p:spPr>
            <a:xfrm>
              <a:off x="4140263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31"/>
                  </a:cubicBezTo>
                  <a:cubicBezTo>
                    <a:pt x="16" y="31"/>
                    <a:pt x="0" y="62"/>
                    <a:pt x="0" y="109"/>
                  </a:cubicBezTo>
                  <a:cubicBezTo>
                    <a:pt x="0" y="140"/>
                    <a:pt x="16" y="155"/>
                    <a:pt x="31" y="186"/>
                  </a:cubicBezTo>
                  <a:cubicBezTo>
                    <a:pt x="109" y="311"/>
                    <a:pt x="248" y="435"/>
                    <a:pt x="403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7" y="357"/>
                    <a:pt x="512" y="218"/>
                    <a:pt x="434" y="124"/>
                  </a:cubicBezTo>
                  <a:cubicBezTo>
                    <a:pt x="372" y="47"/>
                    <a:pt x="27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26"/>
            <p:cNvSpPr/>
            <p:nvPr/>
          </p:nvSpPr>
          <p:spPr>
            <a:xfrm>
              <a:off x="4113488" y="3918000"/>
              <a:ext cx="11675" cy="9475"/>
            </a:xfrm>
            <a:custGeom>
              <a:avLst/>
              <a:gdLst/>
              <a:ahLst/>
              <a:cxnLst/>
              <a:rect l="l" t="t" r="r" b="b"/>
              <a:pathLst>
                <a:path w="467" h="379" extrusionOk="0">
                  <a:moveTo>
                    <a:pt x="153" y="1"/>
                  </a:moveTo>
                  <a:cubicBezTo>
                    <a:pt x="129" y="1"/>
                    <a:pt x="104" y="3"/>
                    <a:pt x="78" y="6"/>
                  </a:cubicBezTo>
                  <a:lnTo>
                    <a:pt x="47" y="6"/>
                  </a:lnTo>
                  <a:lnTo>
                    <a:pt x="47" y="53"/>
                  </a:lnTo>
                  <a:cubicBezTo>
                    <a:pt x="1" y="146"/>
                    <a:pt x="63" y="239"/>
                    <a:pt x="140" y="301"/>
                  </a:cubicBezTo>
                  <a:cubicBezTo>
                    <a:pt x="203" y="363"/>
                    <a:pt x="296" y="379"/>
                    <a:pt x="373" y="379"/>
                  </a:cubicBezTo>
                  <a:lnTo>
                    <a:pt x="420" y="379"/>
                  </a:lnTo>
                  <a:lnTo>
                    <a:pt x="435" y="332"/>
                  </a:lnTo>
                  <a:cubicBezTo>
                    <a:pt x="466" y="239"/>
                    <a:pt x="451" y="131"/>
                    <a:pt x="358" y="69"/>
                  </a:cubicBezTo>
                  <a:cubicBezTo>
                    <a:pt x="298" y="21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26"/>
            <p:cNvSpPr/>
            <p:nvPr/>
          </p:nvSpPr>
          <p:spPr>
            <a:xfrm>
              <a:off x="3946763" y="3920925"/>
              <a:ext cx="14375" cy="12375"/>
            </a:xfrm>
            <a:custGeom>
              <a:avLst/>
              <a:gdLst/>
              <a:ahLst/>
              <a:cxnLst/>
              <a:rect l="l" t="t" r="r" b="b"/>
              <a:pathLst>
                <a:path w="575" h="495" extrusionOk="0">
                  <a:moveTo>
                    <a:pt x="376" y="1"/>
                  </a:moveTo>
                  <a:cubicBezTo>
                    <a:pt x="289" y="1"/>
                    <a:pt x="197" y="34"/>
                    <a:pt x="140" y="91"/>
                  </a:cubicBezTo>
                  <a:cubicBezTo>
                    <a:pt x="47" y="184"/>
                    <a:pt x="1" y="339"/>
                    <a:pt x="47" y="463"/>
                  </a:cubicBezTo>
                  <a:lnTo>
                    <a:pt x="63" y="494"/>
                  </a:lnTo>
                  <a:lnTo>
                    <a:pt x="109" y="494"/>
                  </a:lnTo>
                  <a:cubicBezTo>
                    <a:pt x="202" y="479"/>
                    <a:pt x="311" y="463"/>
                    <a:pt x="420" y="401"/>
                  </a:cubicBezTo>
                  <a:cubicBezTo>
                    <a:pt x="528" y="324"/>
                    <a:pt x="575" y="200"/>
                    <a:pt x="544" y="91"/>
                  </a:cubicBezTo>
                  <a:lnTo>
                    <a:pt x="544" y="76"/>
                  </a:lnTo>
                  <a:lnTo>
                    <a:pt x="528" y="45"/>
                  </a:lnTo>
                  <a:cubicBezTo>
                    <a:pt x="486" y="14"/>
                    <a:pt x="432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26"/>
            <p:cNvSpPr/>
            <p:nvPr/>
          </p:nvSpPr>
          <p:spPr>
            <a:xfrm>
              <a:off x="3833938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40" y="0"/>
                  </a:moveTo>
                  <a:cubicBezTo>
                    <a:pt x="78" y="62"/>
                    <a:pt x="63" y="109"/>
                    <a:pt x="47" y="155"/>
                  </a:cubicBezTo>
                  <a:cubicBezTo>
                    <a:pt x="0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26"/>
            <p:cNvSpPr/>
            <p:nvPr/>
          </p:nvSpPr>
          <p:spPr>
            <a:xfrm>
              <a:off x="3847113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2" y="98"/>
                    <a:pt x="63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33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1" y="315"/>
                    <a:pt x="451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26"/>
            <p:cNvSpPr/>
            <p:nvPr/>
          </p:nvSpPr>
          <p:spPr>
            <a:xfrm>
              <a:off x="3880863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0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26"/>
            <p:cNvSpPr/>
            <p:nvPr/>
          </p:nvSpPr>
          <p:spPr>
            <a:xfrm>
              <a:off x="3897913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8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95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5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26"/>
            <p:cNvSpPr/>
            <p:nvPr/>
          </p:nvSpPr>
          <p:spPr>
            <a:xfrm>
              <a:off x="3889388" y="416360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71" y="0"/>
                  </a:moveTo>
                  <a:lnTo>
                    <a:pt x="171" y="62"/>
                  </a:lnTo>
                  <a:lnTo>
                    <a:pt x="124" y="78"/>
                  </a:lnTo>
                  <a:lnTo>
                    <a:pt x="109" y="31"/>
                  </a:lnTo>
                  <a:cubicBezTo>
                    <a:pt x="47" y="62"/>
                    <a:pt x="16" y="109"/>
                    <a:pt x="16" y="171"/>
                  </a:cubicBezTo>
                  <a:cubicBezTo>
                    <a:pt x="0" y="233"/>
                    <a:pt x="31" y="310"/>
                    <a:pt x="78" y="341"/>
                  </a:cubicBezTo>
                  <a:cubicBezTo>
                    <a:pt x="78" y="341"/>
                    <a:pt x="124" y="372"/>
                    <a:pt x="171" y="372"/>
                  </a:cubicBezTo>
                  <a:lnTo>
                    <a:pt x="233" y="372"/>
                  </a:lnTo>
                  <a:cubicBezTo>
                    <a:pt x="280" y="341"/>
                    <a:pt x="342" y="310"/>
                    <a:pt x="357" y="248"/>
                  </a:cubicBezTo>
                  <a:cubicBezTo>
                    <a:pt x="388" y="186"/>
                    <a:pt x="357" y="124"/>
                    <a:pt x="326" y="78"/>
                  </a:cubicBezTo>
                  <a:cubicBezTo>
                    <a:pt x="280" y="16"/>
                    <a:pt x="23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26"/>
            <p:cNvSpPr/>
            <p:nvPr/>
          </p:nvSpPr>
          <p:spPr>
            <a:xfrm>
              <a:off x="3929313" y="4199125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70"/>
                  </a:cubicBezTo>
                  <a:cubicBezTo>
                    <a:pt x="63" y="347"/>
                    <a:pt x="156" y="394"/>
                    <a:pt x="233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89" y="68"/>
                  </a:lnTo>
                  <a:lnTo>
                    <a:pt x="218" y="37"/>
                  </a:lnTo>
                  <a:lnTo>
                    <a:pt x="202" y="83"/>
                  </a:lnTo>
                  <a:lnTo>
                    <a:pt x="202" y="68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26"/>
            <p:cNvSpPr/>
            <p:nvPr/>
          </p:nvSpPr>
          <p:spPr>
            <a:xfrm>
              <a:off x="3898313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64" y="474"/>
                  </a:cubicBezTo>
                  <a:cubicBezTo>
                    <a:pt x="341" y="474"/>
                    <a:pt x="419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26"/>
            <p:cNvSpPr/>
            <p:nvPr/>
          </p:nvSpPr>
          <p:spPr>
            <a:xfrm>
              <a:off x="4152263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87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87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26"/>
            <p:cNvSpPr/>
            <p:nvPr/>
          </p:nvSpPr>
          <p:spPr>
            <a:xfrm>
              <a:off x="3971188" y="3779350"/>
              <a:ext cx="12050" cy="4675"/>
            </a:xfrm>
            <a:custGeom>
              <a:avLst/>
              <a:gdLst/>
              <a:ahLst/>
              <a:cxnLst/>
              <a:rect l="l" t="t" r="r" b="b"/>
              <a:pathLst>
                <a:path w="482" h="187" extrusionOk="0">
                  <a:moveTo>
                    <a:pt x="482" y="0"/>
                  </a:moveTo>
                  <a:cubicBezTo>
                    <a:pt x="327" y="0"/>
                    <a:pt x="156" y="16"/>
                    <a:pt x="1" y="16"/>
                  </a:cubicBezTo>
                  <a:lnTo>
                    <a:pt x="1" y="109"/>
                  </a:lnTo>
                  <a:lnTo>
                    <a:pt x="32" y="109"/>
                  </a:lnTo>
                  <a:cubicBezTo>
                    <a:pt x="109" y="155"/>
                    <a:pt x="187" y="186"/>
                    <a:pt x="249" y="186"/>
                  </a:cubicBezTo>
                  <a:lnTo>
                    <a:pt x="311" y="186"/>
                  </a:lnTo>
                  <a:cubicBezTo>
                    <a:pt x="373" y="171"/>
                    <a:pt x="420" y="124"/>
                    <a:pt x="466" y="93"/>
                  </a:cubicBezTo>
                  <a:cubicBezTo>
                    <a:pt x="482" y="78"/>
                    <a:pt x="482" y="31"/>
                    <a:pt x="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26"/>
            <p:cNvSpPr/>
            <p:nvPr/>
          </p:nvSpPr>
          <p:spPr>
            <a:xfrm>
              <a:off x="3894413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87" y="0"/>
                  </a:moveTo>
                  <a:cubicBezTo>
                    <a:pt x="125" y="0"/>
                    <a:pt x="79" y="16"/>
                    <a:pt x="63" y="31"/>
                  </a:cubicBezTo>
                  <a:cubicBezTo>
                    <a:pt x="1" y="93"/>
                    <a:pt x="32" y="155"/>
                    <a:pt x="32" y="217"/>
                  </a:cubicBezTo>
                  <a:lnTo>
                    <a:pt x="32" y="295"/>
                  </a:lnTo>
                  <a:lnTo>
                    <a:pt x="1" y="341"/>
                  </a:lnTo>
                  <a:lnTo>
                    <a:pt x="342" y="419"/>
                  </a:lnTo>
                  <a:cubicBezTo>
                    <a:pt x="389" y="403"/>
                    <a:pt x="435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20" y="62"/>
                    <a:pt x="296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26"/>
            <p:cNvSpPr/>
            <p:nvPr/>
          </p:nvSpPr>
          <p:spPr>
            <a:xfrm>
              <a:off x="40712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8" y="1"/>
                  </a:moveTo>
                  <a:cubicBezTo>
                    <a:pt x="209" y="1"/>
                    <a:pt x="144" y="21"/>
                    <a:pt x="78" y="59"/>
                  </a:cubicBezTo>
                  <a:cubicBezTo>
                    <a:pt x="31" y="90"/>
                    <a:pt x="0" y="167"/>
                    <a:pt x="31" y="276"/>
                  </a:cubicBezTo>
                  <a:cubicBezTo>
                    <a:pt x="93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5" y="214"/>
                    <a:pt x="435" y="136"/>
                    <a:pt x="388" y="59"/>
                  </a:cubicBezTo>
                  <a:lnTo>
                    <a:pt x="388" y="28"/>
                  </a:lnTo>
                  <a:lnTo>
                    <a:pt x="373" y="28"/>
                  </a:lnTo>
                  <a:cubicBezTo>
                    <a:pt x="342" y="9"/>
                    <a:pt x="307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26"/>
            <p:cNvSpPr/>
            <p:nvPr/>
          </p:nvSpPr>
          <p:spPr>
            <a:xfrm>
              <a:off x="3938238" y="4030200"/>
              <a:ext cx="11650" cy="11275"/>
            </a:xfrm>
            <a:custGeom>
              <a:avLst/>
              <a:gdLst/>
              <a:ahLst/>
              <a:cxnLst/>
              <a:rect l="l" t="t" r="r" b="b"/>
              <a:pathLst>
                <a:path w="466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94" y="326"/>
                    <a:pt x="140" y="357"/>
                    <a:pt x="171" y="373"/>
                  </a:cubicBezTo>
                  <a:lnTo>
                    <a:pt x="404" y="451"/>
                  </a:lnTo>
                  <a:lnTo>
                    <a:pt x="419" y="404"/>
                  </a:lnTo>
                  <a:cubicBezTo>
                    <a:pt x="435" y="326"/>
                    <a:pt x="466" y="264"/>
                    <a:pt x="466" y="187"/>
                  </a:cubicBezTo>
                  <a:cubicBezTo>
                    <a:pt x="466" y="140"/>
                    <a:pt x="419" y="78"/>
                    <a:pt x="342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26"/>
            <p:cNvSpPr/>
            <p:nvPr/>
          </p:nvSpPr>
          <p:spPr>
            <a:xfrm>
              <a:off x="3845963" y="4081350"/>
              <a:ext cx="8925" cy="10150"/>
            </a:xfrm>
            <a:custGeom>
              <a:avLst/>
              <a:gdLst/>
              <a:ahLst/>
              <a:cxnLst/>
              <a:rect l="l" t="t" r="r" b="b"/>
              <a:pathLst>
                <a:path w="357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40" y="405"/>
                    <a:pt x="155" y="405"/>
                  </a:cubicBezTo>
                  <a:cubicBezTo>
                    <a:pt x="217" y="405"/>
                    <a:pt x="295" y="359"/>
                    <a:pt x="310" y="297"/>
                  </a:cubicBezTo>
                  <a:cubicBezTo>
                    <a:pt x="357" y="219"/>
                    <a:pt x="341" y="142"/>
                    <a:pt x="310" y="64"/>
                  </a:cubicBezTo>
                  <a:lnTo>
                    <a:pt x="310" y="49"/>
                  </a:lnTo>
                  <a:lnTo>
                    <a:pt x="295" y="33"/>
                  </a:lnTo>
                  <a:cubicBezTo>
                    <a:pt x="266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26"/>
            <p:cNvSpPr/>
            <p:nvPr/>
          </p:nvSpPr>
          <p:spPr>
            <a:xfrm>
              <a:off x="4052238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33" y="419"/>
                  </a:cubicBezTo>
                  <a:cubicBezTo>
                    <a:pt x="280" y="419"/>
                    <a:pt x="342" y="388"/>
                    <a:pt x="404" y="342"/>
                  </a:cubicBezTo>
                  <a:cubicBezTo>
                    <a:pt x="435" y="295"/>
                    <a:pt x="466" y="218"/>
                    <a:pt x="435" y="156"/>
                  </a:cubicBezTo>
                  <a:cubicBezTo>
                    <a:pt x="419" y="109"/>
                    <a:pt x="373" y="47"/>
                    <a:pt x="326" y="31"/>
                  </a:cubicBezTo>
                  <a:cubicBezTo>
                    <a:pt x="280" y="0"/>
                    <a:pt x="24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26"/>
            <p:cNvSpPr/>
            <p:nvPr/>
          </p:nvSpPr>
          <p:spPr>
            <a:xfrm>
              <a:off x="3994463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3" y="63"/>
                    <a:pt x="31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73" y="47"/>
                    <a:pt x="326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26"/>
            <p:cNvSpPr/>
            <p:nvPr/>
          </p:nvSpPr>
          <p:spPr>
            <a:xfrm>
              <a:off x="3914588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26"/>
            <p:cNvSpPr/>
            <p:nvPr/>
          </p:nvSpPr>
          <p:spPr>
            <a:xfrm>
              <a:off x="4018513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64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26"/>
            <p:cNvSpPr/>
            <p:nvPr/>
          </p:nvSpPr>
          <p:spPr>
            <a:xfrm>
              <a:off x="3809888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26"/>
            <p:cNvSpPr/>
            <p:nvPr/>
          </p:nvSpPr>
          <p:spPr>
            <a:xfrm>
              <a:off x="3808738" y="3910850"/>
              <a:ext cx="12825" cy="11200"/>
            </a:xfrm>
            <a:custGeom>
              <a:avLst/>
              <a:gdLst/>
              <a:ahLst/>
              <a:cxnLst/>
              <a:rect l="l" t="t" r="r" b="b"/>
              <a:pathLst>
                <a:path w="513" h="448" extrusionOk="0">
                  <a:moveTo>
                    <a:pt x="201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93" y="401"/>
                    <a:pt x="202" y="448"/>
                    <a:pt x="295" y="448"/>
                  </a:cubicBezTo>
                  <a:lnTo>
                    <a:pt x="373" y="448"/>
                  </a:lnTo>
                  <a:cubicBezTo>
                    <a:pt x="481" y="370"/>
                    <a:pt x="512" y="199"/>
                    <a:pt x="435" y="106"/>
                  </a:cubicBezTo>
                  <a:cubicBezTo>
                    <a:pt x="381" y="43"/>
                    <a:pt x="292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26"/>
            <p:cNvSpPr/>
            <p:nvPr/>
          </p:nvSpPr>
          <p:spPr>
            <a:xfrm>
              <a:off x="381766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48" y="0"/>
                  </a:moveTo>
                  <a:cubicBezTo>
                    <a:pt x="186" y="0"/>
                    <a:pt x="124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79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19" y="62"/>
                  </a:cubicBezTo>
                  <a:cubicBezTo>
                    <a:pt x="357" y="31"/>
                    <a:pt x="310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26"/>
            <p:cNvSpPr/>
            <p:nvPr/>
          </p:nvSpPr>
          <p:spPr>
            <a:xfrm>
              <a:off x="4160813" y="4041075"/>
              <a:ext cx="10875" cy="8925"/>
            </a:xfrm>
            <a:custGeom>
              <a:avLst/>
              <a:gdLst/>
              <a:ahLst/>
              <a:cxnLst/>
              <a:rect l="l" t="t" r="r" b="b"/>
              <a:pathLst>
                <a:path w="435" h="357" extrusionOk="0">
                  <a:moveTo>
                    <a:pt x="78" y="0"/>
                  </a:moveTo>
                  <a:lnTo>
                    <a:pt x="31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24" y="341"/>
                    <a:pt x="186" y="357"/>
                    <a:pt x="248" y="357"/>
                  </a:cubicBezTo>
                  <a:cubicBezTo>
                    <a:pt x="279" y="357"/>
                    <a:pt x="326" y="357"/>
                    <a:pt x="341" y="341"/>
                  </a:cubicBezTo>
                  <a:lnTo>
                    <a:pt x="357" y="341"/>
                  </a:lnTo>
                  <a:lnTo>
                    <a:pt x="357" y="326"/>
                  </a:lnTo>
                  <a:cubicBezTo>
                    <a:pt x="434" y="202"/>
                    <a:pt x="419" y="93"/>
                    <a:pt x="326" y="47"/>
                  </a:cubicBezTo>
                  <a:cubicBezTo>
                    <a:pt x="302" y="39"/>
                    <a:pt x="283" y="35"/>
                    <a:pt x="262" y="35"/>
                  </a:cubicBezTo>
                  <a:cubicBezTo>
                    <a:pt x="240" y="35"/>
                    <a:pt x="217" y="39"/>
                    <a:pt x="186" y="47"/>
                  </a:cubicBezTo>
                  <a:lnTo>
                    <a:pt x="124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26"/>
            <p:cNvSpPr/>
            <p:nvPr/>
          </p:nvSpPr>
          <p:spPr>
            <a:xfrm>
              <a:off x="4131713" y="3839300"/>
              <a:ext cx="9725" cy="9850"/>
            </a:xfrm>
            <a:custGeom>
              <a:avLst/>
              <a:gdLst/>
              <a:ahLst/>
              <a:cxnLst/>
              <a:rect l="l" t="t" r="r" b="b"/>
              <a:pathLst>
                <a:path w="389" h="394" extrusionOk="0">
                  <a:moveTo>
                    <a:pt x="242" y="1"/>
                  </a:moveTo>
                  <a:cubicBezTo>
                    <a:pt x="172" y="1"/>
                    <a:pt x="95" y="32"/>
                    <a:pt x="47" y="99"/>
                  </a:cubicBezTo>
                  <a:cubicBezTo>
                    <a:pt x="16" y="130"/>
                    <a:pt x="1" y="192"/>
                    <a:pt x="1" y="254"/>
                  </a:cubicBezTo>
                  <a:cubicBezTo>
                    <a:pt x="1" y="285"/>
                    <a:pt x="16" y="332"/>
                    <a:pt x="47" y="347"/>
                  </a:cubicBezTo>
                  <a:cubicBezTo>
                    <a:pt x="78" y="394"/>
                    <a:pt x="109" y="394"/>
                    <a:pt x="156" y="394"/>
                  </a:cubicBezTo>
                  <a:lnTo>
                    <a:pt x="264" y="394"/>
                  </a:lnTo>
                  <a:lnTo>
                    <a:pt x="280" y="363"/>
                  </a:lnTo>
                  <a:cubicBezTo>
                    <a:pt x="342" y="285"/>
                    <a:pt x="389" y="177"/>
                    <a:pt x="389" y="84"/>
                  </a:cubicBezTo>
                  <a:lnTo>
                    <a:pt x="389" y="53"/>
                  </a:lnTo>
                  <a:lnTo>
                    <a:pt x="358" y="37"/>
                  </a:lnTo>
                  <a:cubicBezTo>
                    <a:pt x="328" y="13"/>
                    <a:pt x="286" y="1"/>
                    <a:pt x="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26"/>
            <p:cNvSpPr/>
            <p:nvPr/>
          </p:nvSpPr>
          <p:spPr>
            <a:xfrm>
              <a:off x="4092163" y="3853400"/>
              <a:ext cx="10900" cy="8550"/>
            </a:xfrm>
            <a:custGeom>
              <a:avLst/>
              <a:gdLst/>
              <a:ahLst/>
              <a:cxnLst/>
              <a:rect l="l" t="t" r="r" b="b"/>
              <a:pathLst>
                <a:path w="436" h="342" extrusionOk="0">
                  <a:moveTo>
                    <a:pt x="233" y="0"/>
                  </a:moveTo>
                  <a:cubicBezTo>
                    <a:pt x="156" y="0"/>
                    <a:pt x="109" y="16"/>
                    <a:pt x="63" y="78"/>
                  </a:cubicBezTo>
                  <a:cubicBezTo>
                    <a:pt x="32" y="124"/>
                    <a:pt x="1" y="186"/>
                    <a:pt x="47" y="249"/>
                  </a:cubicBezTo>
                  <a:cubicBezTo>
                    <a:pt x="63" y="295"/>
                    <a:pt x="140" y="342"/>
                    <a:pt x="218" y="342"/>
                  </a:cubicBezTo>
                  <a:lnTo>
                    <a:pt x="233" y="342"/>
                  </a:lnTo>
                  <a:cubicBezTo>
                    <a:pt x="296" y="326"/>
                    <a:pt x="358" y="295"/>
                    <a:pt x="389" y="233"/>
                  </a:cubicBezTo>
                  <a:cubicBezTo>
                    <a:pt x="435" y="155"/>
                    <a:pt x="420" y="78"/>
                    <a:pt x="373" y="16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26"/>
            <p:cNvSpPr/>
            <p:nvPr/>
          </p:nvSpPr>
          <p:spPr>
            <a:xfrm>
              <a:off x="3802538" y="3880550"/>
              <a:ext cx="12025" cy="22900"/>
            </a:xfrm>
            <a:custGeom>
              <a:avLst/>
              <a:gdLst/>
              <a:ahLst/>
              <a:cxnLst/>
              <a:rect l="l" t="t" r="r" b="b"/>
              <a:pathLst>
                <a:path w="481" h="916" extrusionOk="0">
                  <a:moveTo>
                    <a:pt x="481" y="0"/>
                  </a:moveTo>
                  <a:cubicBezTo>
                    <a:pt x="310" y="295"/>
                    <a:pt x="155" y="605"/>
                    <a:pt x="0" y="915"/>
                  </a:cubicBezTo>
                  <a:cubicBezTo>
                    <a:pt x="155" y="605"/>
                    <a:pt x="326" y="31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26"/>
            <p:cNvSpPr/>
            <p:nvPr/>
          </p:nvSpPr>
          <p:spPr>
            <a:xfrm>
              <a:off x="3792838" y="3903800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404" y="1"/>
                  </a:moveTo>
                  <a:cubicBezTo>
                    <a:pt x="249" y="295"/>
                    <a:pt x="109" y="621"/>
                    <a:pt x="0" y="947"/>
                  </a:cubicBezTo>
                  <a:cubicBezTo>
                    <a:pt x="109" y="621"/>
                    <a:pt x="249" y="31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26"/>
            <p:cNvSpPr/>
            <p:nvPr/>
          </p:nvSpPr>
          <p:spPr>
            <a:xfrm>
              <a:off x="3785088" y="3927075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310" y="0"/>
                  </a:moveTo>
                  <a:cubicBezTo>
                    <a:pt x="171" y="341"/>
                    <a:pt x="78" y="683"/>
                    <a:pt x="0" y="1008"/>
                  </a:cubicBezTo>
                  <a:cubicBezTo>
                    <a:pt x="93" y="652"/>
                    <a:pt x="186" y="326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26"/>
            <p:cNvSpPr/>
            <p:nvPr/>
          </p:nvSpPr>
          <p:spPr>
            <a:xfrm>
              <a:off x="3829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0" y="792"/>
                  </a:moveTo>
                  <a:cubicBezTo>
                    <a:pt x="202" y="528"/>
                    <a:pt x="419" y="249"/>
                    <a:pt x="652" y="1"/>
                  </a:cubicBezTo>
                  <a:cubicBezTo>
                    <a:pt x="419" y="249"/>
                    <a:pt x="202" y="528"/>
                    <a:pt x="0" y="7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26"/>
            <p:cNvSpPr/>
            <p:nvPr/>
          </p:nvSpPr>
          <p:spPr>
            <a:xfrm>
              <a:off x="4240288" y="3839825"/>
              <a:ext cx="16300" cy="19800"/>
            </a:xfrm>
            <a:custGeom>
              <a:avLst/>
              <a:gdLst/>
              <a:ahLst/>
              <a:cxnLst/>
              <a:rect l="l" t="t" r="r" b="b"/>
              <a:pathLst>
                <a:path w="652" h="792" extrusionOk="0">
                  <a:moveTo>
                    <a:pt x="1" y="1"/>
                  </a:moveTo>
                  <a:lnTo>
                    <a:pt x="1" y="1"/>
                  </a:lnTo>
                  <a:cubicBezTo>
                    <a:pt x="218" y="249"/>
                    <a:pt x="435" y="528"/>
                    <a:pt x="652" y="792"/>
                  </a:cubicBezTo>
                  <a:cubicBezTo>
                    <a:pt x="466" y="528"/>
                    <a:pt x="218" y="24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26"/>
            <p:cNvSpPr/>
            <p:nvPr/>
          </p:nvSpPr>
          <p:spPr>
            <a:xfrm>
              <a:off x="3897913" y="4242675"/>
              <a:ext cx="17850" cy="10500"/>
            </a:xfrm>
            <a:custGeom>
              <a:avLst/>
              <a:gdLst/>
              <a:ahLst/>
              <a:cxnLst/>
              <a:rect l="l" t="t" r="r" b="b"/>
              <a:pathLst>
                <a:path w="714" h="420" extrusionOk="0">
                  <a:moveTo>
                    <a:pt x="1" y="1"/>
                  </a:moveTo>
                  <a:cubicBezTo>
                    <a:pt x="233" y="156"/>
                    <a:pt x="466" y="311"/>
                    <a:pt x="714" y="420"/>
                  </a:cubicBezTo>
                  <a:cubicBezTo>
                    <a:pt x="466" y="280"/>
                    <a:pt x="23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26"/>
            <p:cNvSpPr/>
            <p:nvPr/>
          </p:nvSpPr>
          <p:spPr>
            <a:xfrm>
              <a:off x="4283338" y="3903425"/>
              <a:ext cx="10100" cy="23675"/>
            </a:xfrm>
            <a:custGeom>
              <a:avLst/>
              <a:gdLst/>
              <a:ahLst/>
              <a:cxnLst/>
              <a:rect l="l" t="t" r="r" b="b"/>
              <a:pathLst>
                <a:path w="404" h="947" extrusionOk="0">
                  <a:moveTo>
                    <a:pt x="0" y="1"/>
                  </a:moveTo>
                  <a:cubicBezTo>
                    <a:pt x="155" y="311"/>
                    <a:pt x="295" y="636"/>
                    <a:pt x="403" y="946"/>
                  </a:cubicBezTo>
                  <a:cubicBezTo>
                    <a:pt x="295" y="621"/>
                    <a:pt x="155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26"/>
            <p:cNvSpPr/>
            <p:nvPr/>
          </p:nvSpPr>
          <p:spPr>
            <a:xfrm>
              <a:off x="4293413" y="3927450"/>
              <a:ext cx="7775" cy="25225"/>
            </a:xfrm>
            <a:custGeom>
              <a:avLst/>
              <a:gdLst/>
              <a:ahLst/>
              <a:cxnLst/>
              <a:rect l="l" t="t" r="r" b="b"/>
              <a:pathLst>
                <a:path w="311" h="1009" extrusionOk="0">
                  <a:moveTo>
                    <a:pt x="0" y="1"/>
                  </a:moveTo>
                  <a:cubicBezTo>
                    <a:pt x="124" y="326"/>
                    <a:pt x="233" y="668"/>
                    <a:pt x="311" y="1009"/>
                  </a:cubicBezTo>
                  <a:cubicBezTo>
                    <a:pt x="233" y="668"/>
                    <a:pt x="124" y="32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26"/>
            <p:cNvSpPr/>
            <p:nvPr/>
          </p:nvSpPr>
          <p:spPr>
            <a:xfrm>
              <a:off x="3883563" y="3773525"/>
              <a:ext cx="55475" cy="31825"/>
            </a:xfrm>
            <a:custGeom>
              <a:avLst/>
              <a:gdLst/>
              <a:ahLst/>
              <a:cxnLst/>
              <a:rect l="l" t="t" r="r" b="b"/>
              <a:pathLst>
                <a:path w="2219" h="1273" extrusionOk="0">
                  <a:moveTo>
                    <a:pt x="1" y="1272"/>
                  </a:moveTo>
                  <a:cubicBezTo>
                    <a:pt x="668" y="776"/>
                    <a:pt x="1428" y="326"/>
                    <a:pt x="2219" y="0"/>
                  </a:cubicBezTo>
                  <a:cubicBezTo>
                    <a:pt x="1428" y="326"/>
                    <a:pt x="668" y="776"/>
                    <a:pt x="1" y="12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26"/>
            <p:cNvSpPr/>
            <p:nvPr/>
          </p:nvSpPr>
          <p:spPr>
            <a:xfrm>
              <a:off x="3963438" y="3752575"/>
              <a:ext cx="79525" cy="12050"/>
            </a:xfrm>
            <a:custGeom>
              <a:avLst/>
              <a:gdLst/>
              <a:ahLst/>
              <a:cxnLst/>
              <a:rect l="l" t="t" r="r" b="b"/>
              <a:pathLst>
                <a:path w="3181" h="482" extrusionOk="0">
                  <a:moveTo>
                    <a:pt x="3180" y="1"/>
                  </a:moveTo>
                  <a:cubicBezTo>
                    <a:pt x="2079" y="1"/>
                    <a:pt x="1009" y="156"/>
                    <a:pt x="1" y="482"/>
                  </a:cubicBezTo>
                  <a:cubicBezTo>
                    <a:pt x="1009" y="171"/>
                    <a:pt x="2079" y="1"/>
                    <a:pt x="3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26"/>
            <p:cNvSpPr/>
            <p:nvPr/>
          </p:nvSpPr>
          <p:spPr>
            <a:xfrm>
              <a:off x="4162763" y="3780500"/>
              <a:ext cx="22500" cy="12825"/>
            </a:xfrm>
            <a:custGeom>
              <a:avLst/>
              <a:gdLst/>
              <a:ahLst/>
              <a:cxnLst/>
              <a:rect l="l" t="t" r="r" b="b"/>
              <a:pathLst>
                <a:path w="900" h="513" extrusionOk="0">
                  <a:moveTo>
                    <a:pt x="0" y="1"/>
                  </a:moveTo>
                  <a:cubicBezTo>
                    <a:pt x="310" y="156"/>
                    <a:pt x="589" y="342"/>
                    <a:pt x="899" y="512"/>
                  </a:cubicBezTo>
                  <a:cubicBezTo>
                    <a:pt x="605" y="342"/>
                    <a:pt x="310" y="15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26"/>
            <p:cNvSpPr/>
            <p:nvPr/>
          </p:nvSpPr>
          <p:spPr>
            <a:xfrm>
              <a:off x="4271313" y="3880950"/>
              <a:ext cx="12050" cy="22875"/>
            </a:xfrm>
            <a:custGeom>
              <a:avLst/>
              <a:gdLst/>
              <a:ahLst/>
              <a:cxnLst/>
              <a:rect l="l" t="t" r="r" b="b"/>
              <a:pathLst>
                <a:path w="482" h="915" extrusionOk="0">
                  <a:moveTo>
                    <a:pt x="1" y="0"/>
                  </a:moveTo>
                  <a:cubicBezTo>
                    <a:pt x="171" y="295"/>
                    <a:pt x="326" y="589"/>
                    <a:pt x="481" y="915"/>
                  </a:cubicBezTo>
                  <a:cubicBezTo>
                    <a:pt x="342" y="605"/>
                    <a:pt x="171" y="29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26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26"/>
            <p:cNvSpPr/>
            <p:nvPr/>
          </p:nvSpPr>
          <p:spPr>
            <a:xfrm>
              <a:off x="4107288" y="422020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1288" y="0"/>
                  </a:moveTo>
                  <a:cubicBezTo>
                    <a:pt x="1241" y="0"/>
                    <a:pt x="1210" y="0"/>
                    <a:pt x="1179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8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98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490" y="62"/>
                    <a:pt x="1397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26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26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26"/>
            <p:cNvSpPr/>
            <p:nvPr/>
          </p:nvSpPr>
          <p:spPr>
            <a:xfrm>
              <a:off x="4030138" y="4253150"/>
              <a:ext cx="12425" cy="2350"/>
            </a:xfrm>
            <a:custGeom>
              <a:avLst/>
              <a:gdLst/>
              <a:ahLst/>
              <a:cxnLst/>
              <a:rect l="l" t="t" r="r" b="b"/>
              <a:pathLst>
                <a:path w="497" h="94" extrusionOk="0">
                  <a:moveTo>
                    <a:pt x="450" y="1"/>
                  </a:moveTo>
                  <a:cubicBezTo>
                    <a:pt x="295" y="32"/>
                    <a:pt x="155" y="63"/>
                    <a:pt x="0" y="94"/>
                  </a:cubicBezTo>
                  <a:lnTo>
                    <a:pt x="62" y="94"/>
                  </a:lnTo>
                  <a:cubicBezTo>
                    <a:pt x="140" y="94"/>
                    <a:pt x="233" y="94"/>
                    <a:pt x="342" y="78"/>
                  </a:cubicBezTo>
                  <a:cubicBezTo>
                    <a:pt x="466" y="78"/>
                    <a:pt x="497" y="32"/>
                    <a:pt x="497" y="3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26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26"/>
            <p:cNvSpPr/>
            <p:nvPr/>
          </p:nvSpPr>
          <p:spPr>
            <a:xfrm>
              <a:off x="4082488" y="3791350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1"/>
                  </a:moveTo>
                  <a:cubicBezTo>
                    <a:pt x="124" y="1"/>
                    <a:pt x="31" y="32"/>
                    <a:pt x="0" y="94"/>
                  </a:cubicBezTo>
                  <a:lnTo>
                    <a:pt x="0" y="140"/>
                  </a:lnTo>
                  <a:cubicBezTo>
                    <a:pt x="0" y="171"/>
                    <a:pt x="0" y="233"/>
                    <a:pt x="31" y="265"/>
                  </a:cubicBezTo>
                  <a:cubicBezTo>
                    <a:pt x="279" y="389"/>
                    <a:pt x="543" y="497"/>
                    <a:pt x="776" y="637"/>
                  </a:cubicBezTo>
                  <a:cubicBezTo>
                    <a:pt x="1070" y="683"/>
                    <a:pt x="1365" y="699"/>
                    <a:pt x="1675" y="699"/>
                  </a:cubicBezTo>
                  <a:cubicBezTo>
                    <a:pt x="1753" y="699"/>
                    <a:pt x="1846" y="683"/>
                    <a:pt x="1892" y="637"/>
                  </a:cubicBezTo>
                  <a:cubicBezTo>
                    <a:pt x="1923" y="575"/>
                    <a:pt x="1846" y="451"/>
                    <a:pt x="1753" y="373"/>
                  </a:cubicBezTo>
                  <a:cubicBezTo>
                    <a:pt x="1365" y="32"/>
                    <a:pt x="776" y="1"/>
                    <a:pt x="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26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26"/>
            <p:cNvSpPr/>
            <p:nvPr/>
          </p:nvSpPr>
          <p:spPr>
            <a:xfrm>
              <a:off x="4075488" y="3784000"/>
              <a:ext cx="63625" cy="31800"/>
            </a:xfrm>
            <a:custGeom>
              <a:avLst/>
              <a:gdLst/>
              <a:ahLst/>
              <a:cxnLst/>
              <a:rect l="l" t="t" r="r" b="b"/>
              <a:pathLst>
                <a:path w="2545" h="1272" extrusionOk="0">
                  <a:moveTo>
                    <a:pt x="590" y="0"/>
                  </a:moveTo>
                  <a:cubicBezTo>
                    <a:pt x="482" y="0"/>
                    <a:pt x="141" y="0"/>
                    <a:pt x="32" y="264"/>
                  </a:cubicBezTo>
                  <a:cubicBezTo>
                    <a:pt x="16" y="310"/>
                    <a:pt x="1" y="372"/>
                    <a:pt x="1" y="403"/>
                  </a:cubicBezTo>
                  <a:lnTo>
                    <a:pt x="1" y="419"/>
                  </a:lnTo>
                  <a:cubicBezTo>
                    <a:pt x="94" y="465"/>
                    <a:pt x="203" y="496"/>
                    <a:pt x="311" y="543"/>
                  </a:cubicBezTo>
                  <a:cubicBezTo>
                    <a:pt x="280" y="527"/>
                    <a:pt x="265" y="465"/>
                    <a:pt x="280" y="434"/>
                  </a:cubicBezTo>
                  <a:lnTo>
                    <a:pt x="280" y="388"/>
                  </a:lnTo>
                  <a:cubicBezTo>
                    <a:pt x="311" y="326"/>
                    <a:pt x="420" y="295"/>
                    <a:pt x="575" y="295"/>
                  </a:cubicBezTo>
                  <a:lnTo>
                    <a:pt x="668" y="295"/>
                  </a:lnTo>
                  <a:cubicBezTo>
                    <a:pt x="1056" y="295"/>
                    <a:pt x="1645" y="326"/>
                    <a:pt x="2033" y="652"/>
                  </a:cubicBezTo>
                  <a:cubicBezTo>
                    <a:pt x="2126" y="729"/>
                    <a:pt x="2203" y="869"/>
                    <a:pt x="2157" y="931"/>
                  </a:cubicBezTo>
                  <a:cubicBezTo>
                    <a:pt x="2126" y="962"/>
                    <a:pt x="2033" y="993"/>
                    <a:pt x="1955" y="993"/>
                  </a:cubicBezTo>
                  <a:cubicBezTo>
                    <a:pt x="1886" y="996"/>
                    <a:pt x="1815" y="998"/>
                    <a:pt x="1744" y="998"/>
                  </a:cubicBezTo>
                  <a:cubicBezTo>
                    <a:pt x="1515" y="998"/>
                    <a:pt x="1281" y="978"/>
                    <a:pt x="1056" y="931"/>
                  </a:cubicBezTo>
                  <a:lnTo>
                    <a:pt x="1056" y="931"/>
                  </a:lnTo>
                  <a:cubicBezTo>
                    <a:pt x="1257" y="1039"/>
                    <a:pt x="1459" y="1163"/>
                    <a:pt x="1660" y="1272"/>
                  </a:cubicBezTo>
                  <a:lnTo>
                    <a:pt x="1971" y="1272"/>
                  </a:lnTo>
                  <a:cubicBezTo>
                    <a:pt x="2126" y="1272"/>
                    <a:pt x="2296" y="1241"/>
                    <a:pt x="2389" y="1086"/>
                  </a:cubicBezTo>
                  <a:cubicBezTo>
                    <a:pt x="2545" y="869"/>
                    <a:pt x="2420" y="605"/>
                    <a:pt x="2219" y="419"/>
                  </a:cubicBezTo>
                  <a:cubicBezTo>
                    <a:pt x="1754" y="31"/>
                    <a:pt x="1118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26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26"/>
            <p:cNvSpPr/>
            <p:nvPr/>
          </p:nvSpPr>
          <p:spPr>
            <a:xfrm>
              <a:off x="4099538" y="4212975"/>
              <a:ext cx="54700" cy="34000"/>
            </a:xfrm>
            <a:custGeom>
              <a:avLst/>
              <a:gdLst/>
              <a:ahLst/>
              <a:cxnLst/>
              <a:rect l="l" t="t" r="r" b="b"/>
              <a:pathLst>
                <a:path w="2188" h="1360" extrusionOk="0">
                  <a:moveTo>
                    <a:pt x="1598" y="289"/>
                  </a:moveTo>
                  <a:cubicBezTo>
                    <a:pt x="1707" y="289"/>
                    <a:pt x="1800" y="351"/>
                    <a:pt x="1862" y="445"/>
                  </a:cubicBezTo>
                  <a:cubicBezTo>
                    <a:pt x="1877" y="445"/>
                    <a:pt x="1877" y="460"/>
                    <a:pt x="1877" y="460"/>
                  </a:cubicBezTo>
                  <a:cubicBezTo>
                    <a:pt x="1908" y="522"/>
                    <a:pt x="1846" y="584"/>
                    <a:pt x="1722" y="662"/>
                  </a:cubicBezTo>
                  <a:cubicBezTo>
                    <a:pt x="1431" y="856"/>
                    <a:pt x="1041" y="1075"/>
                    <a:pt x="651" y="1075"/>
                  </a:cubicBezTo>
                  <a:cubicBezTo>
                    <a:pt x="605" y="1075"/>
                    <a:pt x="558" y="1072"/>
                    <a:pt x="512" y="1065"/>
                  </a:cubicBezTo>
                  <a:cubicBezTo>
                    <a:pt x="404" y="1049"/>
                    <a:pt x="311" y="987"/>
                    <a:pt x="311" y="956"/>
                  </a:cubicBezTo>
                  <a:cubicBezTo>
                    <a:pt x="311" y="910"/>
                    <a:pt x="357" y="879"/>
                    <a:pt x="435" y="817"/>
                  </a:cubicBezTo>
                  <a:cubicBezTo>
                    <a:pt x="761" y="584"/>
                    <a:pt x="1102" y="429"/>
                    <a:pt x="1489" y="305"/>
                  </a:cubicBezTo>
                  <a:cubicBezTo>
                    <a:pt x="1520" y="289"/>
                    <a:pt x="1551" y="289"/>
                    <a:pt x="1598" y="289"/>
                  </a:cubicBezTo>
                  <a:close/>
                  <a:moveTo>
                    <a:pt x="1595" y="1"/>
                  </a:moveTo>
                  <a:cubicBezTo>
                    <a:pt x="1534" y="1"/>
                    <a:pt x="1472" y="9"/>
                    <a:pt x="1412" y="26"/>
                  </a:cubicBezTo>
                  <a:lnTo>
                    <a:pt x="947" y="196"/>
                  </a:lnTo>
                  <a:cubicBezTo>
                    <a:pt x="683" y="367"/>
                    <a:pt x="404" y="538"/>
                    <a:pt x="125" y="693"/>
                  </a:cubicBezTo>
                  <a:cubicBezTo>
                    <a:pt x="78" y="755"/>
                    <a:pt x="16" y="832"/>
                    <a:pt x="16" y="925"/>
                  </a:cubicBezTo>
                  <a:cubicBezTo>
                    <a:pt x="1" y="1158"/>
                    <a:pt x="233" y="1313"/>
                    <a:pt x="466" y="1344"/>
                  </a:cubicBezTo>
                  <a:cubicBezTo>
                    <a:pt x="528" y="1360"/>
                    <a:pt x="590" y="1360"/>
                    <a:pt x="636" y="1360"/>
                  </a:cubicBezTo>
                  <a:cubicBezTo>
                    <a:pt x="1133" y="1360"/>
                    <a:pt x="1551" y="1111"/>
                    <a:pt x="1877" y="894"/>
                  </a:cubicBezTo>
                  <a:cubicBezTo>
                    <a:pt x="2094" y="755"/>
                    <a:pt x="2187" y="600"/>
                    <a:pt x="2172" y="429"/>
                  </a:cubicBezTo>
                  <a:cubicBezTo>
                    <a:pt x="2172" y="367"/>
                    <a:pt x="2156" y="336"/>
                    <a:pt x="2141" y="289"/>
                  </a:cubicBezTo>
                  <a:cubicBezTo>
                    <a:pt x="2031" y="107"/>
                    <a:pt x="1817" y="1"/>
                    <a:pt x="1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26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26"/>
            <p:cNvSpPr/>
            <p:nvPr/>
          </p:nvSpPr>
          <p:spPr>
            <a:xfrm>
              <a:off x="4009963" y="4251600"/>
              <a:ext cx="39200" cy="11650"/>
            </a:xfrm>
            <a:custGeom>
              <a:avLst/>
              <a:gdLst/>
              <a:ahLst/>
              <a:cxnLst/>
              <a:rect l="l" t="t" r="r" b="b"/>
              <a:pathLst>
                <a:path w="1568" h="466" extrusionOk="0">
                  <a:moveTo>
                    <a:pt x="1552" y="1"/>
                  </a:moveTo>
                  <a:cubicBezTo>
                    <a:pt x="1443" y="32"/>
                    <a:pt x="1350" y="47"/>
                    <a:pt x="1257" y="78"/>
                  </a:cubicBezTo>
                  <a:cubicBezTo>
                    <a:pt x="1273" y="78"/>
                    <a:pt x="1304" y="109"/>
                    <a:pt x="1304" y="125"/>
                  </a:cubicBezTo>
                  <a:cubicBezTo>
                    <a:pt x="1304" y="125"/>
                    <a:pt x="1257" y="140"/>
                    <a:pt x="1149" y="156"/>
                  </a:cubicBezTo>
                  <a:cubicBezTo>
                    <a:pt x="1040" y="156"/>
                    <a:pt x="947" y="187"/>
                    <a:pt x="854" y="187"/>
                  </a:cubicBezTo>
                  <a:lnTo>
                    <a:pt x="792" y="187"/>
                  </a:lnTo>
                  <a:cubicBezTo>
                    <a:pt x="544" y="218"/>
                    <a:pt x="264" y="264"/>
                    <a:pt x="1" y="280"/>
                  </a:cubicBezTo>
                  <a:cubicBezTo>
                    <a:pt x="16" y="280"/>
                    <a:pt x="16" y="295"/>
                    <a:pt x="32" y="295"/>
                  </a:cubicBezTo>
                  <a:cubicBezTo>
                    <a:pt x="249" y="419"/>
                    <a:pt x="497" y="466"/>
                    <a:pt x="854" y="466"/>
                  </a:cubicBezTo>
                  <a:cubicBezTo>
                    <a:pt x="947" y="466"/>
                    <a:pt x="1055" y="466"/>
                    <a:pt x="1164" y="450"/>
                  </a:cubicBezTo>
                  <a:cubicBezTo>
                    <a:pt x="1288" y="435"/>
                    <a:pt x="1490" y="419"/>
                    <a:pt x="1552" y="264"/>
                  </a:cubicBezTo>
                  <a:cubicBezTo>
                    <a:pt x="1567" y="218"/>
                    <a:pt x="1567" y="187"/>
                    <a:pt x="1567" y="140"/>
                  </a:cubicBezTo>
                  <a:cubicBezTo>
                    <a:pt x="1567" y="109"/>
                    <a:pt x="1552" y="47"/>
                    <a:pt x="1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26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26"/>
            <p:cNvSpPr/>
            <p:nvPr/>
          </p:nvSpPr>
          <p:spPr>
            <a:xfrm>
              <a:off x="4019288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26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26"/>
            <p:cNvSpPr/>
            <p:nvPr/>
          </p:nvSpPr>
          <p:spPr>
            <a:xfrm>
              <a:off x="4190663" y="3820825"/>
              <a:ext cx="35300" cy="29100"/>
            </a:xfrm>
            <a:custGeom>
              <a:avLst/>
              <a:gdLst/>
              <a:ahLst/>
              <a:cxnLst/>
              <a:rect l="l" t="t" r="r" b="b"/>
              <a:pathLst>
                <a:path w="1412" h="1164" extrusionOk="0">
                  <a:moveTo>
                    <a:pt x="157" y="1"/>
                  </a:moveTo>
                  <a:cubicBezTo>
                    <a:pt x="109" y="1"/>
                    <a:pt x="67" y="21"/>
                    <a:pt x="47" y="63"/>
                  </a:cubicBezTo>
                  <a:cubicBezTo>
                    <a:pt x="0" y="140"/>
                    <a:pt x="16" y="218"/>
                    <a:pt x="93" y="280"/>
                  </a:cubicBezTo>
                  <a:cubicBezTo>
                    <a:pt x="93" y="280"/>
                    <a:pt x="683" y="621"/>
                    <a:pt x="1164" y="1133"/>
                  </a:cubicBezTo>
                  <a:cubicBezTo>
                    <a:pt x="1179" y="1164"/>
                    <a:pt x="1226" y="1164"/>
                    <a:pt x="1257" y="1164"/>
                  </a:cubicBezTo>
                  <a:cubicBezTo>
                    <a:pt x="1303" y="1164"/>
                    <a:pt x="1334" y="1148"/>
                    <a:pt x="1365" y="1133"/>
                  </a:cubicBezTo>
                  <a:cubicBezTo>
                    <a:pt x="1412" y="1071"/>
                    <a:pt x="1412" y="978"/>
                    <a:pt x="1365" y="916"/>
                  </a:cubicBezTo>
                  <a:cubicBezTo>
                    <a:pt x="853" y="388"/>
                    <a:pt x="264" y="16"/>
                    <a:pt x="233" y="16"/>
                  </a:cubicBezTo>
                  <a:cubicBezTo>
                    <a:pt x="207" y="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26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26"/>
            <p:cNvSpPr/>
            <p:nvPr/>
          </p:nvSpPr>
          <p:spPr>
            <a:xfrm>
              <a:off x="4263938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7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56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26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26"/>
            <p:cNvSpPr/>
            <p:nvPr/>
          </p:nvSpPr>
          <p:spPr>
            <a:xfrm>
              <a:off x="4286038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8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26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52" y="58"/>
                    <a:pt x="212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26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26"/>
            <p:cNvSpPr/>
            <p:nvPr/>
          </p:nvSpPr>
          <p:spPr>
            <a:xfrm>
              <a:off x="4287988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48" y="1"/>
                  </a:moveTo>
                  <a:cubicBezTo>
                    <a:pt x="186" y="1"/>
                    <a:pt x="124" y="94"/>
                    <a:pt x="124" y="171"/>
                  </a:cubicBezTo>
                  <a:cubicBezTo>
                    <a:pt x="124" y="435"/>
                    <a:pt x="93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26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26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26"/>
            <p:cNvSpPr/>
            <p:nvPr/>
          </p:nvSpPr>
          <p:spPr>
            <a:xfrm>
              <a:off x="4239513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5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0" y="1818"/>
                    <a:pt x="32" y="1911"/>
                    <a:pt x="78" y="1942"/>
                  </a:cubicBezTo>
                  <a:cubicBezTo>
                    <a:pt x="109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26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26"/>
            <p:cNvSpPr/>
            <p:nvPr/>
          </p:nvSpPr>
          <p:spPr>
            <a:xfrm>
              <a:off x="41685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93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1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26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26"/>
            <p:cNvSpPr/>
            <p:nvPr/>
          </p:nvSpPr>
          <p:spPr>
            <a:xfrm>
              <a:off x="4246113" y="4082875"/>
              <a:ext cx="22500" cy="34200"/>
            </a:xfrm>
            <a:custGeom>
              <a:avLst/>
              <a:gdLst/>
              <a:ahLst/>
              <a:cxnLst/>
              <a:rect l="l" t="t" r="r" b="b"/>
              <a:pathLst>
                <a:path w="900" h="1368" extrusionOk="0">
                  <a:moveTo>
                    <a:pt x="761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5" y="623"/>
                    <a:pt x="47" y="1135"/>
                    <a:pt x="47" y="1135"/>
                  </a:cubicBezTo>
                  <a:cubicBezTo>
                    <a:pt x="0" y="1197"/>
                    <a:pt x="16" y="1290"/>
                    <a:pt x="78" y="1321"/>
                  </a:cubicBezTo>
                  <a:cubicBezTo>
                    <a:pt x="78" y="1368"/>
                    <a:pt x="109" y="1368"/>
                    <a:pt x="155" y="1368"/>
                  </a:cubicBezTo>
                  <a:cubicBezTo>
                    <a:pt x="186" y="1368"/>
                    <a:pt x="217" y="1352"/>
                    <a:pt x="264" y="1306"/>
                  </a:cubicBezTo>
                  <a:cubicBezTo>
                    <a:pt x="279" y="1290"/>
                    <a:pt x="714" y="748"/>
                    <a:pt x="884" y="189"/>
                  </a:cubicBezTo>
                  <a:cubicBezTo>
                    <a:pt x="900" y="112"/>
                    <a:pt x="869" y="34"/>
                    <a:pt x="791" y="3"/>
                  </a:cubicBezTo>
                  <a:cubicBezTo>
                    <a:pt x="781" y="1"/>
                    <a:pt x="771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26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26"/>
            <p:cNvSpPr/>
            <p:nvPr/>
          </p:nvSpPr>
          <p:spPr>
            <a:xfrm>
              <a:off x="4060388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47" y="121"/>
                    <a:pt x="0" y="199"/>
                    <a:pt x="0" y="276"/>
                  </a:cubicBezTo>
                  <a:cubicBezTo>
                    <a:pt x="0" y="354"/>
                    <a:pt x="62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26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26"/>
            <p:cNvSpPr/>
            <p:nvPr/>
          </p:nvSpPr>
          <p:spPr>
            <a:xfrm>
              <a:off x="4269763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2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26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26"/>
            <p:cNvSpPr/>
            <p:nvPr/>
          </p:nvSpPr>
          <p:spPr>
            <a:xfrm>
              <a:off x="4260838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59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71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26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26"/>
            <p:cNvSpPr/>
            <p:nvPr/>
          </p:nvSpPr>
          <p:spPr>
            <a:xfrm>
              <a:off x="3971588" y="3772350"/>
              <a:ext cx="12050" cy="7400"/>
            </a:xfrm>
            <a:custGeom>
              <a:avLst/>
              <a:gdLst/>
              <a:ahLst/>
              <a:cxnLst/>
              <a:rect l="l" t="t" r="r" b="b"/>
              <a:pathLst>
                <a:path w="482" h="296" extrusionOk="0">
                  <a:moveTo>
                    <a:pt x="93" y="1"/>
                  </a:moveTo>
                  <a:lnTo>
                    <a:pt x="93" y="63"/>
                  </a:lnTo>
                  <a:cubicBezTo>
                    <a:pt x="93" y="78"/>
                    <a:pt x="78" y="94"/>
                    <a:pt x="62" y="94"/>
                  </a:cubicBezTo>
                  <a:lnTo>
                    <a:pt x="0" y="94"/>
                  </a:lnTo>
                  <a:lnTo>
                    <a:pt x="0" y="296"/>
                  </a:lnTo>
                  <a:cubicBezTo>
                    <a:pt x="155" y="280"/>
                    <a:pt x="311" y="280"/>
                    <a:pt x="481" y="280"/>
                  </a:cubicBezTo>
                  <a:lnTo>
                    <a:pt x="481" y="218"/>
                  </a:lnTo>
                  <a:cubicBezTo>
                    <a:pt x="450" y="78"/>
                    <a:pt x="295" y="47"/>
                    <a:pt x="171" y="16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26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26"/>
            <p:cNvSpPr/>
            <p:nvPr/>
          </p:nvSpPr>
          <p:spPr>
            <a:xfrm>
              <a:off x="4211988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79" y="515"/>
                    <a:pt x="373" y="453"/>
                    <a:pt x="404" y="376"/>
                  </a:cubicBezTo>
                  <a:cubicBezTo>
                    <a:pt x="466" y="267"/>
                    <a:pt x="450" y="143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26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26"/>
            <p:cNvSpPr/>
            <p:nvPr/>
          </p:nvSpPr>
          <p:spPr>
            <a:xfrm>
              <a:off x="4249988" y="3886550"/>
              <a:ext cx="8150" cy="7575"/>
            </a:xfrm>
            <a:custGeom>
              <a:avLst/>
              <a:gdLst/>
              <a:ahLst/>
              <a:cxnLst/>
              <a:rect l="l" t="t" r="r" b="b"/>
              <a:pathLst>
                <a:path w="326" h="303" extrusionOk="0">
                  <a:moveTo>
                    <a:pt x="109" y="0"/>
                  </a:moveTo>
                  <a:cubicBezTo>
                    <a:pt x="70" y="0"/>
                    <a:pt x="31" y="8"/>
                    <a:pt x="0" y="24"/>
                  </a:cubicBezTo>
                  <a:lnTo>
                    <a:pt x="16" y="86"/>
                  </a:lnTo>
                  <a:cubicBezTo>
                    <a:pt x="31" y="101"/>
                    <a:pt x="31" y="132"/>
                    <a:pt x="31" y="148"/>
                  </a:cubicBezTo>
                  <a:cubicBezTo>
                    <a:pt x="31" y="225"/>
                    <a:pt x="62" y="287"/>
                    <a:pt x="124" y="303"/>
                  </a:cubicBezTo>
                  <a:lnTo>
                    <a:pt x="155" y="303"/>
                  </a:lnTo>
                  <a:cubicBezTo>
                    <a:pt x="202" y="303"/>
                    <a:pt x="248" y="256"/>
                    <a:pt x="279" y="210"/>
                  </a:cubicBezTo>
                  <a:cubicBezTo>
                    <a:pt x="326" y="132"/>
                    <a:pt x="310" y="70"/>
                    <a:pt x="217" y="24"/>
                  </a:cubicBezTo>
                  <a:cubicBezTo>
                    <a:pt x="186" y="8"/>
                    <a:pt x="148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26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26"/>
            <p:cNvSpPr/>
            <p:nvPr/>
          </p:nvSpPr>
          <p:spPr>
            <a:xfrm>
              <a:off x="4208488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8" y="1"/>
                  </a:moveTo>
                  <a:cubicBezTo>
                    <a:pt x="125" y="1"/>
                    <a:pt x="47" y="32"/>
                    <a:pt x="32" y="109"/>
                  </a:cubicBezTo>
                  <a:cubicBezTo>
                    <a:pt x="1" y="171"/>
                    <a:pt x="1" y="249"/>
                    <a:pt x="47" y="311"/>
                  </a:cubicBezTo>
                  <a:cubicBezTo>
                    <a:pt x="78" y="357"/>
                    <a:pt x="125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5" y="249"/>
                    <a:pt x="435" y="171"/>
                    <a:pt x="419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26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26"/>
            <p:cNvSpPr/>
            <p:nvPr/>
          </p:nvSpPr>
          <p:spPr>
            <a:xfrm>
              <a:off x="3959188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43" y="386"/>
                    <a:pt x="543" y="340"/>
                  </a:cubicBezTo>
                  <a:cubicBezTo>
                    <a:pt x="558" y="231"/>
                    <a:pt x="512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26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26"/>
            <p:cNvSpPr/>
            <p:nvPr/>
          </p:nvSpPr>
          <p:spPr>
            <a:xfrm>
              <a:off x="4202288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3" y="0"/>
                  </a:moveTo>
                  <a:lnTo>
                    <a:pt x="47" y="31"/>
                  </a:lnTo>
                  <a:cubicBezTo>
                    <a:pt x="1" y="109"/>
                    <a:pt x="1" y="218"/>
                    <a:pt x="47" y="295"/>
                  </a:cubicBezTo>
                  <a:lnTo>
                    <a:pt x="47" y="311"/>
                  </a:lnTo>
                  <a:lnTo>
                    <a:pt x="63" y="311"/>
                  </a:lnTo>
                  <a:cubicBezTo>
                    <a:pt x="94" y="326"/>
                    <a:pt x="156" y="326"/>
                    <a:pt x="202" y="326"/>
                  </a:cubicBezTo>
                  <a:cubicBezTo>
                    <a:pt x="249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04" y="109"/>
                  </a:cubicBezTo>
                  <a:cubicBezTo>
                    <a:pt x="404" y="78"/>
                    <a:pt x="373" y="31"/>
                    <a:pt x="326" y="16"/>
                  </a:cubicBezTo>
                  <a:cubicBezTo>
                    <a:pt x="311" y="8"/>
                    <a:pt x="288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1" y="16"/>
                    <a:pt x="137" y="23"/>
                    <a:pt x="121" y="23"/>
                  </a:cubicBezTo>
                  <a:cubicBezTo>
                    <a:pt x="113" y="23"/>
                    <a:pt x="104" y="21"/>
                    <a:pt x="94" y="1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26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26"/>
            <p:cNvSpPr/>
            <p:nvPr/>
          </p:nvSpPr>
          <p:spPr>
            <a:xfrm>
              <a:off x="4161588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6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26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26"/>
            <p:cNvSpPr/>
            <p:nvPr/>
          </p:nvSpPr>
          <p:spPr>
            <a:xfrm>
              <a:off x="4167013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24" y="357"/>
                    <a:pt x="171" y="357"/>
                  </a:cubicBezTo>
                  <a:cubicBezTo>
                    <a:pt x="202" y="357"/>
                    <a:pt x="264" y="326"/>
                    <a:pt x="310" y="295"/>
                  </a:cubicBezTo>
                  <a:cubicBezTo>
                    <a:pt x="357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7" y="56"/>
                  </a:cubicBezTo>
                  <a:cubicBezTo>
                    <a:pt x="214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26"/>
            <p:cNvSpPr/>
            <p:nvPr/>
          </p:nvSpPr>
          <p:spPr>
            <a:xfrm>
              <a:off x="3776163" y="3751800"/>
              <a:ext cx="534325" cy="533575"/>
            </a:xfrm>
            <a:custGeom>
              <a:avLst/>
              <a:gdLst/>
              <a:ahLst/>
              <a:cxnLst/>
              <a:rect l="l" t="t" r="r" b="b"/>
              <a:pathLst>
                <a:path w="21373" h="21343" extrusionOk="0">
                  <a:moveTo>
                    <a:pt x="10825" y="620"/>
                  </a:moveTo>
                  <a:cubicBezTo>
                    <a:pt x="11061" y="620"/>
                    <a:pt x="11297" y="632"/>
                    <a:pt x="11478" y="668"/>
                  </a:cubicBezTo>
                  <a:cubicBezTo>
                    <a:pt x="11555" y="683"/>
                    <a:pt x="11617" y="761"/>
                    <a:pt x="11602" y="838"/>
                  </a:cubicBezTo>
                  <a:cubicBezTo>
                    <a:pt x="11602" y="916"/>
                    <a:pt x="11524" y="962"/>
                    <a:pt x="11462" y="962"/>
                  </a:cubicBezTo>
                  <a:lnTo>
                    <a:pt x="11431" y="962"/>
                  </a:lnTo>
                  <a:cubicBezTo>
                    <a:pt x="11261" y="931"/>
                    <a:pt x="11035" y="921"/>
                    <a:pt x="10809" y="921"/>
                  </a:cubicBezTo>
                  <a:cubicBezTo>
                    <a:pt x="10358" y="921"/>
                    <a:pt x="9906" y="962"/>
                    <a:pt x="9896" y="962"/>
                  </a:cubicBezTo>
                  <a:cubicBezTo>
                    <a:pt x="9818" y="962"/>
                    <a:pt x="9741" y="900"/>
                    <a:pt x="9741" y="823"/>
                  </a:cubicBezTo>
                  <a:cubicBezTo>
                    <a:pt x="9741" y="745"/>
                    <a:pt x="9803" y="668"/>
                    <a:pt x="9849" y="668"/>
                  </a:cubicBezTo>
                  <a:cubicBezTo>
                    <a:pt x="9880" y="668"/>
                    <a:pt x="10352" y="620"/>
                    <a:pt x="10825" y="620"/>
                  </a:cubicBezTo>
                  <a:close/>
                  <a:moveTo>
                    <a:pt x="15651" y="3304"/>
                  </a:moveTo>
                  <a:cubicBezTo>
                    <a:pt x="15715" y="3304"/>
                    <a:pt x="15763" y="3325"/>
                    <a:pt x="15805" y="3366"/>
                  </a:cubicBezTo>
                  <a:cubicBezTo>
                    <a:pt x="15820" y="3397"/>
                    <a:pt x="15851" y="3444"/>
                    <a:pt x="15851" y="3475"/>
                  </a:cubicBezTo>
                  <a:cubicBezTo>
                    <a:pt x="15851" y="3537"/>
                    <a:pt x="15820" y="3599"/>
                    <a:pt x="15789" y="3630"/>
                  </a:cubicBezTo>
                  <a:cubicBezTo>
                    <a:pt x="15727" y="3677"/>
                    <a:pt x="15665" y="3708"/>
                    <a:pt x="15588" y="3708"/>
                  </a:cubicBezTo>
                  <a:cubicBezTo>
                    <a:pt x="15557" y="3708"/>
                    <a:pt x="15510" y="3692"/>
                    <a:pt x="15479" y="3677"/>
                  </a:cubicBezTo>
                  <a:lnTo>
                    <a:pt x="15464" y="3661"/>
                  </a:lnTo>
                  <a:cubicBezTo>
                    <a:pt x="15417" y="3553"/>
                    <a:pt x="15433" y="3428"/>
                    <a:pt x="15495" y="3351"/>
                  </a:cubicBezTo>
                  <a:lnTo>
                    <a:pt x="15510" y="3320"/>
                  </a:lnTo>
                  <a:lnTo>
                    <a:pt x="15541" y="3320"/>
                  </a:lnTo>
                  <a:cubicBezTo>
                    <a:pt x="15583" y="3310"/>
                    <a:pt x="15619" y="3304"/>
                    <a:pt x="15651" y="3304"/>
                  </a:cubicBezTo>
                  <a:close/>
                  <a:moveTo>
                    <a:pt x="16737" y="2762"/>
                  </a:moveTo>
                  <a:cubicBezTo>
                    <a:pt x="16761" y="2762"/>
                    <a:pt x="16787" y="2767"/>
                    <a:pt x="16813" y="2777"/>
                  </a:cubicBezTo>
                  <a:cubicBezTo>
                    <a:pt x="16844" y="2777"/>
                    <a:pt x="17433" y="3149"/>
                    <a:pt x="17945" y="3677"/>
                  </a:cubicBezTo>
                  <a:cubicBezTo>
                    <a:pt x="17992" y="3739"/>
                    <a:pt x="17992" y="3832"/>
                    <a:pt x="17945" y="3894"/>
                  </a:cubicBezTo>
                  <a:cubicBezTo>
                    <a:pt x="17914" y="3909"/>
                    <a:pt x="17883" y="3925"/>
                    <a:pt x="17837" y="3925"/>
                  </a:cubicBezTo>
                  <a:cubicBezTo>
                    <a:pt x="17806" y="3925"/>
                    <a:pt x="17759" y="3925"/>
                    <a:pt x="17744" y="3894"/>
                  </a:cubicBezTo>
                  <a:cubicBezTo>
                    <a:pt x="17263" y="3382"/>
                    <a:pt x="16673" y="3041"/>
                    <a:pt x="16673" y="3041"/>
                  </a:cubicBezTo>
                  <a:cubicBezTo>
                    <a:pt x="16596" y="2979"/>
                    <a:pt x="16580" y="2901"/>
                    <a:pt x="16627" y="2824"/>
                  </a:cubicBezTo>
                  <a:cubicBezTo>
                    <a:pt x="16647" y="2782"/>
                    <a:pt x="16689" y="2762"/>
                    <a:pt x="16737" y="2762"/>
                  </a:cubicBezTo>
                  <a:close/>
                  <a:moveTo>
                    <a:pt x="15820" y="4002"/>
                  </a:moveTo>
                  <a:lnTo>
                    <a:pt x="15820" y="4049"/>
                  </a:lnTo>
                  <a:cubicBezTo>
                    <a:pt x="15835" y="4039"/>
                    <a:pt x="15851" y="4036"/>
                    <a:pt x="15867" y="4036"/>
                  </a:cubicBezTo>
                  <a:cubicBezTo>
                    <a:pt x="15902" y="4036"/>
                    <a:pt x="15939" y="4054"/>
                    <a:pt x="15960" y="4064"/>
                  </a:cubicBezTo>
                  <a:lnTo>
                    <a:pt x="15991" y="4095"/>
                  </a:lnTo>
                  <a:cubicBezTo>
                    <a:pt x="16037" y="4157"/>
                    <a:pt x="16022" y="4235"/>
                    <a:pt x="15960" y="4297"/>
                  </a:cubicBezTo>
                  <a:cubicBezTo>
                    <a:pt x="15913" y="4328"/>
                    <a:pt x="15867" y="4359"/>
                    <a:pt x="15820" y="4359"/>
                  </a:cubicBezTo>
                  <a:cubicBezTo>
                    <a:pt x="15789" y="4359"/>
                    <a:pt x="15774" y="4359"/>
                    <a:pt x="15743" y="4328"/>
                  </a:cubicBezTo>
                  <a:cubicBezTo>
                    <a:pt x="15696" y="4297"/>
                    <a:pt x="15650" y="4219"/>
                    <a:pt x="15665" y="4142"/>
                  </a:cubicBezTo>
                  <a:cubicBezTo>
                    <a:pt x="15696" y="4064"/>
                    <a:pt x="15743" y="4002"/>
                    <a:pt x="15820" y="4002"/>
                  </a:cubicBezTo>
                  <a:close/>
                  <a:moveTo>
                    <a:pt x="19079" y="5390"/>
                  </a:moveTo>
                  <a:cubicBezTo>
                    <a:pt x="19112" y="5390"/>
                    <a:pt x="19139" y="5398"/>
                    <a:pt x="19155" y="5414"/>
                  </a:cubicBezTo>
                  <a:cubicBezTo>
                    <a:pt x="19232" y="5460"/>
                    <a:pt x="19263" y="5507"/>
                    <a:pt x="19217" y="5584"/>
                  </a:cubicBezTo>
                  <a:cubicBezTo>
                    <a:pt x="19186" y="5646"/>
                    <a:pt x="19139" y="5693"/>
                    <a:pt x="19077" y="5693"/>
                  </a:cubicBezTo>
                  <a:lnTo>
                    <a:pt x="19062" y="5693"/>
                  </a:lnTo>
                  <a:cubicBezTo>
                    <a:pt x="19000" y="5677"/>
                    <a:pt x="18969" y="5615"/>
                    <a:pt x="18969" y="5538"/>
                  </a:cubicBezTo>
                  <a:cubicBezTo>
                    <a:pt x="18969" y="5522"/>
                    <a:pt x="18984" y="5491"/>
                    <a:pt x="18984" y="5476"/>
                  </a:cubicBezTo>
                  <a:lnTo>
                    <a:pt x="18969" y="5414"/>
                  </a:lnTo>
                  <a:cubicBezTo>
                    <a:pt x="19008" y="5398"/>
                    <a:pt x="19046" y="5390"/>
                    <a:pt x="19079" y="5390"/>
                  </a:cubicBezTo>
                  <a:close/>
                  <a:moveTo>
                    <a:pt x="19692" y="6104"/>
                  </a:moveTo>
                  <a:cubicBezTo>
                    <a:pt x="19734" y="6104"/>
                    <a:pt x="19773" y="6129"/>
                    <a:pt x="19791" y="6174"/>
                  </a:cubicBezTo>
                  <a:cubicBezTo>
                    <a:pt x="19822" y="6189"/>
                    <a:pt x="20287" y="6965"/>
                    <a:pt x="20489" y="7849"/>
                  </a:cubicBezTo>
                  <a:cubicBezTo>
                    <a:pt x="20520" y="7926"/>
                    <a:pt x="20473" y="8004"/>
                    <a:pt x="20396" y="8019"/>
                  </a:cubicBezTo>
                  <a:lnTo>
                    <a:pt x="20365" y="8019"/>
                  </a:lnTo>
                  <a:cubicBezTo>
                    <a:pt x="20303" y="8019"/>
                    <a:pt x="20241" y="7957"/>
                    <a:pt x="20225" y="7895"/>
                  </a:cubicBezTo>
                  <a:cubicBezTo>
                    <a:pt x="20023" y="7073"/>
                    <a:pt x="19558" y="6313"/>
                    <a:pt x="19558" y="6313"/>
                  </a:cubicBezTo>
                  <a:cubicBezTo>
                    <a:pt x="19527" y="6236"/>
                    <a:pt x="19543" y="6143"/>
                    <a:pt x="19605" y="6143"/>
                  </a:cubicBezTo>
                  <a:cubicBezTo>
                    <a:pt x="19631" y="6117"/>
                    <a:pt x="19662" y="6104"/>
                    <a:pt x="19692" y="6104"/>
                  </a:cubicBezTo>
                  <a:close/>
                  <a:moveTo>
                    <a:pt x="19634" y="8071"/>
                  </a:moveTo>
                  <a:cubicBezTo>
                    <a:pt x="19693" y="8071"/>
                    <a:pt x="19746" y="8095"/>
                    <a:pt x="19775" y="8143"/>
                  </a:cubicBezTo>
                  <a:cubicBezTo>
                    <a:pt x="19822" y="8190"/>
                    <a:pt x="19822" y="8236"/>
                    <a:pt x="19822" y="8283"/>
                  </a:cubicBezTo>
                  <a:cubicBezTo>
                    <a:pt x="19822" y="8330"/>
                    <a:pt x="19791" y="8392"/>
                    <a:pt x="19760" y="8407"/>
                  </a:cubicBezTo>
                  <a:cubicBezTo>
                    <a:pt x="19713" y="8423"/>
                    <a:pt x="19682" y="8438"/>
                    <a:pt x="19636" y="8438"/>
                  </a:cubicBezTo>
                  <a:cubicBezTo>
                    <a:pt x="19589" y="8438"/>
                    <a:pt x="19512" y="8407"/>
                    <a:pt x="19465" y="8361"/>
                  </a:cubicBezTo>
                  <a:cubicBezTo>
                    <a:pt x="19419" y="8314"/>
                    <a:pt x="19388" y="8252"/>
                    <a:pt x="19434" y="8190"/>
                  </a:cubicBezTo>
                  <a:cubicBezTo>
                    <a:pt x="19434" y="8143"/>
                    <a:pt x="19465" y="8112"/>
                    <a:pt x="19527" y="8097"/>
                  </a:cubicBezTo>
                  <a:cubicBezTo>
                    <a:pt x="19562" y="8079"/>
                    <a:pt x="19599" y="8071"/>
                    <a:pt x="19634" y="8071"/>
                  </a:cubicBezTo>
                  <a:close/>
                  <a:moveTo>
                    <a:pt x="20559" y="8358"/>
                  </a:moveTo>
                  <a:cubicBezTo>
                    <a:pt x="20628" y="8358"/>
                    <a:pt x="20689" y="8415"/>
                    <a:pt x="20675" y="8485"/>
                  </a:cubicBezTo>
                  <a:cubicBezTo>
                    <a:pt x="20690" y="8516"/>
                    <a:pt x="20799" y="9384"/>
                    <a:pt x="20783" y="9849"/>
                  </a:cubicBezTo>
                  <a:cubicBezTo>
                    <a:pt x="20783" y="9943"/>
                    <a:pt x="20721" y="9989"/>
                    <a:pt x="20644" y="9989"/>
                  </a:cubicBezTo>
                  <a:cubicBezTo>
                    <a:pt x="20566" y="9989"/>
                    <a:pt x="20520" y="9911"/>
                    <a:pt x="20520" y="9834"/>
                  </a:cubicBezTo>
                  <a:cubicBezTo>
                    <a:pt x="20551" y="9400"/>
                    <a:pt x="20411" y="8516"/>
                    <a:pt x="20411" y="8516"/>
                  </a:cubicBezTo>
                  <a:cubicBezTo>
                    <a:pt x="20396" y="8438"/>
                    <a:pt x="20458" y="8392"/>
                    <a:pt x="20535" y="8361"/>
                  </a:cubicBezTo>
                  <a:cubicBezTo>
                    <a:pt x="20543" y="8359"/>
                    <a:pt x="20551" y="8358"/>
                    <a:pt x="20559" y="8358"/>
                  </a:cubicBezTo>
                  <a:close/>
                  <a:moveTo>
                    <a:pt x="19837" y="9443"/>
                  </a:moveTo>
                  <a:cubicBezTo>
                    <a:pt x="19910" y="9443"/>
                    <a:pt x="19998" y="9489"/>
                    <a:pt x="20039" y="9570"/>
                  </a:cubicBezTo>
                  <a:cubicBezTo>
                    <a:pt x="20070" y="9648"/>
                    <a:pt x="20070" y="9725"/>
                    <a:pt x="20070" y="9803"/>
                  </a:cubicBezTo>
                  <a:cubicBezTo>
                    <a:pt x="20070" y="9974"/>
                    <a:pt x="20054" y="10129"/>
                    <a:pt x="19992" y="10284"/>
                  </a:cubicBezTo>
                  <a:lnTo>
                    <a:pt x="19977" y="10330"/>
                  </a:lnTo>
                  <a:lnTo>
                    <a:pt x="19930" y="10330"/>
                  </a:lnTo>
                  <a:cubicBezTo>
                    <a:pt x="19822" y="10330"/>
                    <a:pt x="19760" y="10191"/>
                    <a:pt x="19760" y="10051"/>
                  </a:cubicBezTo>
                  <a:cubicBezTo>
                    <a:pt x="19744" y="9880"/>
                    <a:pt x="19760" y="9679"/>
                    <a:pt x="19760" y="9508"/>
                  </a:cubicBezTo>
                  <a:lnTo>
                    <a:pt x="19760" y="9477"/>
                  </a:lnTo>
                  <a:lnTo>
                    <a:pt x="19806" y="9446"/>
                  </a:lnTo>
                  <a:cubicBezTo>
                    <a:pt x="19816" y="9444"/>
                    <a:pt x="19826" y="9443"/>
                    <a:pt x="19837" y="9443"/>
                  </a:cubicBezTo>
                  <a:close/>
                  <a:moveTo>
                    <a:pt x="20752" y="10501"/>
                  </a:moveTo>
                  <a:cubicBezTo>
                    <a:pt x="20830" y="10501"/>
                    <a:pt x="20892" y="10563"/>
                    <a:pt x="20892" y="10609"/>
                  </a:cubicBezTo>
                  <a:cubicBezTo>
                    <a:pt x="20892" y="10656"/>
                    <a:pt x="20892" y="11618"/>
                    <a:pt x="20783" y="11990"/>
                  </a:cubicBezTo>
                  <a:cubicBezTo>
                    <a:pt x="20768" y="12067"/>
                    <a:pt x="20706" y="12114"/>
                    <a:pt x="20659" y="12114"/>
                  </a:cubicBezTo>
                  <a:lnTo>
                    <a:pt x="20613" y="12114"/>
                  </a:lnTo>
                  <a:cubicBezTo>
                    <a:pt x="20535" y="12083"/>
                    <a:pt x="20504" y="12005"/>
                    <a:pt x="20520" y="11928"/>
                  </a:cubicBezTo>
                  <a:cubicBezTo>
                    <a:pt x="20597" y="11664"/>
                    <a:pt x="20613" y="10904"/>
                    <a:pt x="20613" y="10640"/>
                  </a:cubicBezTo>
                  <a:cubicBezTo>
                    <a:pt x="20613" y="10563"/>
                    <a:pt x="20675" y="10501"/>
                    <a:pt x="20752" y="10501"/>
                  </a:cubicBezTo>
                  <a:close/>
                  <a:moveTo>
                    <a:pt x="19540" y="13267"/>
                  </a:moveTo>
                  <a:cubicBezTo>
                    <a:pt x="19556" y="13267"/>
                    <a:pt x="19573" y="13270"/>
                    <a:pt x="19589" y="13277"/>
                  </a:cubicBezTo>
                  <a:cubicBezTo>
                    <a:pt x="19667" y="13293"/>
                    <a:pt x="19698" y="13370"/>
                    <a:pt x="19682" y="13448"/>
                  </a:cubicBezTo>
                  <a:cubicBezTo>
                    <a:pt x="19512" y="14006"/>
                    <a:pt x="19077" y="14549"/>
                    <a:pt x="19062" y="14564"/>
                  </a:cubicBezTo>
                  <a:cubicBezTo>
                    <a:pt x="19015" y="14611"/>
                    <a:pt x="18984" y="14626"/>
                    <a:pt x="18953" y="14626"/>
                  </a:cubicBezTo>
                  <a:cubicBezTo>
                    <a:pt x="18907" y="14626"/>
                    <a:pt x="18876" y="14611"/>
                    <a:pt x="18845" y="14595"/>
                  </a:cubicBezTo>
                  <a:cubicBezTo>
                    <a:pt x="18783" y="14533"/>
                    <a:pt x="18767" y="14456"/>
                    <a:pt x="18845" y="14394"/>
                  </a:cubicBezTo>
                  <a:cubicBezTo>
                    <a:pt x="18845" y="14394"/>
                    <a:pt x="19263" y="13897"/>
                    <a:pt x="19419" y="13370"/>
                  </a:cubicBezTo>
                  <a:cubicBezTo>
                    <a:pt x="19431" y="13309"/>
                    <a:pt x="19481" y="13267"/>
                    <a:pt x="19540" y="13267"/>
                  </a:cubicBezTo>
                  <a:close/>
                  <a:moveTo>
                    <a:pt x="17526" y="15914"/>
                  </a:moveTo>
                  <a:cubicBezTo>
                    <a:pt x="17635" y="15914"/>
                    <a:pt x="17681" y="15945"/>
                    <a:pt x="17728" y="16022"/>
                  </a:cubicBezTo>
                  <a:cubicBezTo>
                    <a:pt x="17744" y="16084"/>
                    <a:pt x="17744" y="16162"/>
                    <a:pt x="17712" y="16224"/>
                  </a:cubicBezTo>
                  <a:cubicBezTo>
                    <a:pt x="17666" y="16270"/>
                    <a:pt x="17604" y="16317"/>
                    <a:pt x="17526" y="16317"/>
                  </a:cubicBezTo>
                  <a:lnTo>
                    <a:pt x="17480" y="16317"/>
                  </a:lnTo>
                  <a:cubicBezTo>
                    <a:pt x="17418" y="16301"/>
                    <a:pt x="17371" y="16255"/>
                    <a:pt x="17356" y="16224"/>
                  </a:cubicBezTo>
                  <a:cubicBezTo>
                    <a:pt x="17325" y="16177"/>
                    <a:pt x="17325" y="16100"/>
                    <a:pt x="17340" y="16022"/>
                  </a:cubicBezTo>
                  <a:cubicBezTo>
                    <a:pt x="17356" y="15945"/>
                    <a:pt x="17433" y="15914"/>
                    <a:pt x="17526" y="15914"/>
                  </a:cubicBezTo>
                  <a:close/>
                  <a:moveTo>
                    <a:pt x="19776" y="14716"/>
                  </a:moveTo>
                  <a:cubicBezTo>
                    <a:pt x="19786" y="14716"/>
                    <a:pt x="19796" y="14717"/>
                    <a:pt x="19806" y="14719"/>
                  </a:cubicBezTo>
                  <a:cubicBezTo>
                    <a:pt x="19884" y="14750"/>
                    <a:pt x="19915" y="14828"/>
                    <a:pt x="19899" y="14906"/>
                  </a:cubicBezTo>
                  <a:cubicBezTo>
                    <a:pt x="19744" y="15479"/>
                    <a:pt x="18845" y="16612"/>
                    <a:pt x="18814" y="16643"/>
                  </a:cubicBezTo>
                  <a:cubicBezTo>
                    <a:pt x="18767" y="16689"/>
                    <a:pt x="18736" y="16705"/>
                    <a:pt x="18690" y="16705"/>
                  </a:cubicBezTo>
                  <a:cubicBezTo>
                    <a:pt x="18659" y="16705"/>
                    <a:pt x="18612" y="16689"/>
                    <a:pt x="18597" y="16658"/>
                  </a:cubicBezTo>
                  <a:cubicBezTo>
                    <a:pt x="18534" y="16612"/>
                    <a:pt x="18534" y="16534"/>
                    <a:pt x="18597" y="16472"/>
                  </a:cubicBezTo>
                  <a:cubicBezTo>
                    <a:pt x="18597" y="16472"/>
                    <a:pt x="19465" y="15340"/>
                    <a:pt x="19620" y="14828"/>
                  </a:cubicBezTo>
                  <a:cubicBezTo>
                    <a:pt x="19647" y="14760"/>
                    <a:pt x="19709" y="14716"/>
                    <a:pt x="19776" y="14716"/>
                  </a:cubicBezTo>
                  <a:close/>
                  <a:moveTo>
                    <a:pt x="17108" y="17092"/>
                  </a:moveTo>
                  <a:lnTo>
                    <a:pt x="17139" y="17108"/>
                  </a:lnTo>
                  <a:cubicBezTo>
                    <a:pt x="17149" y="17113"/>
                    <a:pt x="17158" y="17115"/>
                    <a:pt x="17166" y="17115"/>
                  </a:cubicBezTo>
                  <a:cubicBezTo>
                    <a:pt x="17182" y="17115"/>
                    <a:pt x="17196" y="17108"/>
                    <a:pt x="17216" y="17108"/>
                  </a:cubicBezTo>
                  <a:cubicBezTo>
                    <a:pt x="17247" y="17100"/>
                    <a:pt x="17278" y="17096"/>
                    <a:pt x="17305" y="17096"/>
                  </a:cubicBezTo>
                  <a:cubicBezTo>
                    <a:pt x="17333" y="17096"/>
                    <a:pt x="17356" y="17100"/>
                    <a:pt x="17371" y="17108"/>
                  </a:cubicBezTo>
                  <a:cubicBezTo>
                    <a:pt x="17418" y="17123"/>
                    <a:pt x="17449" y="17170"/>
                    <a:pt x="17449" y="17232"/>
                  </a:cubicBezTo>
                  <a:cubicBezTo>
                    <a:pt x="17449" y="17279"/>
                    <a:pt x="17433" y="17341"/>
                    <a:pt x="17402" y="17372"/>
                  </a:cubicBezTo>
                  <a:cubicBezTo>
                    <a:pt x="17340" y="17403"/>
                    <a:pt x="17294" y="17418"/>
                    <a:pt x="17247" y="17418"/>
                  </a:cubicBezTo>
                  <a:cubicBezTo>
                    <a:pt x="17201" y="17418"/>
                    <a:pt x="17139" y="17418"/>
                    <a:pt x="17108" y="17403"/>
                  </a:cubicBezTo>
                  <a:lnTo>
                    <a:pt x="17092" y="17403"/>
                  </a:lnTo>
                  <a:lnTo>
                    <a:pt x="17092" y="17372"/>
                  </a:lnTo>
                  <a:cubicBezTo>
                    <a:pt x="17046" y="17310"/>
                    <a:pt x="17046" y="17201"/>
                    <a:pt x="17092" y="17123"/>
                  </a:cubicBezTo>
                  <a:lnTo>
                    <a:pt x="17108" y="17092"/>
                  </a:lnTo>
                  <a:close/>
                  <a:moveTo>
                    <a:pt x="17787" y="17648"/>
                  </a:moveTo>
                  <a:cubicBezTo>
                    <a:pt x="17798" y="17648"/>
                    <a:pt x="17810" y="17649"/>
                    <a:pt x="17821" y="17651"/>
                  </a:cubicBezTo>
                  <a:lnTo>
                    <a:pt x="17868" y="17651"/>
                  </a:lnTo>
                  <a:lnTo>
                    <a:pt x="17868" y="17697"/>
                  </a:lnTo>
                  <a:cubicBezTo>
                    <a:pt x="17883" y="17790"/>
                    <a:pt x="17899" y="17930"/>
                    <a:pt x="17837" y="18023"/>
                  </a:cubicBezTo>
                  <a:cubicBezTo>
                    <a:pt x="17806" y="18101"/>
                    <a:pt x="17712" y="18163"/>
                    <a:pt x="17635" y="18163"/>
                  </a:cubicBezTo>
                  <a:cubicBezTo>
                    <a:pt x="17588" y="18163"/>
                    <a:pt x="17557" y="18132"/>
                    <a:pt x="17511" y="18116"/>
                  </a:cubicBezTo>
                  <a:lnTo>
                    <a:pt x="17495" y="18101"/>
                  </a:lnTo>
                  <a:cubicBezTo>
                    <a:pt x="17433" y="18007"/>
                    <a:pt x="17433" y="17868"/>
                    <a:pt x="17511" y="17775"/>
                  </a:cubicBezTo>
                  <a:cubicBezTo>
                    <a:pt x="17580" y="17705"/>
                    <a:pt x="17687" y="17648"/>
                    <a:pt x="17787" y="17648"/>
                  </a:cubicBezTo>
                  <a:close/>
                  <a:moveTo>
                    <a:pt x="17120" y="18097"/>
                  </a:moveTo>
                  <a:cubicBezTo>
                    <a:pt x="17148" y="18097"/>
                    <a:pt x="17177" y="18104"/>
                    <a:pt x="17201" y="18116"/>
                  </a:cubicBezTo>
                  <a:cubicBezTo>
                    <a:pt x="17263" y="18163"/>
                    <a:pt x="17278" y="18256"/>
                    <a:pt x="17216" y="18333"/>
                  </a:cubicBezTo>
                  <a:cubicBezTo>
                    <a:pt x="16937" y="18721"/>
                    <a:pt x="15975" y="19388"/>
                    <a:pt x="15944" y="19419"/>
                  </a:cubicBezTo>
                  <a:cubicBezTo>
                    <a:pt x="15929" y="19434"/>
                    <a:pt x="15882" y="19434"/>
                    <a:pt x="15867" y="19434"/>
                  </a:cubicBezTo>
                  <a:cubicBezTo>
                    <a:pt x="15820" y="19434"/>
                    <a:pt x="15774" y="19419"/>
                    <a:pt x="15743" y="19372"/>
                  </a:cubicBezTo>
                  <a:cubicBezTo>
                    <a:pt x="15712" y="19326"/>
                    <a:pt x="15727" y="19217"/>
                    <a:pt x="15789" y="19186"/>
                  </a:cubicBezTo>
                  <a:cubicBezTo>
                    <a:pt x="15805" y="19171"/>
                    <a:pt x="16735" y="18504"/>
                    <a:pt x="17015" y="18163"/>
                  </a:cubicBezTo>
                  <a:cubicBezTo>
                    <a:pt x="17034" y="18115"/>
                    <a:pt x="17076" y="18097"/>
                    <a:pt x="17120" y="18097"/>
                  </a:cubicBezTo>
                  <a:close/>
                  <a:moveTo>
                    <a:pt x="2765" y="17810"/>
                  </a:moveTo>
                  <a:lnTo>
                    <a:pt x="2765" y="17810"/>
                  </a:lnTo>
                  <a:cubicBezTo>
                    <a:pt x="3316" y="18426"/>
                    <a:pt x="3937" y="18977"/>
                    <a:pt x="4616" y="19448"/>
                  </a:cubicBezTo>
                  <a:lnTo>
                    <a:pt x="4616" y="19448"/>
                  </a:lnTo>
                  <a:cubicBezTo>
                    <a:pt x="4098" y="19079"/>
                    <a:pt x="3614" y="18675"/>
                    <a:pt x="3164" y="18225"/>
                  </a:cubicBezTo>
                  <a:cubicBezTo>
                    <a:pt x="3031" y="18091"/>
                    <a:pt x="2898" y="17953"/>
                    <a:pt x="2765" y="17810"/>
                  </a:cubicBezTo>
                  <a:close/>
                  <a:moveTo>
                    <a:pt x="7566" y="20289"/>
                  </a:moveTo>
                  <a:cubicBezTo>
                    <a:pt x="7623" y="20289"/>
                    <a:pt x="7680" y="20305"/>
                    <a:pt x="7724" y="20334"/>
                  </a:cubicBezTo>
                  <a:cubicBezTo>
                    <a:pt x="7833" y="20380"/>
                    <a:pt x="7879" y="20520"/>
                    <a:pt x="7864" y="20629"/>
                  </a:cubicBezTo>
                  <a:cubicBezTo>
                    <a:pt x="7864" y="20675"/>
                    <a:pt x="7833" y="20706"/>
                    <a:pt x="7802" y="20737"/>
                  </a:cubicBezTo>
                  <a:cubicBezTo>
                    <a:pt x="7786" y="20737"/>
                    <a:pt x="7755" y="20753"/>
                    <a:pt x="7740" y="20753"/>
                  </a:cubicBezTo>
                  <a:cubicBezTo>
                    <a:pt x="7709" y="20768"/>
                    <a:pt x="7662" y="20768"/>
                    <a:pt x="7631" y="20768"/>
                  </a:cubicBezTo>
                  <a:cubicBezTo>
                    <a:pt x="7523" y="20768"/>
                    <a:pt x="7445" y="20753"/>
                    <a:pt x="7399" y="20691"/>
                  </a:cubicBezTo>
                  <a:cubicBezTo>
                    <a:pt x="7337" y="20660"/>
                    <a:pt x="7321" y="20582"/>
                    <a:pt x="7321" y="20505"/>
                  </a:cubicBezTo>
                  <a:cubicBezTo>
                    <a:pt x="7321" y="20442"/>
                    <a:pt x="7352" y="20380"/>
                    <a:pt x="7399" y="20349"/>
                  </a:cubicBezTo>
                  <a:cubicBezTo>
                    <a:pt x="7440" y="20309"/>
                    <a:pt x="7502" y="20289"/>
                    <a:pt x="7566" y="20289"/>
                  </a:cubicBezTo>
                  <a:close/>
                  <a:moveTo>
                    <a:pt x="12520" y="20393"/>
                  </a:moveTo>
                  <a:cubicBezTo>
                    <a:pt x="12578" y="20393"/>
                    <a:pt x="12630" y="20433"/>
                    <a:pt x="12641" y="20489"/>
                  </a:cubicBezTo>
                  <a:cubicBezTo>
                    <a:pt x="12672" y="20567"/>
                    <a:pt x="12625" y="20644"/>
                    <a:pt x="12548" y="20675"/>
                  </a:cubicBezTo>
                  <a:cubicBezTo>
                    <a:pt x="12238" y="20799"/>
                    <a:pt x="11540" y="20815"/>
                    <a:pt x="11509" y="20815"/>
                  </a:cubicBezTo>
                  <a:cubicBezTo>
                    <a:pt x="11431" y="20815"/>
                    <a:pt x="11369" y="20753"/>
                    <a:pt x="11369" y="20675"/>
                  </a:cubicBezTo>
                  <a:cubicBezTo>
                    <a:pt x="11369" y="20598"/>
                    <a:pt x="11416" y="20520"/>
                    <a:pt x="11509" y="20520"/>
                  </a:cubicBezTo>
                  <a:cubicBezTo>
                    <a:pt x="11679" y="20520"/>
                    <a:pt x="12222" y="20489"/>
                    <a:pt x="12455" y="20411"/>
                  </a:cubicBezTo>
                  <a:cubicBezTo>
                    <a:pt x="12476" y="20399"/>
                    <a:pt x="12499" y="20393"/>
                    <a:pt x="12520" y="20393"/>
                  </a:cubicBezTo>
                  <a:close/>
                  <a:moveTo>
                    <a:pt x="10687" y="1"/>
                  </a:moveTo>
                  <a:cubicBezTo>
                    <a:pt x="9585" y="1"/>
                    <a:pt x="8515" y="187"/>
                    <a:pt x="7507" y="497"/>
                  </a:cubicBezTo>
                  <a:cubicBezTo>
                    <a:pt x="7166" y="590"/>
                    <a:pt x="6825" y="699"/>
                    <a:pt x="6515" y="838"/>
                  </a:cubicBezTo>
                  <a:cubicBezTo>
                    <a:pt x="5724" y="1164"/>
                    <a:pt x="4964" y="1614"/>
                    <a:pt x="4297" y="2126"/>
                  </a:cubicBezTo>
                  <a:cubicBezTo>
                    <a:pt x="3754" y="2529"/>
                    <a:pt x="3242" y="2994"/>
                    <a:pt x="2777" y="3491"/>
                  </a:cubicBezTo>
                  <a:cubicBezTo>
                    <a:pt x="2544" y="3754"/>
                    <a:pt x="2327" y="4018"/>
                    <a:pt x="2110" y="4297"/>
                  </a:cubicBezTo>
                  <a:cubicBezTo>
                    <a:pt x="1908" y="4561"/>
                    <a:pt x="1707" y="4855"/>
                    <a:pt x="1536" y="5150"/>
                  </a:cubicBezTo>
                  <a:cubicBezTo>
                    <a:pt x="1365" y="5429"/>
                    <a:pt x="1210" y="5739"/>
                    <a:pt x="1055" y="6065"/>
                  </a:cubicBezTo>
                  <a:cubicBezTo>
                    <a:pt x="900" y="6375"/>
                    <a:pt x="761" y="6670"/>
                    <a:pt x="652" y="7011"/>
                  </a:cubicBezTo>
                  <a:cubicBezTo>
                    <a:pt x="528" y="7337"/>
                    <a:pt x="435" y="7663"/>
                    <a:pt x="342" y="8019"/>
                  </a:cubicBezTo>
                  <a:cubicBezTo>
                    <a:pt x="125" y="8857"/>
                    <a:pt x="1" y="9756"/>
                    <a:pt x="1" y="10671"/>
                  </a:cubicBezTo>
                  <a:cubicBezTo>
                    <a:pt x="1" y="11773"/>
                    <a:pt x="187" y="12843"/>
                    <a:pt x="497" y="13851"/>
                  </a:cubicBezTo>
                  <a:cubicBezTo>
                    <a:pt x="590" y="14208"/>
                    <a:pt x="698" y="14533"/>
                    <a:pt x="838" y="14844"/>
                  </a:cubicBezTo>
                  <a:cubicBezTo>
                    <a:pt x="1117" y="15479"/>
                    <a:pt x="1443" y="16084"/>
                    <a:pt x="1846" y="16658"/>
                  </a:cubicBezTo>
                  <a:cubicBezTo>
                    <a:pt x="2048" y="16937"/>
                    <a:pt x="2249" y="17201"/>
                    <a:pt x="2467" y="17480"/>
                  </a:cubicBezTo>
                  <a:cubicBezTo>
                    <a:pt x="2566" y="17593"/>
                    <a:pt x="2666" y="17703"/>
                    <a:pt x="2765" y="17810"/>
                  </a:cubicBezTo>
                  <a:lnTo>
                    <a:pt x="2765" y="17810"/>
                  </a:lnTo>
                  <a:cubicBezTo>
                    <a:pt x="1076" y="15921"/>
                    <a:pt x="47" y="13417"/>
                    <a:pt x="47" y="10671"/>
                  </a:cubicBezTo>
                  <a:cubicBezTo>
                    <a:pt x="47" y="6996"/>
                    <a:pt x="1908" y="3754"/>
                    <a:pt x="4731" y="1831"/>
                  </a:cubicBezTo>
                  <a:cubicBezTo>
                    <a:pt x="5708" y="1428"/>
                    <a:pt x="6732" y="1180"/>
                    <a:pt x="7817" y="1102"/>
                  </a:cubicBezTo>
                  <a:lnTo>
                    <a:pt x="7817" y="900"/>
                  </a:lnTo>
                  <a:lnTo>
                    <a:pt x="7879" y="900"/>
                  </a:lnTo>
                  <a:cubicBezTo>
                    <a:pt x="7895" y="900"/>
                    <a:pt x="7910" y="885"/>
                    <a:pt x="7910" y="869"/>
                  </a:cubicBezTo>
                  <a:lnTo>
                    <a:pt x="7910" y="807"/>
                  </a:lnTo>
                  <a:lnTo>
                    <a:pt x="7988" y="823"/>
                  </a:lnTo>
                  <a:cubicBezTo>
                    <a:pt x="8112" y="838"/>
                    <a:pt x="8267" y="885"/>
                    <a:pt x="8298" y="1024"/>
                  </a:cubicBezTo>
                  <a:lnTo>
                    <a:pt x="8298" y="1071"/>
                  </a:lnTo>
                  <a:lnTo>
                    <a:pt x="8515" y="1071"/>
                  </a:lnTo>
                  <a:cubicBezTo>
                    <a:pt x="9741" y="1071"/>
                    <a:pt x="10904" y="1304"/>
                    <a:pt x="11974" y="1722"/>
                  </a:cubicBezTo>
                  <a:lnTo>
                    <a:pt x="11974" y="1691"/>
                  </a:lnTo>
                  <a:cubicBezTo>
                    <a:pt x="11974" y="1660"/>
                    <a:pt x="11989" y="1598"/>
                    <a:pt x="12005" y="1567"/>
                  </a:cubicBezTo>
                  <a:cubicBezTo>
                    <a:pt x="12129" y="1288"/>
                    <a:pt x="12455" y="1288"/>
                    <a:pt x="12563" y="1288"/>
                  </a:cubicBezTo>
                  <a:lnTo>
                    <a:pt x="12672" y="1288"/>
                  </a:lnTo>
                  <a:cubicBezTo>
                    <a:pt x="13091" y="1288"/>
                    <a:pt x="13727" y="1335"/>
                    <a:pt x="14192" y="1722"/>
                  </a:cubicBezTo>
                  <a:cubicBezTo>
                    <a:pt x="14393" y="1893"/>
                    <a:pt x="14518" y="2157"/>
                    <a:pt x="14362" y="2374"/>
                  </a:cubicBezTo>
                  <a:cubicBezTo>
                    <a:pt x="14269" y="2529"/>
                    <a:pt x="14099" y="2575"/>
                    <a:pt x="13944" y="2575"/>
                  </a:cubicBezTo>
                  <a:lnTo>
                    <a:pt x="13633" y="2575"/>
                  </a:lnTo>
                  <a:cubicBezTo>
                    <a:pt x="16332" y="4282"/>
                    <a:pt x="18116" y="7259"/>
                    <a:pt x="18116" y="10687"/>
                  </a:cubicBezTo>
                  <a:cubicBezTo>
                    <a:pt x="18116" y="13991"/>
                    <a:pt x="16425" y="16922"/>
                    <a:pt x="13882" y="18643"/>
                  </a:cubicBezTo>
                  <a:cubicBezTo>
                    <a:pt x="14037" y="18566"/>
                    <a:pt x="14192" y="18504"/>
                    <a:pt x="14347" y="18473"/>
                  </a:cubicBezTo>
                  <a:cubicBezTo>
                    <a:pt x="14407" y="18456"/>
                    <a:pt x="14469" y="18448"/>
                    <a:pt x="14530" y="18448"/>
                  </a:cubicBezTo>
                  <a:cubicBezTo>
                    <a:pt x="14752" y="18448"/>
                    <a:pt x="14966" y="18554"/>
                    <a:pt x="15076" y="18736"/>
                  </a:cubicBezTo>
                  <a:cubicBezTo>
                    <a:pt x="15091" y="18798"/>
                    <a:pt x="15107" y="18830"/>
                    <a:pt x="15107" y="18876"/>
                  </a:cubicBezTo>
                  <a:cubicBezTo>
                    <a:pt x="15122" y="19031"/>
                    <a:pt x="15029" y="19202"/>
                    <a:pt x="14812" y="19341"/>
                  </a:cubicBezTo>
                  <a:cubicBezTo>
                    <a:pt x="14486" y="19558"/>
                    <a:pt x="14068" y="19807"/>
                    <a:pt x="13571" y="19807"/>
                  </a:cubicBezTo>
                  <a:cubicBezTo>
                    <a:pt x="13525" y="19807"/>
                    <a:pt x="13463" y="19791"/>
                    <a:pt x="13401" y="19791"/>
                  </a:cubicBezTo>
                  <a:cubicBezTo>
                    <a:pt x="13168" y="19760"/>
                    <a:pt x="12936" y="19605"/>
                    <a:pt x="12951" y="19372"/>
                  </a:cubicBezTo>
                  <a:cubicBezTo>
                    <a:pt x="12951" y="19279"/>
                    <a:pt x="12998" y="19202"/>
                    <a:pt x="13060" y="19140"/>
                  </a:cubicBezTo>
                  <a:lnTo>
                    <a:pt x="13060" y="19140"/>
                  </a:lnTo>
                  <a:cubicBezTo>
                    <a:pt x="12393" y="19512"/>
                    <a:pt x="11648" y="19807"/>
                    <a:pt x="10904" y="19993"/>
                  </a:cubicBezTo>
                  <a:cubicBezTo>
                    <a:pt x="10904" y="20039"/>
                    <a:pt x="10919" y="20086"/>
                    <a:pt x="10919" y="20132"/>
                  </a:cubicBezTo>
                  <a:cubicBezTo>
                    <a:pt x="10919" y="20179"/>
                    <a:pt x="10919" y="20210"/>
                    <a:pt x="10904" y="20256"/>
                  </a:cubicBezTo>
                  <a:cubicBezTo>
                    <a:pt x="10842" y="20411"/>
                    <a:pt x="10640" y="20427"/>
                    <a:pt x="10516" y="20442"/>
                  </a:cubicBezTo>
                  <a:cubicBezTo>
                    <a:pt x="10423" y="20458"/>
                    <a:pt x="10299" y="20458"/>
                    <a:pt x="10206" y="20458"/>
                  </a:cubicBezTo>
                  <a:cubicBezTo>
                    <a:pt x="9849" y="20458"/>
                    <a:pt x="9601" y="20411"/>
                    <a:pt x="9384" y="20287"/>
                  </a:cubicBezTo>
                  <a:cubicBezTo>
                    <a:pt x="9368" y="20287"/>
                    <a:pt x="9368" y="20272"/>
                    <a:pt x="9353" y="20272"/>
                  </a:cubicBezTo>
                  <a:cubicBezTo>
                    <a:pt x="9074" y="20287"/>
                    <a:pt x="8794" y="20303"/>
                    <a:pt x="8500" y="20303"/>
                  </a:cubicBezTo>
                  <a:cubicBezTo>
                    <a:pt x="7166" y="20303"/>
                    <a:pt x="5894" y="20024"/>
                    <a:pt x="4731" y="19527"/>
                  </a:cubicBezTo>
                  <a:cubicBezTo>
                    <a:pt x="4692" y="19501"/>
                    <a:pt x="4654" y="19475"/>
                    <a:pt x="4616" y="19448"/>
                  </a:cubicBezTo>
                  <a:lnTo>
                    <a:pt x="4616" y="19448"/>
                  </a:lnTo>
                  <a:cubicBezTo>
                    <a:pt x="4705" y="19512"/>
                    <a:pt x="4795" y="19574"/>
                    <a:pt x="4886" y="19636"/>
                  </a:cubicBezTo>
                  <a:cubicBezTo>
                    <a:pt x="5119" y="19760"/>
                    <a:pt x="5351" y="19915"/>
                    <a:pt x="5615" y="20055"/>
                  </a:cubicBezTo>
                  <a:cubicBezTo>
                    <a:pt x="7119" y="20877"/>
                    <a:pt x="8841" y="21342"/>
                    <a:pt x="10687" y="21342"/>
                  </a:cubicBezTo>
                  <a:cubicBezTo>
                    <a:pt x="12532" y="21342"/>
                    <a:pt x="14254" y="20877"/>
                    <a:pt x="15774" y="20055"/>
                  </a:cubicBezTo>
                  <a:cubicBezTo>
                    <a:pt x="16968" y="19403"/>
                    <a:pt x="18038" y="18504"/>
                    <a:pt x="18907" y="17465"/>
                  </a:cubicBezTo>
                  <a:cubicBezTo>
                    <a:pt x="19139" y="17201"/>
                    <a:pt x="19341" y="16937"/>
                    <a:pt x="19527" y="16643"/>
                  </a:cubicBezTo>
                  <a:cubicBezTo>
                    <a:pt x="19915" y="16084"/>
                    <a:pt x="20241" y="15479"/>
                    <a:pt x="20520" y="14844"/>
                  </a:cubicBezTo>
                  <a:cubicBezTo>
                    <a:pt x="20659" y="14518"/>
                    <a:pt x="20783" y="14177"/>
                    <a:pt x="20892" y="13851"/>
                  </a:cubicBezTo>
                  <a:cubicBezTo>
                    <a:pt x="21202" y="12843"/>
                    <a:pt x="21373" y="11773"/>
                    <a:pt x="21373" y="10671"/>
                  </a:cubicBezTo>
                  <a:cubicBezTo>
                    <a:pt x="21373" y="9756"/>
                    <a:pt x="21249" y="8872"/>
                    <a:pt x="21047" y="8019"/>
                  </a:cubicBezTo>
                  <a:cubicBezTo>
                    <a:pt x="20970" y="7663"/>
                    <a:pt x="20845" y="7337"/>
                    <a:pt x="20737" y="7011"/>
                  </a:cubicBezTo>
                  <a:cubicBezTo>
                    <a:pt x="20613" y="6685"/>
                    <a:pt x="20458" y="6375"/>
                    <a:pt x="20318" y="6065"/>
                  </a:cubicBezTo>
                  <a:cubicBezTo>
                    <a:pt x="20194" y="5739"/>
                    <a:pt x="20008" y="5429"/>
                    <a:pt x="19837" y="5150"/>
                  </a:cubicBezTo>
                  <a:cubicBezTo>
                    <a:pt x="19651" y="4855"/>
                    <a:pt x="19465" y="4561"/>
                    <a:pt x="19263" y="4297"/>
                  </a:cubicBezTo>
                  <a:cubicBezTo>
                    <a:pt x="19046" y="4018"/>
                    <a:pt x="18829" y="3754"/>
                    <a:pt x="18597" y="3491"/>
                  </a:cubicBezTo>
                  <a:cubicBezTo>
                    <a:pt x="18364" y="3242"/>
                    <a:pt x="18131" y="3010"/>
                    <a:pt x="17883" y="2777"/>
                  </a:cubicBezTo>
                  <a:cubicBezTo>
                    <a:pt x="17635" y="2544"/>
                    <a:pt x="17356" y="2327"/>
                    <a:pt x="17092" y="2126"/>
                  </a:cubicBezTo>
                  <a:cubicBezTo>
                    <a:pt x="16844" y="1940"/>
                    <a:pt x="16627" y="1784"/>
                    <a:pt x="16394" y="1629"/>
                  </a:cubicBezTo>
                  <a:cubicBezTo>
                    <a:pt x="16099" y="1459"/>
                    <a:pt x="15789" y="1288"/>
                    <a:pt x="15479" y="1133"/>
                  </a:cubicBezTo>
                  <a:cubicBezTo>
                    <a:pt x="15277" y="1040"/>
                    <a:pt x="15076" y="931"/>
                    <a:pt x="14859" y="838"/>
                  </a:cubicBezTo>
                  <a:cubicBezTo>
                    <a:pt x="14518" y="730"/>
                    <a:pt x="14192" y="590"/>
                    <a:pt x="13866" y="497"/>
                  </a:cubicBezTo>
                  <a:cubicBezTo>
                    <a:pt x="12858" y="187"/>
                    <a:pt x="11788" y="1"/>
                    <a:pt x="10687" y="1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5" name="Google Shape;8135;p26"/>
          <p:cNvGrpSpPr/>
          <p:nvPr/>
        </p:nvGrpSpPr>
        <p:grpSpPr>
          <a:xfrm>
            <a:off x="420439" y="2279064"/>
            <a:ext cx="585373" cy="585373"/>
            <a:chOff x="5894763" y="3752575"/>
            <a:chExt cx="533175" cy="533175"/>
          </a:xfrm>
        </p:grpSpPr>
        <p:sp>
          <p:nvSpPr>
            <p:cNvPr id="8136" name="Google Shape;8136;p26"/>
            <p:cNvSpPr/>
            <p:nvPr/>
          </p:nvSpPr>
          <p:spPr>
            <a:xfrm>
              <a:off x="6427538" y="40189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16" y="0"/>
                  </a:moveTo>
                  <a:lnTo>
                    <a:pt x="16" y="0"/>
                  </a:lnTo>
                  <a:cubicBezTo>
                    <a:pt x="16" y="217"/>
                    <a:pt x="0" y="419"/>
                    <a:pt x="0" y="620"/>
                  </a:cubicBezTo>
                  <a:cubicBezTo>
                    <a:pt x="16" y="434"/>
                    <a:pt x="16" y="21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26"/>
            <p:cNvSpPr/>
            <p:nvPr/>
          </p:nvSpPr>
          <p:spPr>
            <a:xfrm>
              <a:off x="6370913" y="4175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71" y="109"/>
                    <a:pt x="78" y="233"/>
                    <a:pt x="1" y="326"/>
                  </a:cubicBezTo>
                  <a:cubicBezTo>
                    <a:pt x="94" y="233"/>
                    <a:pt x="171" y="10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26"/>
            <p:cNvSpPr/>
            <p:nvPr/>
          </p:nvSpPr>
          <p:spPr>
            <a:xfrm>
              <a:off x="6379838" y="3866975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0" y="0"/>
                  </a:moveTo>
                  <a:lnTo>
                    <a:pt x="233" y="341"/>
                  </a:lnTo>
                  <a:cubicBezTo>
                    <a:pt x="187" y="233"/>
                    <a:pt x="78" y="10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26"/>
            <p:cNvSpPr/>
            <p:nvPr/>
          </p:nvSpPr>
          <p:spPr>
            <a:xfrm>
              <a:off x="6325563" y="4222125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341" y="1"/>
                  </a:moveTo>
                  <a:lnTo>
                    <a:pt x="341" y="1"/>
                  </a:lnTo>
                  <a:cubicBezTo>
                    <a:pt x="233" y="79"/>
                    <a:pt x="124" y="172"/>
                    <a:pt x="0" y="280"/>
                  </a:cubicBezTo>
                  <a:cubicBezTo>
                    <a:pt x="124" y="172"/>
                    <a:pt x="217" y="94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26"/>
            <p:cNvSpPr/>
            <p:nvPr/>
          </p:nvSpPr>
          <p:spPr>
            <a:xfrm>
              <a:off x="6337963" y="4211675"/>
              <a:ext cx="7775" cy="7000"/>
            </a:xfrm>
            <a:custGeom>
              <a:avLst/>
              <a:gdLst/>
              <a:ahLst/>
              <a:cxnLst/>
              <a:rect l="l" t="t" r="r" b="b"/>
              <a:pathLst>
                <a:path w="311" h="280" extrusionOk="0">
                  <a:moveTo>
                    <a:pt x="311" y="0"/>
                  </a:moveTo>
                  <a:cubicBezTo>
                    <a:pt x="202" y="93"/>
                    <a:pt x="93" y="186"/>
                    <a:pt x="0" y="279"/>
                  </a:cubicBezTo>
                  <a:cubicBezTo>
                    <a:pt x="93" y="186"/>
                    <a:pt x="202" y="93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26"/>
            <p:cNvSpPr/>
            <p:nvPr/>
          </p:nvSpPr>
          <p:spPr>
            <a:xfrm>
              <a:off x="6131688" y="4250675"/>
              <a:ext cx="29100" cy="4825"/>
            </a:xfrm>
            <a:custGeom>
              <a:avLst/>
              <a:gdLst/>
              <a:ahLst/>
              <a:cxnLst/>
              <a:rect l="l" t="t" r="r" b="b"/>
              <a:pathLst>
                <a:path w="1164" h="193" extrusionOk="0">
                  <a:moveTo>
                    <a:pt x="500" y="1"/>
                  </a:moveTo>
                  <a:cubicBezTo>
                    <a:pt x="366" y="1"/>
                    <a:pt x="234" y="8"/>
                    <a:pt x="109" y="22"/>
                  </a:cubicBezTo>
                  <a:cubicBezTo>
                    <a:pt x="47" y="22"/>
                    <a:pt x="31" y="38"/>
                    <a:pt x="0" y="38"/>
                  </a:cubicBezTo>
                  <a:cubicBezTo>
                    <a:pt x="31" y="38"/>
                    <a:pt x="31" y="69"/>
                    <a:pt x="47" y="69"/>
                  </a:cubicBezTo>
                  <a:cubicBezTo>
                    <a:pt x="202" y="162"/>
                    <a:pt x="435" y="193"/>
                    <a:pt x="729" y="193"/>
                  </a:cubicBezTo>
                  <a:cubicBezTo>
                    <a:pt x="822" y="193"/>
                    <a:pt x="915" y="193"/>
                    <a:pt x="1008" y="177"/>
                  </a:cubicBezTo>
                  <a:cubicBezTo>
                    <a:pt x="1148" y="177"/>
                    <a:pt x="1163" y="146"/>
                    <a:pt x="1163" y="146"/>
                  </a:cubicBezTo>
                  <a:cubicBezTo>
                    <a:pt x="1163" y="115"/>
                    <a:pt x="1086" y="69"/>
                    <a:pt x="993" y="38"/>
                  </a:cubicBezTo>
                  <a:cubicBezTo>
                    <a:pt x="831" y="12"/>
                    <a:pt x="664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26"/>
            <p:cNvSpPr/>
            <p:nvPr/>
          </p:nvSpPr>
          <p:spPr>
            <a:xfrm>
              <a:off x="6425988" y="3987550"/>
              <a:ext cx="1175" cy="10875"/>
            </a:xfrm>
            <a:custGeom>
              <a:avLst/>
              <a:gdLst/>
              <a:ahLst/>
              <a:cxnLst/>
              <a:rect l="l" t="t" r="r" b="b"/>
              <a:pathLst>
                <a:path w="47" h="435" extrusionOk="0">
                  <a:moveTo>
                    <a:pt x="0" y="1"/>
                  </a:moveTo>
                  <a:cubicBezTo>
                    <a:pt x="16" y="156"/>
                    <a:pt x="47" y="295"/>
                    <a:pt x="47" y="435"/>
                  </a:cubicBezTo>
                  <a:cubicBezTo>
                    <a:pt x="47" y="295"/>
                    <a:pt x="16" y="1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26"/>
            <p:cNvSpPr/>
            <p:nvPr/>
          </p:nvSpPr>
          <p:spPr>
            <a:xfrm>
              <a:off x="6388363" y="3879000"/>
              <a:ext cx="7000" cy="12800"/>
            </a:xfrm>
            <a:custGeom>
              <a:avLst/>
              <a:gdLst/>
              <a:ahLst/>
              <a:cxnLst/>
              <a:rect l="l" t="t" r="r" b="b"/>
              <a:pathLst>
                <a:path w="280" h="512" extrusionOk="0">
                  <a:moveTo>
                    <a:pt x="1" y="0"/>
                  </a:moveTo>
                  <a:lnTo>
                    <a:pt x="1" y="0"/>
                  </a:lnTo>
                  <a:cubicBezTo>
                    <a:pt x="45" y="82"/>
                    <a:pt x="94" y="161"/>
                    <a:pt x="141" y="241"/>
                  </a:cubicBezTo>
                  <a:lnTo>
                    <a:pt x="141" y="241"/>
                  </a:lnTo>
                  <a:cubicBezTo>
                    <a:pt x="97" y="161"/>
                    <a:pt x="51" y="79"/>
                    <a:pt x="1" y="0"/>
                  </a:cubicBezTo>
                  <a:close/>
                  <a:moveTo>
                    <a:pt x="141" y="241"/>
                  </a:moveTo>
                  <a:cubicBezTo>
                    <a:pt x="192" y="336"/>
                    <a:pt x="238" y="428"/>
                    <a:pt x="280" y="512"/>
                  </a:cubicBezTo>
                  <a:cubicBezTo>
                    <a:pt x="240" y="415"/>
                    <a:pt x="191" y="327"/>
                    <a:pt x="141" y="2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26"/>
            <p:cNvSpPr/>
            <p:nvPr/>
          </p:nvSpPr>
          <p:spPr>
            <a:xfrm>
              <a:off x="6427538" y="4003075"/>
              <a:ext cx="400" cy="15525"/>
            </a:xfrm>
            <a:custGeom>
              <a:avLst/>
              <a:gdLst/>
              <a:ahLst/>
              <a:cxnLst/>
              <a:rect l="l" t="t" r="r" b="b"/>
              <a:pathLst>
                <a:path w="16" h="621" extrusionOk="0">
                  <a:moveTo>
                    <a:pt x="0" y="0"/>
                  </a:moveTo>
                  <a:cubicBezTo>
                    <a:pt x="0" y="217"/>
                    <a:pt x="16" y="434"/>
                    <a:pt x="16" y="620"/>
                  </a:cubicBezTo>
                  <a:cubicBezTo>
                    <a:pt x="16" y="403"/>
                    <a:pt x="16" y="2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26"/>
            <p:cNvSpPr/>
            <p:nvPr/>
          </p:nvSpPr>
          <p:spPr>
            <a:xfrm>
              <a:off x="6045213" y="383595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637" y="0"/>
                  </a:moveTo>
                  <a:lnTo>
                    <a:pt x="637" y="0"/>
                  </a:lnTo>
                  <a:cubicBezTo>
                    <a:pt x="435" y="62"/>
                    <a:pt x="249" y="156"/>
                    <a:pt x="109" y="249"/>
                  </a:cubicBezTo>
                  <a:cubicBezTo>
                    <a:pt x="16" y="311"/>
                    <a:pt x="1" y="342"/>
                    <a:pt x="1" y="373"/>
                  </a:cubicBezTo>
                  <a:cubicBezTo>
                    <a:pt x="16" y="419"/>
                    <a:pt x="78" y="466"/>
                    <a:pt x="109" y="481"/>
                  </a:cubicBezTo>
                  <a:cubicBezTo>
                    <a:pt x="280" y="311"/>
                    <a:pt x="466" y="156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26"/>
            <p:cNvSpPr/>
            <p:nvPr/>
          </p:nvSpPr>
          <p:spPr>
            <a:xfrm>
              <a:off x="6396113" y="3892175"/>
              <a:ext cx="6625" cy="13200"/>
            </a:xfrm>
            <a:custGeom>
              <a:avLst/>
              <a:gdLst/>
              <a:ahLst/>
              <a:cxnLst/>
              <a:rect l="l" t="t" r="r" b="b"/>
              <a:pathLst>
                <a:path w="265" h="528" extrusionOk="0">
                  <a:moveTo>
                    <a:pt x="1" y="0"/>
                  </a:moveTo>
                  <a:cubicBezTo>
                    <a:pt x="78" y="171"/>
                    <a:pt x="171" y="342"/>
                    <a:pt x="264" y="528"/>
                  </a:cubicBezTo>
                  <a:cubicBezTo>
                    <a:pt x="171" y="342"/>
                    <a:pt x="94" y="17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26"/>
            <p:cNvSpPr/>
            <p:nvPr/>
          </p:nvSpPr>
          <p:spPr>
            <a:xfrm>
              <a:off x="6379838" y="4162425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22" y="324"/>
                  </a:lnTo>
                  <a:lnTo>
                    <a:pt x="22" y="324"/>
                  </a:lnTo>
                  <a:cubicBezTo>
                    <a:pt x="97" y="214"/>
                    <a:pt x="191" y="114"/>
                    <a:pt x="233" y="1"/>
                  </a:cubicBezTo>
                  <a:close/>
                  <a:moveTo>
                    <a:pt x="22" y="324"/>
                  </a:moveTo>
                  <a:cubicBezTo>
                    <a:pt x="15" y="335"/>
                    <a:pt x="7" y="346"/>
                    <a:pt x="0" y="357"/>
                  </a:cubicBezTo>
                  <a:lnTo>
                    <a:pt x="22" y="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26"/>
            <p:cNvSpPr/>
            <p:nvPr/>
          </p:nvSpPr>
          <p:spPr>
            <a:xfrm>
              <a:off x="6415513" y="408565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171" y="1"/>
                  </a:moveTo>
                  <a:lnTo>
                    <a:pt x="0" y="5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26"/>
            <p:cNvSpPr/>
            <p:nvPr/>
          </p:nvSpPr>
          <p:spPr>
            <a:xfrm>
              <a:off x="6337963" y="381890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0" y="0"/>
                  </a:moveTo>
                  <a:cubicBezTo>
                    <a:pt x="93" y="93"/>
                    <a:pt x="202" y="202"/>
                    <a:pt x="311" y="295"/>
                  </a:cubicBezTo>
                  <a:cubicBezTo>
                    <a:pt x="202" y="202"/>
                    <a:pt x="109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26"/>
            <p:cNvSpPr/>
            <p:nvPr/>
          </p:nvSpPr>
          <p:spPr>
            <a:xfrm>
              <a:off x="6419388" y="4070925"/>
              <a:ext cx="3125" cy="14750"/>
            </a:xfrm>
            <a:custGeom>
              <a:avLst/>
              <a:gdLst/>
              <a:ahLst/>
              <a:cxnLst/>
              <a:rect l="l" t="t" r="r" b="b"/>
              <a:pathLst>
                <a:path w="125" h="590" extrusionOk="0">
                  <a:moveTo>
                    <a:pt x="124" y="0"/>
                  </a:moveTo>
                  <a:cubicBezTo>
                    <a:pt x="93" y="202"/>
                    <a:pt x="47" y="388"/>
                    <a:pt x="0" y="590"/>
                  </a:cubicBezTo>
                  <a:cubicBezTo>
                    <a:pt x="47" y="388"/>
                    <a:pt x="93" y="202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26"/>
            <p:cNvSpPr/>
            <p:nvPr/>
          </p:nvSpPr>
          <p:spPr>
            <a:xfrm>
              <a:off x="6424038" y="4055400"/>
              <a:ext cx="1575" cy="10900"/>
            </a:xfrm>
            <a:custGeom>
              <a:avLst/>
              <a:gdLst/>
              <a:ahLst/>
              <a:cxnLst/>
              <a:rect l="l" t="t" r="r" b="b"/>
              <a:pathLst>
                <a:path w="63" h="436" extrusionOk="0">
                  <a:moveTo>
                    <a:pt x="63" y="1"/>
                  </a:moveTo>
                  <a:lnTo>
                    <a:pt x="63" y="1"/>
                  </a:lnTo>
                  <a:cubicBezTo>
                    <a:pt x="61" y="18"/>
                    <a:pt x="58" y="36"/>
                    <a:pt x="56" y="54"/>
                  </a:cubicBezTo>
                  <a:lnTo>
                    <a:pt x="56" y="54"/>
                  </a:lnTo>
                  <a:cubicBezTo>
                    <a:pt x="59" y="37"/>
                    <a:pt x="61" y="19"/>
                    <a:pt x="63" y="1"/>
                  </a:cubicBezTo>
                  <a:close/>
                  <a:moveTo>
                    <a:pt x="56" y="54"/>
                  </a:moveTo>
                  <a:cubicBezTo>
                    <a:pt x="37" y="188"/>
                    <a:pt x="1" y="312"/>
                    <a:pt x="1" y="435"/>
                  </a:cubicBezTo>
                  <a:cubicBezTo>
                    <a:pt x="14" y="313"/>
                    <a:pt x="39" y="179"/>
                    <a:pt x="5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26"/>
            <p:cNvSpPr/>
            <p:nvPr/>
          </p:nvSpPr>
          <p:spPr>
            <a:xfrm>
              <a:off x="6425988" y="4039500"/>
              <a:ext cx="1175" cy="10500"/>
            </a:xfrm>
            <a:custGeom>
              <a:avLst/>
              <a:gdLst/>
              <a:ahLst/>
              <a:cxnLst/>
              <a:rect l="l" t="t" r="r" b="b"/>
              <a:pathLst>
                <a:path w="47" h="420" extrusionOk="0">
                  <a:moveTo>
                    <a:pt x="47" y="1"/>
                  </a:moveTo>
                  <a:cubicBezTo>
                    <a:pt x="16" y="141"/>
                    <a:pt x="16" y="296"/>
                    <a:pt x="0" y="420"/>
                  </a:cubicBezTo>
                  <a:cubicBezTo>
                    <a:pt x="16" y="296"/>
                    <a:pt x="47" y="156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26"/>
            <p:cNvSpPr/>
            <p:nvPr/>
          </p:nvSpPr>
          <p:spPr>
            <a:xfrm>
              <a:off x="6370913" y="3854175"/>
              <a:ext cx="6225" cy="8550"/>
            </a:xfrm>
            <a:custGeom>
              <a:avLst/>
              <a:gdLst/>
              <a:ahLst/>
              <a:cxnLst/>
              <a:rect l="l" t="t" r="r" b="b"/>
              <a:pathLst>
                <a:path w="249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46" y="72"/>
                    <a:pt x="96" y="134"/>
                    <a:pt x="145" y="197"/>
                  </a:cubicBezTo>
                  <a:lnTo>
                    <a:pt x="145" y="197"/>
                  </a:lnTo>
                  <a:cubicBezTo>
                    <a:pt x="100" y="135"/>
                    <a:pt x="53" y="70"/>
                    <a:pt x="1" y="0"/>
                  </a:cubicBezTo>
                  <a:close/>
                  <a:moveTo>
                    <a:pt x="145" y="197"/>
                  </a:moveTo>
                  <a:cubicBezTo>
                    <a:pt x="181" y="246"/>
                    <a:pt x="215" y="294"/>
                    <a:pt x="249" y="342"/>
                  </a:cubicBezTo>
                  <a:cubicBezTo>
                    <a:pt x="216" y="290"/>
                    <a:pt x="181" y="243"/>
                    <a:pt x="145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26"/>
            <p:cNvSpPr/>
            <p:nvPr/>
          </p:nvSpPr>
          <p:spPr>
            <a:xfrm>
              <a:off x="6348438" y="3828975"/>
              <a:ext cx="19800" cy="22125"/>
            </a:xfrm>
            <a:custGeom>
              <a:avLst/>
              <a:gdLst/>
              <a:ahLst/>
              <a:cxnLst/>
              <a:rect l="l" t="t" r="r" b="b"/>
              <a:pathLst>
                <a:path w="792" h="885" extrusionOk="0">
                  <a:moveTo>
                    <a:pt x="0" y="0"/>
                  </a:moveTo>
                  <a:cubicBezTo>
                    <a:pt x="279" y="279"/>
                    <a:pt x="543" y="574"/>
                    <a:pt x="791" y="884"/>
                  </a:cubicBezTo>
                  <a:cubicBezTo>
                    <a:pt x="543" y="574"/>
                    <a:pt x="279" y="27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26"/>
            <p:cNvSpPr/>
            <p:nvPr/>
          </p:nvSpPr>
          <p:spPr>
            <a:xfrm>
              <a:off x="6404263" y="4119000"/>
              <a:ext cx="4275" cy="9725"/>
            </a:xfrm>
            <a:custGeom>
              <a:avLst/>
              <a:gdLst/>
              <a:ahLst/>
              <a:cxnLst/>
              <a:rect l="l" t="t" r="r" b="b"/>
              <a:pathLst>
                <a:path w="171" h="389" extrusionOk="0">
                  <a:moveTo>
                    <a:pt x="171" y="1"/>
                  </a:moveTo>
                  <a:cubicBezTo>
                    <a:pt x="109" y="140"/>
                    <a:pt x="62" y="249"/>
                    <a:pt x="1" y="388"/>
                  </a:cubicBezTo>
                  <a:cubicBezTo>
                    <a:pt x="62" y="264"/>
                    <a:pt x="109" y="140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26"/>
            <p:cNvSpPr/>
            <p:nvPr/>
          </p:nvSpPr>
          <p:spPr>
            <a:xfrm>
              <a:off x="6395338" y="4132950"/>
              <a:ext cx="7000" cy="13225"/>
            </a:xfrm>
            <a:custGeom>
              <a:avLst/>
              <a:gdLst/>
              <a:ahLst/>
              <a:cxnLst/>
              <a:rect l="l" t="t" r="r" b="b"/>
              <a:pathLst>
                <a:path w="280" h="529" extrusionOk="0">
                  <a:moveTo>
                    <a:pt x="280" y="1"/>
                  </a:moveTo>
                  <a:cubicBezTo>
                    <a:pt x="202" y="171"/>
                    <a:pt x="109" y="358"/>
                    <a:pt x="1" y="528"/>
                  </a:cubicBezTo>
                  <a:cubicBezTo>
                    <a:pt x="109" y="358"/>
                    <a:pt x="202" y="17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26"/>
            <p:cNvSpPr/>
            <p:nvPr/>
          </p:nvSpPr>
          <p:spPr>
            <a:xfrm>
              <a:off x="6388763" y="41461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5" y="0"/>
                  </a:moveTo>
                  <a:cubicBezTo>
                    <a:pt x="186" y="171"/>
                    <a:pt x="93" y="341"/>
                    <a:pt x="0" y="496"/>
                  </a:cubicBezTo>
                  <a:cubicBezTo>
                    <a:pt x="93" y="341"/>
                    <a:pt x="186" y="171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26"/>
            <p:cNvSpPr/>
            <p:nvPr/>
          </p:nvSpPr>
          <p:spPr>
            <a:xfrm>
              <a:off x="6410463" y="4104275"/>
              <a:ext cx="3525" cy="10475"/>
            </a:xfrm>
            <a:custGeom>
              <a:avLst/>
              <a:gdLst/>
              <a:ahLst/>
              <a:cxnLst/>
              <a:rect l="l" t="t" r="r" b="b"/>
              <a:pathLst>
                <a:path w="141" h="419" extrusionOk="0">
                  <a:moveTo>
                    <a:pt x="140" y="0"/>
                  </a:moveTo>
                  <a:cubicBezTo>
                    <a:pt x="94" y="140"/>
                    <a:pt x="47" y="279"/>
                    <a:pt x="1" y="419"/>
                  </a:cubicBezTo>
                  <a:cubicBezTo>
                    <a:pt x="47" y="279"/>
                    <a:pt x="94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26"/>
            <p:cNvSpPr/>
            <p:nvPr/>
          </p:nvSpPr>
          <p:spPr>
            <a:xfrm>
              <a:off x="6310813" y="379795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1" y="1"/>
                  </a:moveTo>
                  <a:lnTo>
                    <a:pt x="466" y="3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26"/>
            <p:cNvSpPr/>
            <p:nvPr/>
          </p:nvSpPr>
          <p:spPr>
            <a:xfrm>
              <a:off x="6325563" y="3809200"/>
              <a:ext cx="8550" cy="7000"/>
            </a:xfrm>
            <a:custGeom>
              <a:avLst/>
              <a:gdLst/>
              <a:ahLst/>
              <a:cxnLst/>
              <a:rect l="l" t="t" r="r" b="b"/>
              <a:pathLst>
                <a:path w="342" h="280" extrusionOk="0">
                  <a:moveTo>
                    <a:pt x="0" y="0"/>
                  </a:moveTo>
                  <a:cubicBezTo>
                    <a:pt x="124" y="93"/>
                    <a:pt x="217" y="171"/>
                    <a:pt x="341" y="279"/>
                  </a:cubicBezTo>
                  <a:cubicBezTo>
                    <a:pt x="233" y="171"/>
                    <a:pt x="124" y="9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26"/>
            <p:cNvSpPr/>
            <p:nvPr/>
          </p:nvSpPr>
          <p:spPr>
            <a:xfrm>
              <a:off x="6348438" y="4186875"/>
              <a:ext cx="19775" cy="21725"/>
            </a:xfrm>
            <a:custGeom>
              <a:avLst/>
              <a:gdLst/>
              <a:ahLst/>
              <a:cxnLst/>
              <a:rect l="l" t="t" r="r" b="b"/>
              <a:pathLst>
                <a:path w="791" h="869" extrusionOk="0">
                  <a:moveTo>
                    <a:pt x="791" y="0"/>
                  </a:moveTo>
                  <a:cubicBezTo>
                    <a:pt x="543" y="310"/>
                    <a:pt x="279" y="605"/>
                    <a:pt x="0" y="868"/>
                  </a:cubicBezTo>
                  <a:cubicBezTo>
                    <a:pt x="295" y="605"/>
                    <a:pt x="543" y="310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26"/>
            <p:cNvSpPr/>
            <p:nvPr/>
          </p:nvSpPr>
          <p:spPr>
            <a:xfrm>
              <a:off x="6423638" y="3971650"/>
              <a:ext cx="1600" cy="10500"/>
            </a:xfrm>
            <a:custGeom>
              <a:avLst/>
              <a:gdLst/>
              <a:ahLst/>
              <a:cxnLst/>
              <a:rect l="l" t="t" r="r" b="b"/>
              <a:pathLst>
                <a:path w="64" h="420" extrusionOk="0">
                  <a:moveTo>
                    <a:pt x="1" y="1"/>
                  </a:moveTo>
                  <a:cubicBezTo>
                    <a:pt x="2" y="9"/>
                    <a:pt x="3" y="17"/>
                    <a:pt x="4" y="25"/>
                  </a:cubicBezTo>
                  <a:lnTo>
                    <a:pt x="4" y="25"/>
                  </a:lnTo>
                  <a:cubicBezTo>
                    <a:pt x="3" y="17"/>
                    <a:pt x="2" y="9"/>
                    <a:pt x="1" y="1"/>
                  </a:cubicBezTo>
                  <a:close/>
                  <a:moveTo>
                    <a:pt x="4" y="25"/>
                  </a:moveTo>
                  <a:lnTo>
                    <a:pt x="4" y="25"/>
                  </a:lnTo>
                  <a:cubicBezTo>
                    <a:pt x="18" y="158"/>
                    <a:pt x="34" y="303"/>
                    <a:pt x="63" y="420"/>
                  </a:cubicBezTo>
                  <a:cubicBezTo>
                    <a:pt x="63" y="302"/>
                    <a:pt x="21" y="170"/>
                    <a:pt x="4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26"/>
            <p:cNvSpPr/>
            <p:nvPr/>
          </p:nvSpPr>
          <p:spPr>
            <a:xfrm>
              <a:off x="6410463" y="3923575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140"/>
                    <a:pt x="94" y="280"/>
                    <a:pt x="140" y="404"/>
                  </a:cubicBezTo>
                  <a:cubicBezTo>
                    <a:pt x="94" y="280"/>
                    <a:pt x="63" y="1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26"/>
            <p:cNvSpPr/>
            <p:nvPr/>
          </p:nvSpPr>
          <p:spPr>
            <a:xfrm>
              <a:off x="5894763" y="3752575"/>
              <a:ext cx="428475" cy="533175"/>
            </a:xfrm>
            <a:custGeom>
              <a:avLst/>
              <a:gdLst/>
              <a:ahLst/>
              <a:cxnLst/>
              <a:rect l="l" t="t" r="r" b="b"/>
              <a:pathLst>
                <a:path w="17139" h="21327" extrusionOk="0">
                  <a:moveTo>
                    <a:pt x="10821" y="589"/>
                  </a:moveTo>
                  <a:cubicBezTo>
                    <a:pt x="11059" y="589"/>
                    <a:pt x="11297" y="601"/>
                    <a:pt x="11478" y="637"/>
                  </a:cubicBezTo>
                  <a:cubicBezTo>
                    <a:pt x="11556" y="652"/>
                    <a:pt x="11618" y="730"/>
                    <a:pt x="11602" y="807"/>
                  </a:cubicBezTo>
                  <a:cubicBezTo>
                    <a:pt x="11602" y="885"/>
                    <a:pt x="11509" y="931"/>
                    <a:pt x="11463" y="931"/>
                  </a:cubicBezTo>
                  <a:lnTo>
                    <a:pt x="11416" y="931"/>
                  </a:lnTo>
                  <a:cubicBezTo>
                    <a:pt x="11251" y="900"/>
                    <a:pt x="11028" y="890"/>
                    <a:pt x="10804" y="890"/>
                  </a:cubicBezTo>
                  <a:cubicBezTo>
                    <a:pt x="10356" y="890"/>
                    <a:pt x="9901" y="931"/>
                    <a:pt x="9881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10" y="714"/>
                    <a:pt x="9772" y="637"/>
                    <a:pt x="9850" y="637"/>
                  </a:cubicBezTo>
                  <a:cubicBezTo>
                    <a:pt x="9870" y="637"/>
                    <a:pt x="10346" y="589"/>
                    <a:pt x="10821" y="589"/>
                  </a:cubicBezTo>
                  <a:close/>
                  <a:moveTo>
                    <a:pt x="7880" y="838"/>
                  </a:moveTo>
                  <a:lnTo>
                    <a:pt x="7942" y="854"/>
                  </a:lnTo>
                  <a:cubicBezTo>
                    <a:pt x="8066" y="869"/>
                    <a:pt x="8221" y="916"/>
                    <a:pt x="8268" y="1040"/>
                  </a:cubicBezTo>
                  <a:cubicBezTo>
                    <a:pt x="8283" y="1087"/>
                    <a:pt x="8268" y="1149"/>
                    <a:pt x="8237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8" y="1195"/>
                  </a:cubicBezTo>
                  <a:lnTo>
                    <a:pt x="7802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9" y="931"/>
                    <a:pt x="7880" y="916"/>
                    <a:pt x="7880" y="885"/>
                  </a:cubicBezTo>
                  <a:lnTo>
                    <a:pt x="7880" y="838"/>
                  </a:lnTo>
                  <a:close/>
                  <a:moveTo>
                    <a:pt x="9012" y="1164"/>
                  </a:moveTo>
                  <a:cubicBezTo>
                    <a:pt x="9059" y="1180"/>
                    <a:pt x="9090" y="1195"/>
                    <a:pt x="9136" y="1242"/>
                  </a:cubicBezTo>
                  <a:cubicBezTo>
                    <a:pt x="9198" y="1335"/>
                    <a:pt x="9198" y="1474"/>
                    <a:pt x="9121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79" y="1629"/>
                  </a:cubicBezTo>
                  <a:cubicBezTo>
                    <a:pt x="8748" y="1567"/>
                    <a:pt x="8733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12" y="1164"/>
                  </a:cubicBezTo>
                  <a:close/>
                  <a:moveTo>
                    <a:pt x="5802" y="1800"/>
                  </a:moveTo>
                  <a:lnTo>
                    <a:pt x="5817" y="1816"/>
                  </a:lnTo>
                  <a:cubicBezTo>
                    <a:pt x="5864" y="1878"/>
                    <a:pt x="5833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00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00" y="1862"/>
                  </a:lnTo>
                  <a:lnTo>
                    <a:pt x="5600" y="1800"/>
                  </a:lnTo>
                  <a:close/>
                  <a:moveTo>
                    <a:pt x="4902" y="2188"/>
                  </a:moveTo>
                  <a:cubicBezTo>
                    <a:pt x="5011" y="2188"/>
                    <a:pt x="5119" y="2250"/>
                    <a:pt x="5166" y="2327"/>
                  </a:cubicBezTo>
                  <a:cubicBezTo>
                    <a:pt x="5181" y="2358"/>
                    <a:pt x="5181" y="2436"/>
                    <a:pt x="5166" y="2498"/>
                  </a:cubicBezTo>
                  <a:cubicBezTo>
                    <a:pt x="5135" y="2560"/>
                    <a:pt x="5104" y="2591"/>
                    <a:pt x="5042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47" y="2420"/>
                    <a:pt x="4731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4096" y="2952"/>
                  </a:moveTo>
                  <a:cubicBezTo>
                    <a:pt x="4136" y="2952"/>
                    <a:pt x="4176" y="2972"/>
                    <a:pt x="4204" y="3010"/>
                  </a:cubicBezTo>
                  <a:cubicBezTo>
                    <a:pt x="4266" y="3056"/>
                    <a:pt x="4251" y="3134"/>
                    <a:pt x="4189" y="3196"/>
                  </a:cubicBezTo>
                  <a:cubicBezTo>
                    <a:pt x="3801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2" y="4282"/>
                    <a:pt x="3025" y="4266"/>
                    <a:pt x="3010" y="4251"/>
                  </a:cubicBezTo>
                  <a:cubicBezTo>
                    <a:pt x="2948" y="4188"/>
                    <a:pt x="2932" y="4095"/>
                    <a:pt x="3010" y="4049"/>
                  </a:cubicBezTo>
                  <a:cubicBezTo>
                    <a:pt x="3025" y="4033"/>
                    <a:pt x="3615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4222" y="3957"/>
                  </a:moveTo>
                  <a:cubicBezTo>
                    <a:pt x="4263" y="3957"/>
                    <a:pt x="4303" y="3970"/>
                    <a:pt x="4328" y="3987"/>
                  </a:cubicBezTo>
                  <a:cubicBezTo>
                    <a:pt x="4359" y="4064"/>
                    <a:pt x="4359" y="4142"/>
                    <a:pt x="4313" y="4204"/>
                  </a:cubicBezTo>
                  <a:cubicBezTo>
                    <a:pt x="4049" y="4437"/>
                    <a:pt x="3506" y="4979"/>
                    <a:pt x="3506" y="4979"/>
                  </a:cubicBezTo>
                  <a:cubicBezTo>
                    <a:pt x="3491" y="4995"/>
                    <a:pt x="3460" y="5026"/>
                    <a:pt x="3413" y="5026"/>
                  </a:cubicBezTo>
                  <a:cubicBezTo>
                    <a:pt x="3366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3" y="4219"/>
                    <a:pt x="4126" y="3987"/>
                  </a:cubicBezTo>
                  <a:cubicBezTo>
                    <a:pt x="4154" y="3966"/>
                    <a:pt x="4189" y="3957"/>
                    <a:pt x="4222" y="3957"/>
                  </a:cubicBezTo>
                  <a:close/>
                  <a:moveTo>
                    <a:pt x="2552" y="4557"/>
                  </a:moveTo>
                  <a:cubicBezTo>
                    <a:pt x="2583" y="4557"/>
                    <a:pt x="2613" y="4567"/>
                    <a:pt x="2638" y="4592"/>
                  </a:cubicBezTo>
                  <a:cubicBezTo>
                    <a:pt x="2700" y="4654"/>
                    <a:pt x="2715" y="4747"/>
                    <a:pt x="2653" y="4809"/>
                  </a:cubicBezTo>
                  <a:cubicBezTo>
                    <a:pt x="2327" y="5197"/>
                    <a:pt x="1940" y="5848"/>
                    <a:pt x="1940" y="5848"/>
                  </a:cubicBezTo>
                  <a:cubicBezTo>
                    <a:pt x="1924" y="5910"/>
                    <a:pt x="1878" y="5926"/>
                    <a:pt x="1831" y="5926"/>
                  </a:cubicBezTo>
                  <a:cubicBezTo>
                    <a:pt x="1785" y="5926"/>
                    <a:pt x="1769" y="5926"/>
                    <a:pt x="1754" y="5910"/>
                  </a:cubicBezTo>
                  <a:cubicBezTo>
                    <a:pt x="1691" y="5848"/>
                    <a:pt x="1676" y="5770"/>
                    <a:pt x="1676" y="5693"/>
                  </a:cubicBezTo>
                  <a:cubicBezTo>
                    <a:pt x="1691" y="5677"/>
                    <a:pt x="2079" y="5026"/>
                    <a:pt x="2420" y="4607"/>
                  </a:cubicBezTo>
                  <a:cubicBezTo>
                    <a:pt x="2458" y="4579"/>
                    <a:pt x="2506" y="4557"/>
                    <a:pt x="2552" y="4557"/>
                  </a:cubicBezTo>
                  <a:close/>
                  <a:moveTo>
                    <a:pt x="1478" y="6332"/>
                  </a:moveTo>
                  <a:cubicBezTo>
                    <a:pt x="1564" y="6332"/>
                    <a:pt x="1654" y="6374"/>
                    <a:pt x="1707" y="6437"/>
                  </a:cubicBezTo>
                  <a:cubicBezTo>
                    <a:pt x="1785" y="6530"/>
                    <a:pt x="1769" y="6701"/>
                    <a:pt x="1645" y="6779"/>
                  </a:cubicBezTo>
                  <a:lnTo>
                    <a:pt x="1567" y="6779"/>
                  </a:lnTo>
                  <a:cubicBezTo>
                    <a:pt x="1474" y="6779"/>
                    <a:pt x="1397" y="6748"/>
                    <a:pt x="1335" y="6670"/>
                  </a:cubicBezTo>
                  <a:cubicBezTo>
                    <a:pt x="1288" y="6577"/>
                    <a:pt x="1288" y="6453"/>
                    <a:pt x="1335" y="6375"/>
                  </a:cubicBezTo>
                  <a:lnTo>
                    <a:pt x="1366" y="6360"/>
                  </a:lnTo>
                  <a:cubicBezTo>
                    <a:pt x="1400" y="6340"/>
                    <a:pt x="1438" y="6332"/>
                    <a:pt x="1478" y="6332"/>
                  </a:cubicBezTo>
                  <a:close/>
                  <a:moveTo>
                    <a:pt x="2638" y="6701"/>
                  </a:moveTo>
                  <a:lnTo>
                    <a:pt x="2638" y="6748"/>
                  </a:lnTo>
                  <a:cubicBezTo>
                    <a:pt x="2638" y="6825"/>
                    <a:pt x="2638" y="6872"/>
                    <a:pt x="2622" y="6949"/>
                  </a:cubicBezTo>
                  <a:cubicBezTo>
                    <a:pt x="2576" y="7011"/>
                    <a:pt x="2529" y="7073"/>
                    <a:pt x="2451" y="7073"/>
                  </a:cubicBezTo>
                  <a:lnTo>
                    <a:pt x="2405" y="7073"/>
                  </a:lnTo>
                  <a:cubicBezTo>
                    <a:pt x="2312" y="7058"/>
                    <a:pt x="2265" y="6949"/>
                    <a:pt x="2296" y="6872"/>
                  </a:cubicBezTo>
                  <a:cubicBezTo>
                    <a:pt x="2312" y="6825"/>
                    <a:pt x="2327" y="6779"/>
                    <a:pt x="2389" y="6732"/>
                  </a:cubicBezTo>
                  <a:lnTo>
                    <a:pt x="2420" y="6701"/>
                  </a:lnTo>
                  <a:close/>
                  <a:moveTo>
                    <a:pt x="1878" y="7709"/>
                  </a:moveTo>
                  <a:cubicBezTo>
                    <a:pt x="1955" y="7709"/>
                    <a:pt x="2017" y="7725"/>
                    <a:pt x="2064" y="7771"/>
                  </a:cubicBezTo>
                  <a:cubicBezTo>
                    <a:pt x="2095" y="7818"/>
                    <a:pt x="2110" y="7864"/>
                    <a:pt x="2110" y="7911"/>
                  </a:cubicBezTo>
                  <a:cubicBezTo>
                    <a:pt x="2110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5" y="8097"/>
                    <a:pt x="1722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78" y="7709"/>
                  </a:cubicBezTo>
                  <a:close/>
                  <a:moveTo>
                    <a:pt x="750" y="9671"/>
                  </a:moveTo>
                  <a:cubicBezTo>
                    <a:pt x="764" y="9671"/>
                    <a:pt x="778" y="9673"/>
                    <a:pt x="792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792" y="10578"/>
                    <a:pt x="854" y="11075"/>
                  </a:cubicBezTo>
                  <a:cubicBezTo>
                    <a:pt x="854" y="11152"/>
                    <a:pt x="792" y="11230"/>
                    <a:pt x="714" y="11230"/>
                  </a:cubicBezTo>
                  <a:cubicBezTo>
                    <a:pt x="621" y="11230"/>
                    <a:pt x="559" y="11168"/>
                    <a:pt x="559" y="11090"/>
                  </a:cubicBezTo>
                  <a:cubicBezTo>
                    <a:pt x="482" y="10563"/>
                    <a:pt x="621" y="9834"/>
                    <a:pt x="621" y="9787"/>
                  </a:cubicBezTo>
                  <a:cubicBezTo>
                    <a:pt x="634" y="9724"/>
                    <a:pt x="688" y="9671"/>
                    <a:pt x="750" y="9671"/>
                  </a:cubicBezTo>
                  <a:close/>
                  <a:moveTo>
                    <a:pt x="1862" y="10578"/>
                  </a:moveTo>
                  <a:cubicBezTo>
                    <a:pt x="1940" y="10578"/>
                    <a:pt x="2002" y="10656"/>
                    <a:pt x="2002" y="10734"/>
                  </a:cubicBezTo>
                  <a:cubicBezTo>
                    <a:pt x="2002" y="10734"/>
                    <a:pt x="1955" y="11168"/>
                    <a:pt x="2079" y="11416"/>
                  </a:cubicBezTo>
                  <a:cubicBezTo>
                    <a:pt x="2110" y="11493"/>
                    <a:pt x="2079" y="11587"/>
                    <a:pt x="2002" y="11618"/>
                  </a:cubicBezTo>
                  <a:cubicBezTo>
                    <a:pt x="1986" y="11633"/>
                    <a:pt x="1955" y="11633"/>
                    <a:pt x="1940" y="11633"/>
                  </a:cubicBezTo>
                  <a:cubicBezTo>
                    <a:pt x="1878" y="11633"/>
                    <a:pt x="1831" y="11618"/>
                    <a:pt x="1800" y="11556"/>
                  </a:cubicBezTo>
                  <a:cubicBezTo>
                    <a:pt x="1660" y="11230"/>
                    <a:pt x="1707" y="10734"/>
                    <a:pt x="1707" y="10718"/>
                  </a:cubicBezTo>
                  <a:cubicBezTo>
                    <a:pt x="1707" y="10640"/>
                    <a:pt x="1785" y="10578"/>
                    <a:pt x="1862" y="10578"/>
                  </a:cubicBezTo>
                  <a:close/>
                  <a:moveTo>
                    <a:pt x="2958" y="13151"/>
                  </a:moveTo>
                  <a:cubicBezTo>
                    <a:pt x="2993" y="13151"/>
                    <a:pt x="3028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3" y="13293"/>
                    <a:pt x="3118" y="13370"/>
                    <a:pt x="3087" y="13448"/>
                  </a:cubicBezTo>
                  <a:cubicBezTo>
                    <a:pt x="3072" y="13510"/>
                    <a:pt x="2979" y="13556"/>
                    <a:pt x="2932" y="13556"/>
                  </a:cubicBezTo>
                  <a:cubicBezTo>
                    <a:pt x="2901" y="13556"/>
                    <a:pt x="2870" y="13556"/>
                    <a:pt x="2855" y="13525"/>
                  </a:cubicBezTo>
                  <a:cubicBezTo>
                    <a:pt x="2793" y="13432"/>
                    <a:pt x="2777" y="13339"/>
                    <a:pt x="2808" y="13231"/>
                  </a:cubicBezTo>
                  <a:cubicBezTo>
                    <a:pt x="2838" y="13181"/>
                    <a:pt x="2898" y="13151"/>
                    <a:pt x="2958" y="13151"/>
                  </a:cubicBezTo>
                  <a:close/>
                  <a:moveTo>
                    <a:pt x="1285" y="11801"/>
                  </a:moveTo>
                  <a:cubicBezTo>
                    <a:pt x="1301" y="11801"/>
                    <a:pt x="1318" y="11802"/>
                    <a:pt x="1335" y="11804"/>
                  </a:cubicBezTo>
                  <a:cubicBezTo>
                    <a:pt x="1490" y="11850"/>
                    <a:pt x="1598" y="11974"/>
                    <a:pt x="1645" y="12098"/>
                  </a:cubicBezTo>
                  <a:cubicBezTo>
                    <a:pt x="1862" y="12502"/>
                    <a:pt x="1986" y="12905"/>
                    <a:pt x="2033" y="13355"/>
                  </a:cubicBezTo>
                  <a:cubicBezTo>
                    <a:pt x="2079" y="13649"/>
                    <a:pt x="1924" y="13944"/>
                    <a:pt x="1645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257" y="14053"/>
                    <a:pt x="1133" y="13789"/>
                    <a:pt x="1087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2" y="11989"/>
                    <a:pt x="1064" y="11801"/>
                    <a:pt x="1285" y="11801"/>
                  </a:cubicBezTo>
                  <a:close/>
                  <a:moveTo>
                    <a:pt x="1397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707" y="14673"/>
                    <a:pt x="1707" y="14750"/>
                    <a:pt x="1691" y="14813"/>
                  </a:cubicBezTo>
                  <a:cubicBezTo>
                    <a:pt x="1645" y="14890"/>
                    <a:pt x="1583" y="14952"/>
                    <a:pt x="1505" y="14952"/>
                  </a:cubicBezTo>
                  <a:lnTo>
                    <a:pt x="1490" y="14952"/>
                  </a:lnTo>
                  <a:cubicBezTo>
                    <a:pt x="1397" y="14921"/>
                    <a:pt x="1350" y="14844"/>
                    <a:pt x="1335" y="14766"/>
                  </a:cubicBezTo>
                  <a:cubicBezTo>
                    <a:pt x="1335" y="14688"/>
                    <a:pt x="1350" y="14626"/>
                    <a:pt x="1381" y="14580"/>
                  </a:cubicBezTo>
                  <a:lnTo>
                    <a:pt x="1397" y="14533"/>
                  </a:lnTo>
                  <a:close/>
                  <a:moveTo>
                    <a:pt x="2653" y="14332"/>
                  </a:moveTo>
                  <a:cubicBezTo>
                    <a:pt x="2777" y="14533"/>
                    <a:pt x="2886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60" y="14502"/>
                    <a:pt x="3491" y="14580"/>
                    <a:pt x="3460" y="14657"/>
                  </a:cubicBezTo>
                  <a:lnTo>
                    <a:pt x="3242" y="15138"/>
                  </a:lnTo>
                  <a:cubicBezTo>
                    <a:pt x="3429" y="15231"/>
                    <a:pt x="3646" y="15355"/>
                    <a:pt x="3847" y="15448"/>
                  </a:cubicBezTo>
                  <a:cubicBezTo>
                    <a:pt x="3909" y="15495"/>
                    <a:pt x="3940" y="15573"/>
                    <a:pt x="3940" y="15666"/>
                  </a:cubicBezTo>
                  <a:cubicBezTo>
                    <a:pt x="3894" y="15728"/>
                    <a:pt x="3863" y="15743"/>
                    <a:pt x="3801" y="15743"/>
                  </a:cubicBezTo>
                  <a:cubicBezTo>
                    <a:pt x="3770" y="15743"/>
                    <a:pt x="3739" y="15743"/>
                    <a:pt x="3723" y="15728"/>
                  </a:cubicBezTo>
                  <a:cubicBezTo>
                    <a:pt x="3568" y="15650"/>
                    <a:pt x="3398" y="15541"/>
                    <a:pt x="3211" y="15464"/>
                  </a:cubicBezTo>
                  <a:lnTo>
                    <a:pt x="3211" y="15464"/>
                  </a:lnTo>
                  <a:cubicBezTo>
                    <a:pt x="3320" y="15697"/>
                    <a:pt x="3398" y="15929"/>
                    <a:pt x="3475" y="16162"/>
                  </a:cubicBezTo>
                  <a:lnTo>
                    <a:pt x="3196" y="16239"/>
                  </a:lnTo>
                  <a:cubicBezTo>
                    <a:pt x="3134" y="16069"/>
                    <a:pt x="3056" y="15898"/>
                    <a:pt x="3010" y="15728"/>
                  </a:cubicBezTo>
                  <a:lnTo>
                    <a:pt x="2886" y="15976"/>
                  </a:lnTo>
                  <a:cubicBezTo>
                    <a:pt x="2870" y="16007"/>
                    <a:pt x="2808" y="16053"/>
                    <a:pt x="2746" y="16053"/>
                  </a:cubicBezTo>
                  <a:cubicBezTo>
                    <a:pt x="2731" y="16053"/>
                    <a:pt x="2715" y="16038"/>
                    <a:pt x="2700" y="16038"/>
                  </a:cubicBezTo>
                  <a:cubicBezTo>
                    <a:pt x="2622" y="15991"/>
                    <a:pt x="2576" y="15914"/>
                    <a:pt x="2622" y="15836"/>
                  </a:cubicBezTo>
                  <a:lnTo>
                    <a:pt x="2855" y="15309"/>
                  </a:lnTo>
                  <a:cubicBezTo>
                    <a:pt x="2824" y="15293"/>
                    <a:pt x="2824" y="15262"/>
                    <a:pt x="2808" y="15231"/>
                  </a:cubicBezTo>
                  <a:cubicBezTo>
                    <a:pt x="2622" y="15154"/>
                    <a:pt x="2436" y="15061"/>
                    <a:pt x="2265" y="14983"/>
                  </a:cubicBezTo>
                  <a:cubicBezTo>
                    <a:pt x="2188" y="14952"/>
                    <a:pt x="2157" y="14875"/>
                    <a:pt x="2188" y="14797"/>
                  </a:cubicBezTo>
                  <a:cubicBezTo>
                    <a:pt x="2221" y="14741"/>
                    <a:pt x="2272" y="14701"/>
                    <a:pt x="2326" y="14701"/>
                  </a:cubicBezTo>
                  <a:cubicBezTo>
                    <a:pt x="2347" y="14701"/>
                    <a:pt x="2368" y="14707"/>
                    <a:pt x="2389" y="14719"/>
                  </a:cubicBezTo>
                  <a:cubicBezTo>
                    <a:pt x="2467" y="14735"/>
                    <a:pt x="2529" y="14766"/>
                    <a:pt x="2607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53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1" y="16550"/>
                    <a:pt x="4886" y="16612"/>
                    <a:pt x="4886" y="16689"/>
                  </a:cubicBezTo>
                  <a:cubicBezTo>
                    <a:pt x="4871" y="16751"/>
                    <a:pt x="4809" y="16782"/>
                    <a:pt x="4747" y="16813"/>
                  </a:cubicBezTo>
                  <a:lnTo>
                    <a:pt x="4700" y="16813"/>
                  </a:lnTo>
                  <a:cubicBezTo>
                    <a:pt x="4654" y="16813"/>
                    <a:pt x="4623" y="16782"/>
                    <a:pt x="4576" y="16767"/>
                  </a:cubicBezTo>
                  <a:cubicBezTo>
                    <a:pt x="4545" y="16736"/>
                    <a:pt x="4499" y="16658"/>
                    <a:pt x="4514" y="16596"/>
                  </a:cubicBezTo>
                  <a:cubicBezTo>
                    <a:pt x="4514" y="16534"/>
                    <a:pt x="4561" y="16472"/>
                    <a:pt x="4623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20" y="16664"/>
                  </a:moveTo>
                  <a:cubicBezTo>
                    <a:pt x="3052" y="16664"/>
                    <a:pt x="3085" y="16669"/>
                    <a:pt x="3118" y="16689"/>
                  </a:cubicBezTo>
                  <a:cubicBezTo>
                    <a:pt x="3196" y="16736"/>
                    <a:pt x="3273" y="16813"/>
                    <a:pt x="3258" y="16906"/>
                  </a:cubicBezTo>
                  <a:cubicBezTo>
                    <a:pt x="3242" y="16968"/>
                    <a:pt x="3227" y="16999"/>
                    <a:pt x="3180" y="17046"/>
                  </a:cubicBezTo>
                  <a:cubicBezTo>
                    <a:pt x="3134" y="17061"/>
                    <a:pt x="3103" y="17077"/>
                    <a:pt x="3056" y="17077"/>
                  </a:cubicBezTo>
                  <a:cubicBezTo>
                    <a:pt x="3025" y="17077"/>
                    <a:pt x="3010" y="17061"/>
                    <a:pt x="2979" y="17061"/>
                  </a:cubicBezTo>
                  <a:cubicBezTo>
                    <a:pt x="2886" y="17015"/>
                    <a:pt x="2808" y="16922"/>
                    <a:pt x="2824" y="16829"/>
                  </a:cubicBezTo>
                  <a:lnTo>
                    <a:pt x="2870" y="16829"/>
                  </a:lnTo>
                  <a:cubicBezTo>
                    <a:pt x="2855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7" y="16674"/>
                    <a:pt x="2977" y="16664"/>
                    <a:pt x="3020" y="16664"/>
                  </a:cubicBezTo>
                  <a:close/>
                  <a:moveTo>
                    <a:pt x="6319" y="17865"/>
                  </a:moveTo>
                  <a:cubicBezTo>
                    <a:pt x="6327" y="17865"/>
                    <a:pt x="6336" y="17866"/>
                    <a:pt x="6344" y="17868"/>
                  </a:cubicBezTo>
                  <a:lnTo>
                    <a:pt x="6329" y="17930"/>
                  </a:lnTo>
                  <a:lnTo>
                    <a:pt x="6329" y="17945"/>
                  </a:lnTo>
                  <a:lnTo>
                    <a:pt x="6344" y="17899"/>
                  </a:lnTo>
                  <a:lnTo>
                    <a:pt x="6515" y="17930"/>
                  </a:lnTo>
                  <a:lnTo>
                    <a:pt x="6453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43" y="18132"/>
                  </a:cubicBezTo>
                  <a:cubicBezTo>
                    <a:pt x="6112" y="18070"/>
                    <a:pt x="6127" y="17992"/>
                    <a:pt x="6189" y="17930"/>
                  </a:cubicBezTo>
                  <a:cubicBezTo>
                    <a:pt x="6216" y="17903"/>
                    <a:pt x="6266" y="17865"/>
                    <a:pt x="6319" y="17865"/>
                  </a:cubicBezTo>
                  <a:close/>
                  <a:moveTo>
                    <a:pt x="5061" y="17886"/>
                  </a:moveTo>
                  <a:cubicBezTo>
                    <a:pt x="5134" y="17886"/>
                    <a:pt x="5206" y="17928"/>
                    <a:pt x="5228" y="17992"/>
                  </a:cubicBezTo>
                  <a:cubicBezTo>
                    <a:pt x="5274" y="18054"/>
                    <a:pt x="5274" y="18085"/>
                    <a:pt x="5259" y="18147"/>
                  </a:cubicBezTo>
                  <a:cubicBezTo>
                    <a:pt x="5228" y="18209"/>
                    <a:pt x="5197" y="18240"/>
                    <a:pt x="5166" y="18256"/>
                  </a:cubicBezTo>
                  <a:cubicBezTo>
                    <a:pt x="5135" y="18287"/>
                    <a:pt x="5119" y="18287"/>
                    <a:pt x="5088" y="18287"/>
                  </a:cubicBezTo>
                  <a:cubicBezTo>
                    <a:pt x="5011" y="18287"/>
                    <a:pt x="4948" y="18240"/>
                    <a:pt x="4886" y="18178"/>
                  </a:cubicBezTo>
                  <a:cubicBezTo>
                    <a:pt x="4840" y="18085"/>
                    <a:pt x="4871" y="17976"/>
                    <a:pt x="4964" y="17914"/>
                  </a:cubicBezTo>
                  <a:cubicBezTo>
                    <a:pt x="4993" y="17895"/>
                    <a:pt x="5027" y="17886"/>
                    <a:pt x="5061" y="17886"/>
                  </a:cubicBezTo>
                  <a:close/>
                  <a:moveTo>
                    <a:pt x="4370" y="18331"/>
                  </a:moveTo>
                  <a:cubicBezTo>
                    <a:pt x="4436" y="18331"/>
                    <a:pt x="4506" y="18362"/>
                    <a:pt x="4545" y="18411"/>
                  </a:cubicBezTo>
                  <a:cubicBezTo>
                    <a:pt x="4576" y="18473"/>
                    <a:pt x="4576" y="18519"/>
                    <a:pt x="4561" y="18566"/>
                  </a:cubicBezTo>
                  <a:cubicBezTo>
                    <a:pt x="4545" y="18643"/>
                    <a:pt x="4468" y="18705"/>
                    <a:pt x="4359" y="18705"/>
                  </a:cubicBezTo>
                  <a:cubicBezTo>
                    <a:pt x="4328" y="18705"/>
                    <a:pt x="4282" y="18690"/>
                    <a:pt x="4266" y="18674"/>
                  </a:cubicBezTo>
                  <a:cubicBezTo>
                    <a:pt x="4235" y="18628"/>
                    <a:pt x="4189" y="18566"/>
                    <a:pt x="4189" y="18519"/>
                  </a:cubicBezTo>
                  <a:cubicBezTo>
                    <a:pt x="4189" y="18457"/>
                    <a:pt x="4235" y="18395"/>
                    <a:pt x="4266" y="18364"/>
                  </a:cubicBezTo>
                  <a:cubicBezTo>
                    <a:pt x="4295" y="18341"/>
                    <a:pt x="4331" y="18331"/>
                    <a:pt x="4370" y="18331"/>
                  </a:cubicBezTo>
                  <a:close/>
                  <a:moveTo>
                    <a:pt x="6678" y="18803"/>
                  </a:moveTo>
                  <a:cubicBezTo>
                    <a:pt x="6705" y="18803"/>
                    <a:pt x="6734" y="18812"/>
                    <a:pt x="6763" y="18830"/>
                  </a:cubicBezTo>
                  <a:cubicBezTo>
                    <a:pt x="6763" y="18830"/>
                    <a:pt x="7446" y="19186"/>
                    <a:pt x="7818" y="19295"/>
                  </a:cubicBezTo>
                  <a:cubicBezTo>
                    <a:pt x="7895" y="19310"/>
                    <a:pt x="7926" y="19388"/>
                    <a:pt x="7926" y="19465"/>
                  </a:cubicBezTo>
                  <a:cubicBezTo>
                    <a:pt x="7911" y="19543"/>
                    <a:pt x="7849" y="19574"/>
                    <a:pt x="7802" y="19574"/>
                  </a:cubicBezTo>
                  <a:lnTo>
                    <a:pt x="7756" y="19574"/>
                  </a:lnTo>
                  <a:cubicBezTo>
                    <a:pt x="7352" y="19465"/>
                    <a:pt x="6655" y="19093"/>
                    <a:pt x="6639" y="19078"/>
                  </a:cubicBezTo>
                  <a:cubicBezTo>
                    <a:pt x="6561" y="19031"/>
                    <a:pt x="6530" y="18954"/>
                    <a:pt x="6577" y="18876"/>
                  </a:cubicBezTo>
                  <a:cubicBezTo>
                    <a:pt x="6596" y="18828"/>
                    <a:pt x="6634" y="18803"/>
                    <a:pt x="6678" y="18803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9" y="18643"/>
                  </a:cubicBezTo>
                  <a:cubicBezTo>
                    <a:pt x="5259" y="18643"/>
                    <a:pt x="5988" y="19233"/>
                    <a:pt x="6717" y="19558"/>
                  </a:cubicBezTo>
                  <a:cubicBezTo>
                    <a:pt x="6763" y="19605"/>
                    <a:pt x="6810" y="19698"/>
                    <a:pt x="6794" y="19760"/>
                  </a:cubicBezTo>
                  <a:cubicBezTo>
                    <a:pt x="6748" y="19791"/>
                    <a:pt x="6717" y="19838"/>
                    <a:pt x="6655" y="19838"/>
                  </a:cubicBezTo>
                  <a:cubicBezTo>
                    <a:pt x="6639" y="19838"/>
                    <a:pt x="6608" y="19807"/>
                    <a:pt x="6592" y="19807"/>
                  </a:cubicBezTo>
                  <a:cubicBezTo>
                    <a:pt x="5833" y="19465"/>
                    <a:pt x="5119" y="18876"/>
                    <a:pt x="5088" y="18861"/>
                  </a:cubicBezTo>
                  <a:cubicBezTo>
                    <a:pt x="5026" y="18830"/>
                    <a:pt x="5011" y="18721"/>
                    <a:pt x="5057" y="18674"/>
                  </a:cubicBezTo>
                  <a:cubicBezTo>
                    <a:pt x="5085" y="18637"/>
                    <a:pt x="5130" y="18616"/>
                    <a:pt x="5176" y="18616"/>
                  </a:cubicBezTo>
                  <a:close/>
                  <a:moveTo>
                    <a:pt x="7553" y="20258"/>
                  </a:moveTo>
                  <a:cubicBezTo>
                    <a:pt x="7612" y="20258"/>
                    <a:pt x="7673" y="20274"/>
                    <a:pt x="7725" y="20303"/>
                  </a:cubicBezTo>
                  <a:cubicBezTo>
                    <a:pt x="7818" y="20349"/>
                    <a:pt x="7880" y="20489"/>
                    <a:pt x="7849" y="20598"/>
                  </a:cubicBezTo>
                  <a:cubicBezTo>
                    <a:pt x="7849" y="20644"/>
                    <a:pt x="7833" y="20675"/>
                    <a:pt x="7802" y="20706"/>
                  </a:cubicBezTo>
                  <a:cubicBezTo>
                    <a:pt x="7771" y="20706"/>
                    <a:pt x="7756" y="20722"/>
                    <a:pt x="7740" y="20722"/>
                  </a:cubicBezTo>
                  <a:cubicBezTo>
                    <a:pt x="7694" y="20737"/>
                    <a:pt x="7663" y="20737"/>
                    <a:pt x="7616" y="20737"/>
                  </a:cubicBezTo>
                  <a:cubicBezTo>
                    <a:pt x="7523" y="20737"/>
                    <a:pt x="7446" y="20722"/>
                    <a:pt x="7383" y="20660"/>
                  </a:cubicBezTo>
                  <a:cubicBezTo>
                    <a:pt x="7337" y="20629"/>
                    <a:pt x="7306" y="20551"/>
                    <a:pt x="7306" y="20474"/>
                  </a:cubicBezTo>
                  <a:cubicBezTo>
                    <a:pt x="7306" y="20411"/>
                    <a:pt x="7352" y="20349"/>
                    <a:pt x="7383" y="20318"/>
                  </a:cubicBezTo>
                  <a:cubicBezTo>
                    <a:pt x="7424" y="20278"/>
                    <a:pt x="7487" y="20258"/>
                    <a:pt x="7553" y="20258"/>
                  </a:cubicBezTo>
                  <a:close/>
                  <a:moveTo>
                    <a:pt x="12475" y="20362"/>
                  </a:moveTo>
                  <a:cubicBezTo>
                    <a:pt x="12533" y="20362"/>
                    <a:pt x="12588" y="20402"/>
                    <a:pt x="12610" y="20458"/>
                  </a:cubicBezTo>
                  <a:cubicBezTo>
                    <a:pt x="12641" y="20536"/>
                    <a:pt x="12610" y="20629"/>
                    <a:pt x="12533" y="20644"/>
                  </a:cubicBezTo>
                  <a:cubicBezTo>
                    <a:pt x="12222" y="20768"/>
                    <a:pt x="11525" y="20784"/>
                    <a:pt x="11478" y="20784"/>
                  </a:cubicBezTo>
                  <a:cubicBezTo>
                    <a:pt x="11400" y="20784"/>
                    <a:pt x="11338" y="20722"/>
                    <a:pt x="11338" y="20644"/>
                  </a:cubicBezTo>
                  <a:cubicBezTo>
                    <a:pt x="11338" y="20567"/>
                    <a:pt x="11400" y="20505"/>
                    <a:pt x="11463" y="20489"/>
                  </a:cubicBezTo>
                  <a:cubicBezTo>
                    <a:pt x="11633" y="20489"/>
                    <a:pt x="12176" y="20458"/>
                    <a:pt x="12409" y="20380"/>
                  </a:cubicBezTo>
                  <a:cubicBezTo>
                    <a:pt x="12430" y="20368"/>
                    <a:pt x="12452" y="20362"/>
                    <a:pt x="12475" y="20362"/>
                  </a:cubicBezTo>
                  <a:close/>
                  <a:moveTo>
                    <a:pt x="10672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2" y="21327"/>
                  </a:cubicBezTo>
                  <a:cubicBezTo>
                    <a:pt x="13091" y="21327"/>
                    <a:pt x="15324" y="20505"/>
                    <a:pt x="17139" y="19140"/>
                  </a:cubicBezTo>
                  <a:lnTo>
                    <a:pt x="17139" y="19140"/>
                  </a:lnTo>
                  <a:cubicBezTo>
                    <a:pt x="16984" y="19248"/>
                    <a:pt x="16813" y="19357"/>
                    <a:pt x="16658" y="19481"/>
                  </a:cubicBezTo>
                  <a:cubicBezTo>
                    <a:pt x="15511" y="19993"/>
                    <a:pt x="14239" y="20256"/>
                    <a:pt x="12889" y="20256"/>
                  </a:cubicBezTo>
                  <a:cubicBezTo>
                    <a:pt x="12222" y="20256"/>
                    <a:pt x="11556" y="20194"/>
                    <a:pt x="10935" y="20055"/>
                  </a:cubicBezTo>
                  <a:lnTo>
                    <a:pt x="10935" y="20101"/>
                  </a:lnTo>
                  <a:cubicBezTo>
                    <a:pt x="10935" y="20148"/>
                    <a:pt x="10935" y="20179"/>
                    <a:pt x="10920" y="20225"/>
                  </a:cubicBezTo>
                  <a:cubicBezTo>
                    <a:pt x="10858" y="20380"/>
                    <a:pt x="10672" y="20396"/>
                    <a:pt x="10532" y="20411"/>
                  </a:cubicBezTo>
                  <a:cubicBezTo>
                    <a:pt x="10439" y="20427"/>
                    <a:pt x="10315" y="20427"/>
                    <a:pt x="10222" y="20427"/>
                  </a:cubicBezTo>
                  <a:cubicBezTo>
                    <a:pt x="9865" y="20427"/>
                    <a:pt x="9617" y="20380"/>
                    <a:pt x="9400" y="20256"/>
                  </a:cubicBezTo>
                  <a:cubicBezTo>
                    <a:pt x="9353" y="20225"/>
                    <a:pt x="9214" y="20148"/>
                    <a:pt x="9198" y="20008"/>
                  </a:cubicBezTo>
                  <a:cubicBezTo>
                    <a:pt x="9198" y="19946"/>
                    <a:pt x="9214" y="19869"/>
                    <a:pt x="9245" y="19807"/>
                  </a:cubicBezTo>
                  <a:cubicBezTo>
                    <a:pt x="9307" y="19714"/>
                    <a:pt x="9431" y="19698"/>
                    <a:pt x="9539" y="19683"/>
                  </a:cubicBezTo>
                  <a:cubicBezTo>
                    <a:pt x="5879" y="18318"/>
                    <a:pt x="3273" y="14797"/>
                    <a:pt x="3273" y="10656"/>
                  </a:cubicBezTo>
                  <a:cubicBezTo>
                    <a:pt x="3273" y="8081"/>
                    <a:pt x="4282" y="5755"/>
                    <a:pt x="5941" y="4033"/>
                  </a:cubicBezTo>
                  <a:cubicBezTo>
                    <a:pt x="5879" y="3987"/>
                    <a:pt x="5817" y="3940"/>
                    <a:pt x="5786" y="3863"/>
                  </a:cubicBezTo>
                  <a:cubicBezTo>
                    <a:pt x="5755" y="3816"/>
                    <a:pt x="5739" y="3785"/>
                    <a:pt x="5739" y="3739"/>
                  </a:cubicBezTo>
                  <a:cubicBezTo>
                    <a:pt x="5724" y="3584"/>
                    <a:pt x="5817" y="3444"/>
                    <a:pt x="6019" y="3335"/>
                  </a:cubicBezTo>
                  <a:cubicBezTo>
                    <a:pt x="6273" y="3171"/>
                    <a:pt x="6656" y="2978"/>
                    <a:pt x="7059" y="2978"/>
                  </a:cubicBezTo>
                  <a:cubicBezTo>
                    <a:pt x="7074" y="2978"/>
                    <a:pt x="7089" y="2978"/>
                    <a:pt x="7104" y="2979"/>
                  </a:cubicBezTo>
                  <a:cubicBezTo>
                    <a:pt x="8702" y="1769"/>
                    <a:pt x="10703" y="1040"/>
                    <a:pt x="12874" y="1040"/>
                  </a:cubicBezTo>
                  <a:cubicBezTo>
                    <a:pt x="14208" y="1040"/>
                    <a:pt x="15479" y="1335"/>
                    <a:pt x="16643" y="1816"/>
                  </a:cubicBezTo>
                  <a:cubicBezTo>
                    <a:pt x="14937" y="683"/>
                    <a:pt x="12874" y="1"/>
                    <a:pt x="10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26"/>
            <p:cNvSpPr/>
            <p:nvPr/>
          </p:nvSpPr>
          <p:spPr>
            <a:xfrm>
              <a:off x="6419763" y="3952650"/>
              <a:ext cx="3525" cy="14775"/>
            </a:xfrm>
            <a:custGeom>
              <a:avLst/>
              <a:gdLst/>
              <a:ahLst/>
              <a:cxnLst/>
              <a:rect l="l" t="t" r="r" b="b"/>
              <a:pathLst>
                <a:path w="141" h="591" extrusionOk="0">
                  <a:moveTo>
                    <a:pt x="1" y="1"/>
                  </a:moveTo>
                  <a:cubicBezTo>
                    <a:pt x="32" y="202"/>
                    <a:pt x="78" y="389"/>
                    <a:pt x="140" y="590"/>
                  </a:cubicBezTo>
                  <a:cubicBezTo>
                    <a:pt x="94" y="389"/>
                    <a:pt x="63" y="20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26"/>
            <p:cNvSpPr/>
            <p:nvPr/>
          </p:nvSpPr>
          <p:spPr>
            <a:xfrm>
              <a:off x="59327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26"/>
            <p:cNvSpPr/>
            <p:nvPr/>
          </p:nvSpPr>
          <p:spPr>
            <a:xfrm>
              <a:off x="6404263" y="3909250"/>
              <a:ext cx="4300" cy="9700"/>
            </a:xfrm>
            <a:custGeom>
              <a:avLst/>
              <a:gdLst/>
              <a:ahLst/>
              <a:cxnLst/>
              <a:rect l="l" t="t" r="r" b="b"/>
              <a:pathLst>
                <a:path w="172" h="388" extrusionOk="0">
                  <a:moveTo>
                    <a:pt x="1" y="0"/>
                  </a:moveTo>
                  <a:cubicBezTo>
                    <a:pt x="63" y="124"/>
                    <a:pt x="109" y="264"/>
                    <a:pt x="171" y="387"/>
                  </a:cubicBezTo>
                  <a:cubicBezTo>
                    <a:pt x="109" y="248"/>
                    <a:pt x="63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26"/>
            <p:cNvSpPr/>
            <p:nvPr/>
          </p:nvSpPr>
          <p:spPr>
            <a:xfrm>
              <a:off x="6415513" y="3938300"/>
              <a:ext cx="4275" cy="14375"/>
            </a:xfrm>
            <a:custGeom>
              <a:avLst/>
              <a:gdLst/>
              <a:ahLst/>
              <a:cxnLst/>
              <a:rect l="l" t="t" r="r" b="b"/>
              <a:pathLst>
                <a:path w="171" h="575" extrusionOk="0">
                  <a:moveTo>
                    <a:pt x="0" y="1"/>
                  </a:moveTo>
                  <a:cubicBezTo>
                    <a:pt x="29" y="108"/>
                    <a:pt x="65" y="220"/>
                    <a:pt x="102" y="343"/>
                  </a:cubicBezTo>
                  <a:lnTo>
                    <a:pt x="102" y="343"/>
                  </a:lnTo>
                  <a:lnTo>
                    <a:pt x="0" y="1"/>
                  </a:lnTo>
                  <a:close/>
                  <a:moveTo>
                    <a:pt x="102" y="343"/>
                  </a:moveTo>
                  <a:lnTo>
                    <a:pt x="171" y="575"/>
                  </a:lnTo>
                  <a:cubicBezTo>
                    <a:pt x="148" y="493"/>
                    <a:pt x="124" y="416"/>
                    <a:pt x="102" y="3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26"/>
            <p:cNvSpPr/>
            <p:nvPr/>
          </p:nvSpPr>
          <p:spPr>
            <a:xfrm>
              <a:off x="5919988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79" y="0"/>
                  </a:moveTo>
                  <a:cubicBezTo>
                    <a:pt x="217" y="0"/>
                    <a:pt x="155" y="78"/>
                    <a:pt x="124" y="186"/>
                  </a:cubicBezTo>
                  <a:cubicBezTo>
                    <a:pt x="0" y="636"/>
                    <a:pt x="171" y="1117"/>
                    <a:pt x="357" y="1489"/>
                  </a:cubicBezTo>
                  <a:cubicBezTo>
                    <a:pt x="403" y="1613"/>
                    <a:pt x="465" y="1691"/>
                    <a:pt x="527" y="1691"/>
                  </a:cubicBezTo>
                  <a:lnTo>
                    <a:pt x="558" y="1691"/>
                  </a:lnTo>
                  <a:cubicBezTo>
                    <a:pt x="698" y="1629"/>
                    <a:pt x="776" y="1474"/>
                    <a:pt x="760" y="1319"/>
                  </a:cubicBezTo>
                  <a:cubicBezTo>
                    <a:pt x="698" y="915"/>
                    <a:pt x="589" y="528"/>
                    <a:pt x="403" y="155"/>
                  </a:cubicBezTo>
                  <a:cubicBezTo>
                    <a:pt x="357" y="31"/>
                    <a:pt x="31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26"/>
            <p:cNvSpPr/>
            <p:nvPr/>
          </p:nvSpPr>
          <p:spPr>
            <a:xfrm>
              <a:off x="6037838" y="3827000"/>
              <a:ext cx="34550" cy="26425"/>
            </a:xfrm>
            <a:custGeom>
              <a:avLst/>
              <a:gdLst/>
              <a:ahLst/>
              <a:cxnLst/>
              <a:rect l="l" t="t" r="r" b="b"/>
              <a:pathLst>
                <a:path w="1382" h="1057" extrusionOk="0">
                  <a:moveTo>
                    <a:pt x="1336" y="1"/>
                  </a:moveTo>
                  <a:cubicBezTo>
                    <a:pt x="933" y="1"/>
                    <a:pt x="550" y="194"/>
                    <a:pt x="296" y="358"/>
                  </a:cubicBezTo>
                  <a:cubicBezTo>
                    <a:pt x="94" y="467"/>
                    <a:pt x="1" y="607"/>
                    <a:pt x="16" y="762"/>
                  </a:cubicBezTo>
                  <a:cubicBezTo>
                    <a:pt x="16" y="808"/>
                    <a:pt x="32" y="839"/>
                    <a:pt x="63" y="886"/>
                  </a:cubicBezTo>
                  <a:cubicBezTo>
                    <a:pt x="94" y="963"/>
                    <a:pt x="156" y="1010"/>
                    <a:pt x="218" y="1056"/>
                  </a:cubicBezTo>
                  <a:cubicBezTo>
                    <a:pt x="265" y="979"/>
                    <a:pt x="327" y="901"/>
                    <a:pt x="404" y="839"/>
                  </a:cubicBezTo>
                  <a:cubicBezTo>
                    <a:pt x="342" y="824"/>
                    <a:pt x="311" y="777"/>
                    <a:pt x="296" y="731"/>
                  </a:cubicBezTo>
                  <a:cubicBezTo>
                    <a:pt x="296" y="700"/>
                    <a:pt x="311" y="669"/>
                    <a:pt x="420" y="607"/>
                  </a:cubicBezTo>
                  <a:cubicBezTo>
                    <a:pt x="559" y="529"/>
                    <a:pt x="761" y="436"/>
                    <a:pt x="947" y="358"/>
                  </a:cubicBezTo>
                  <a:cubicBezTo>
                    <a:pt x="1087" y="234"/>
                    <a:pt x="1226" y="126"/>
                    <a:pt x="1381" y="2"/>
                  </a:cubicBezTo>
                  <a:cubicBezTo>
                    <a:pt x="1366" y="1"/>
                    <a:pt x="1351" y="1"/>
                    <a:pt x="13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26"/>
            <p:cNvSpPr/>
            <p:nvPr/>
          </p:nvSpPr>
          <p:spPr>
            <a:xfrm>
              <a:off x="6123538" y="4243850"/>
              <a:ext cx="44225" cy="19400"/>
            </a:xfrm>
            <a:custGeom>
              <a:avLst/>
              <a:gdLst/>
              <a:ahLst/>
              <a:cxnLst/>
              <a:rect l="l" t="t" r="r" b="b"/>
              <a:pathLst>
                <a:path w="1769" h="776" extrusionOk="0">
                  <a:moveTo>
                    <a:pt x="777" y="285"/>
                  </a:moveTo>
                  <a:cubicBezTo>
                    <a:pt x="955" y="285"/>
                    <a:pt x="1137" y="293"/>
                    <a:pt x="1319" y="311"/>
                  </a:cubicBezTo>
                  <a:cubicBezTo>
                    <a:pt x="1412" y="342"/>
                    <a:pt x="1489" y="388"/>
                    <a:pt x="1489" y="419"/>
                  </a:cubicBezTo>
                  <a:cubicBezTo>
                    <a:pt x="1489" y="419"/>
                    <a:pt x="1474" y="450"/>
                    <a:pt x="1334" y="450"/>
                  </a:cubicBezTo>
                  <a:cubicBezTo>
                    <a:pt x="1241" y="466"/>
                    <a:pt x="1148" y="466"/>
                    <a:pt x="1055" y="466"/>
                  </a:cubicBezTo>
                  <a:cubicBezTo>
                    <a:pt x="761" y="466"/>
                    <a:pt x="528" y="435"/>
                    <a:pt x="373" y="342"/>
                  </a:cubicBezTo>
                  <a:cubicBezTo>
                    <a:pt x="357" y="342"/>
                    <a:pt x="357" y="311"/>
                    <a:pt x="326" y="311"/>
                  </a:cubicBezTo>
                  <a:cubicBezTo>
                    <a:pt x="357" y="295"/>
                    <a:pt x="373" y="295"/>
                    <a:pt x="404" y="295"/>
                  </a:cubicBezTo>
                  <a:cubicBezTo>
                    <a:pt x="526" y="289"/>
                    <a:pt x="651" y="285"/>
                    <a:pt x="777" y="285"/>
                  </a:cubicBezTo>
                  <a:close/>
                  <a:moveTo>
                    <a:pt x="373" y="1"/>
                  </a:moveTo>
                  <a:cubicBezTo>
                    <a:pt x="280" y="32"/>
                    <a:pt x="156" y="47"/>
                    <a:pt x="78" y="156"/>
                  </a:cubicBezTo>
                  <a:cubicBezTo>
                    <a:pt x="16" y="218"/>
                    <a:pt x="1" y="280"/>
                    <a:pt x="16" y="357"/>
                  </a:cubicBezTo>
                  <a:cubicBezTo>
                    <a:pt x="63" y="497"/>
                    <a:pt x="171" y="574"/>
                    <a:pt x="233" y="605"/>
                  </a:cubicBezTo>
                  <a:cubicBezTo>
                    <a:pt x="450" y="729"/>
                    <a:pt x="714" y="776"/>
                    <a:pt x="1055" y="776"/>
                  </a:cubicBezTo>
                  <a:cubicBezTo>
                    <a:pt x="1164" y="776"/>
                    <a:pt x="1257" y="760"/>
                    <a:pt x="1365" y="760"/>
                  </a:cubicBezTo>
                  <a:cubicBezTo>
                    <a:pt x="1489" y="745"/>
                    <a:pt x="1676" y="729"/>
                    <a:pt x="1753" y="574"/>
                  </a:cubicBezTo>
                  <a:cubicBezTo>
                    <a:pt x="1769" y="528"/>
                    <a:pt x="1769" y="497"/>
                    <a:pt x="1769" y="450"/>
                  </a:cubicBezTo>
                  <a:lnTo>
                    <a:pt x="1769" y="419"/>
                  </a:lnTo>
                  <a:cubicBezTo>
                    <a:pt x="1288" y="311"/>
                    <a:pt x="823" y="187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26"/>
            <p:cNvSpPr/>
            <p:nvPr/>
          </p:nvSpPr>
          <p:spPr>
            <a:xfrm>
              <a:off x="5912613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74" y="305"/>
                  </a:moveTo>
                  <a:cubicBezTo>
                    <a:pt x="605" y="305"/>
                    <a:pt x="652" y="367"/>
                    <a:pt x="683" y="445"/>
                  </a:cubicBezTo>
                  <a:cubicBezTo>
                    <a:pt x="853" y="802"/>
                    <a:pt x="977" y="1189"/>
                    <a:pt x="1040" y="1608"/>
                  </a:cubicBezTo>
                  <a:cubicBezTo>
                    <a:pt x="1055" y="1763"/>
                    <a:pt x="977" y="1918"/>
                    <a:pt x="853" y="1996"/>
                  </a:cubicBezTo>
                  <a:lnTo>
                    <a:pt x="822" y="1996"/>
                  </a:lnTo>
                  <a:cubicBezTo>
                    <a:pt x="760" y="1996"/>
                    <a:pt x="698" y="1918"/>
                    <a:pt x="652" y="1794"/>
                  </a:cubicBezTo>
                  <a:cubicBezTo>
                    <a:pt x="466" y="1422"/>
                    <a:pt x="295" y="941"/>
                    <a:pt x="419" y="491"/>
                  </a:cubicBezTo>
                  <a:cubicBezTo>
                    <a:pt x="450" y="383"/>
                    <a:pt x="512" y="305"/>
                    <a:pt x="574" y="305"/>
                  </a:cubicBezTo>
                  <a:close/>
                  <a:moveTo>
                    <a:pt x="556" y="0"/>
                  </a:moveTo>
                  <a:cubicBezTo>
                    <a:pt x="351" y="0"/>
                    <a:pt x="211" y="206"/>
                    <a:pt x="155" y="398"/>
                  </a:cubicBezTo>
                  <a:cubicBezTo>
                    <a:pt x="0" y="941"/>
                    <a:pt x="202" y="1484"/>
                    <a:pt x="388" y="1887"/>
                  </a:cubicBezTo>
                  <a:cubicBezTo>
                    <a:pt x="435" y="1996"/>
                    <a:pt x="574" y="2260"/>
                    <a:pt x="822" y="2260"/>
                  </a:cubicBezTo>
                  <a:cubicBezTo>
                    <a:pt x="853" y="2260"/>
                    <a:pt x="915" y="2260"/>
                    <a:pt x="962" y="2244"/>
                  </a:cubicBezTo>
                  <a:cubicBezTo>
                    <a:pt x="1210" y="2151"/>
                    <a:pt x="1365" y="1856"/>
                    <a:pt x="1319" y="1562"/>
                  </a:cubicBezTo>
                  <a:cubicBezTo>
                    <a:pt x="1257" y="1112"/>
                    <a:pt x="1133" y="693"/>
                    <a:pt x="946" y="305"/>
                  </a:cubicBezTo>
                  <a:cubicBezTo>
                    <a:pt x="900" y="181"/>
                    <a:pt x="822" y="57"/>
                    <a:pt x="636" y="11"/>
                  </a:cubicBezTo>
                  <a:cubicBezTo>
                    <a:pt x="608" y="4"/>
                    <a:pt x="582" y="0"/>
                    <a:pt x="5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26"/>
            <p:cNvSpPr/>
            <p:nvPr/>
          </p:nvSpPr>
          <p:spPr>
            <a:xfrm>
              <a:off x="5948663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497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1" y="482"/>
                  </a:cubicBezTo>
                  <a:cubicBezTo>
                    <a:pt x="373" y="435"/>
                    <a:pt x="311" y="404"/>
                    <a:pt x="233" y="388"/>
                  </a:cubicBezTo>
                  <a:cubicBezTo>
                    <a:pt x="212" y="376"/>
                    <a:pt x="191" y="370"/>
                    <a:pt x="170" y="370"/>
                  </a:cubicBezTo>
                  <a:cubicBezTo>
                    <a:pt x="116" y="370"/>
                    <a:pt x="65" y="410"/>
                    <a:pt x="32" y="466"/>
                  </a:cubicBezTo>
                  <a:cubicBezTo>
                    <a:pt x="1" y="544"/>
                    <a:pt x="32" y="621"/>
                    <a:pt x="109" y="652"/>
                  </a:cubicBezTo>
                  <a:cubicBezTo>
                    <a:pt x="280" y="730"/>
                    <a:pt x="466" y="823"/>
                    <a:pt x="652" y="900"/>
                  </a:cubicBezTo>
                  <a:cubicBezTo>
                    <a:pt x="668" y="931"/>
                    <a:pt x="668" y="962"/>
                    <a:pt x="699" y="978"/>
                  </a:cubicBezTo>
                  <a:lnTo>
                    <a:pt x="466" y="1505"/>
                  </a:lnTo>
                  <a:cubicBezTo>
                    <a:pt x="420" y="1583"/>
                    <a:pt x="466" y="1660"/>
                    <a:pt x="544" y="1707"/>
                  </a:cubicBezTo>
                  <a:cubicBezTo>
                    <a:pt x="559" y="1707"/>
                    <a:pt x="575" y="1722"/>
                    <a:pt x="590" y="1722"/>
                  </a:cubicBezTo>
                  <a:cubicBezTo>
                    <a:pt x="652" y="1722"/>
                    <a:pt x="714" y="1676"/>
                    <a:pt x="730" y="1645"/>
                  </a:cubicBezTo>
                  <a:lnTo>
                    <a:pt x="854" y="1397"/>
                  </a:lnTo>
                  <a:cubicBezTo>
                    <a:pt x="900" y="1567"/>
                    <a:pt x="978" y="1738"/>
                    <a:pt x="1040" y="1908"/>
                  </a:cubicBezTo>
                  <a:lnTo>
                    <a:pt x="1319" y="1831"/>
                  </a:lnTo>
                  <a:cubicBezTo>
                    <a:pt x="1242" y="1598"/>
                    <a:pt x="1164" y="1366"/>
                    <a:pt x="1055" y="1133"/>
                  </a:cubicBezTo>
                  <a:lnTo>
                    <a:pt x="1055" y="1133"/>
                  </a:lnTo>
                  <a:cubicBezTo>
                    <a:pt x="1242" y="1210"/>
                    <a:pt x="1412" y="1319"/>
                    <a:pt x="1567" y="1397"/>
                  </a:cubicBezTo>
                  <a:cubicBezTo>
                    <a:pt x="1583" y="1412"/>
                    <a:pt x="1614" y="1412"/>
                    <a:pt x="1645" y="1412"/>
                  </a:cubicBezTo>
                  <a:cubicBezTo>
                    <a:pt x="1707" y="1412"/>
                    <a:pt x="1738" y="1397"/>
                    <a:pt x="1784" y="1335"/>
                  </a:cubicBezTo>
                  <a:cubicBezTo>
                    <a:pt x="1784" y="1242"/>
                    <a:pt x="1753" y="1164"/>
                    <a:pt x="1691" y="1117"/>
                  </a:cubicBezTo>
                  <a:cubicBezTo>
                    <a:pt x="1490" y="1024"/>
                    <a:pt x="1273" y="900"/>
                    <a:pt x="1086" y="807"/>
                  </a:cubicBezTo>
                  <a:lnTo>
                    <a:pt x="1304" y="326"/>
                  </a:lnTo>
                  <a:cubicBezTo>
                    <a:pt x="1335" y="249"/>
                    <a:pt x="1304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30" y="419"/>
                    <a:pt x="621" y="202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26"/>
            <p:cNvSpPr/>
            <p:nvPr/>
          </p:nvSpPr>
          <p:spPr>
            <a:xfrm>
              <a:off x="5936638" y="3866475"/>
              <a:ext cx="26025" cy="34250"/>
            </a:xfrm>
            <a:custGeom>
              <a:avLst/>
              <a:gdLst/>
              <a:ahLst/>
              <a:cxnLst/>
              <a:rect l="l" t="t" r="r" b="b"/>
              <a:pathLst>
                <a:path w="1041" h="1370" extrusionOk="0">
                  <a:moveTo>
                    <a:pt x="877" y="1"/>
                  </a:moveTo>
                  <a:cubicBezTo>
                    <a:pt x="831" y="1"/>
                    <a:pt x="783" y="23"/>
                    <a:pt x="745" y="51"/>
                  </a:cubicBezTo>
                  <a:cubicBezTo>
                    <a:pt x="404" y="470"/>
                    <a:pt x="16" y="1121"/>
                    <a:pt x="1" y="1137"/>
                  </a:cubicBezTo>
                  <a:cubicBezTo>
                    <a:pt x="1" y="1214"/>
                    <a:pt x="16" y="1292"/>
                    <a:pt x="79" y="1354"/>
                  </a:cubicBezTo>
                  <a:cubicBezTo>
                    <a:pt x="94" y="1370"/>
                    <a:pt x="110" y="1370"/>
                    <a:pt x="156" y="1370"/>
                  </a:cubicBezTo>
                  <a:cubicBezTo>
                    <a:pt x="203" y="1370"/>
                    <a:pt x="249" y="1354"/>
                    <a:pt x="265" y="1292"/>
                  </a:cubicBezTo>
                  <a:cubicBezTo>
                    <a:pt x="265" y="1292"/>
                    <a:pt x="652" y="641"/>
                    <a:pt x="978" y="253"/>
                  </a:cubicBezTo>
                  <a:cubicBezTo>
                    <a:pt x="1040" y="191"/>
                    <a:pt x="1025" y="98"/>
                    <a:pt x="963" y="36"/>
                  </a:cubicBezTo>
                  <a:cubicBezTo>
                    <a:pt x="938" y="11"/>
                    <a:pt x="908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26"/>
            <p:cNvSpPr/>
            <p:nvPr/>
          </p:nvSpPr>
          <p:spPr>
            <a:xfrm>
              <a:off x="5968438" y="3825775"/>
              <a:ext cx="33000" cy="33475"/>
            </a:xfrm>
            <a:custGeom>
              <a:avLst/>
              <a:gdLst/>
              <a:ahLst/>
              <a:cxnLst/>
              <a:rect l="l" t="t" r="r" b="b"/>
              <a:pathLst>
                <a:path w="1320" h="1339" extrusionOk="0">
                  <a:moveTo>
                    <a:pt x="1150" y="0"/>
                  </a:moveTo>
                  <a:cubicBezTo>
                    <a:pt x="1123" y="0"/>
                    <a:pt x="1096" y="10"/>
                    <a:pt x="1071" y="35"/>
                  </a:cubicBezTo>
                  <a:cubicBezTo>
                    <a:pt x="668" y="392"/>
                    <a:pt x="78" y="1090"/>
                    <a:pt x="63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78" y="1338"/>
                    <a:pt x="125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4" y="563"/>
                    <a:pt x="1242" y="252"/>
                  </a:cubicBezTo>
                  <a:cubicBezTo>
                    <a:pt x="1304" y="190"/>
                    <a:pt x="1319" y="113"/>
                    <a:pt x="1257" y="51"/>
                  </a:cubicBezTo>
                  <a:cubicBezTo>
                    <a:pt x="1229" y="23"/>
                    <a:pt x="1190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26"/>
            <p:cNvSpPr/>
            <p:nvPr/>
          </p:nvSpPr>
          <p:spPr>
            <a:xfrm>
              <a:off x="5976188" y="3851725"/>
              <a:ext cx="27575" cy="26900"/>
            </a:xfrm>
            <a:custGeom>
              <a:avLst/>
              <a:gdLst/>
              <a:ahLst/>
              <a:cxnLst/>
              <a:rect l="l" t="t" r="r" b="b"/>
              <a:pathLst>
                <a:path w="1103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6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3" y="1075"/>
                    <a:pt x="234" y="1060"/>
                    <a:pt x="249" y="1029"/>
                  </a:cubicBezTo>
                  <a:cubicBezTo>
                    <a:pt x="249" y="1029"/>
                    <a:pt x="792" y="486"/>
                    <a:pt x="1056" y="253"/>
                  </a:cubicBezTo>
                  <a:cubicBezTo>
                    <a:pt x="1102" y="207"/>
                    <a:pt x="1102" y="129"/>
                    <a:pt x="1071" y="52"/>
                  </a:cubicBezTo>
                  <a:cubicBezTo>
                    <a:pt x="1035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26"/>
            <p:cNvSpPr/>
            <p:nvPr/>
          </p:nvSpPr>
          <p:spPr>
            <a:xfrm>
              <a:off x="6137488" y="3766725"/>
              <a:ext cx="47725" cy="8825"/>
            </a:xfrm>
            <a:custGeom>
              <a:avLst/>
              <a:gdLst/>
              <a:ahLst/>
              <a:cxnLst/>
              <a:rect l="l" t="t" r="r" b="b"/>
              <a:pathLst>
                <a:path w="1909" h="353" extrusionOk="0">
                  <a:moveTo>
                    <a:pt x="1116" y="0"/>
                  </a:moveTo>
                  <a:cubicBezTo>
                    <a:pt x="644" y="0"/>
                    <a:pt x="172" y="55"/>
                    <a:pt x="141" y="55"/>
                  </a:cubicBezTo>
                  <a:cubicBezTo>
                    <a:pt x="63" y="55"/>
                    <a:pt x="1" y="133"/>
                    <a:pt x="1" y="210"/>
                  </a:cubicBezTo>
                  <a:cubicBezTo>
                    <a:pt x="29" y="294"/>
                    <a:pt x="94" y="352"/>
                    <a:pt x="163" y="352"/>
                  </a:cubicBezTo>
                  <a:cubicBezTo>
                    <a:pt x="171" y="352"/>
                    <a:pt x="179" y="352"/>
                    <a:pt x="187" y="350"/>
                  </a:cubicBezTo>
                  <a:cubicBezTo>
                    <a:pt x="197" y="350"/>
                    <a:pt x="649" y="302"/>
                    <a:pt x="1096" y="302"/>
                  </a:cubicBezTo>
                  <a:cubicBezTo>
                    <a:pt x="1319" y="302"/>
                    <a:pt x="1542" y="314"/>
                    <a:pt x="1707" y="350"/>
                  </a:cubicBezTo>
                  <a:lnTo>
                    <a:pt x="1754" y="350"/>
                  </a:lnTo>
                  <a:cubicBezTo>
                    <a:pt x="1816" y="350"/>
                    <a:pt x="1893" y="303"/>
                    <a:pt x="1893" y="226"/>
                  </a:cubicBezTo>
                  <a:cubicBezTo>
                    <a:pt x="1909" y="148"/>
                    <a:pt x="1847" y="71"/>
                    <a:pt x="1769" y="55"/>
                  </a:cubicBezTo>
                  <a:cubicBezTo>
                    <a:pt x="1588" y="14"/>
                    <a:pt x="1352" y="0"/>
                    <a:pt x="1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26"/>
            <p:cNvSpPr/>
            <p:nvPr/>
          </p:nvSpPr>
          <p:spPr>
            <a:xfrm>
              <a:off x="6020013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0" y="0"/>
                    <a:pt x="75" y="21"/>
                    <a:pt x="47" y="58"/>
                  </a:cubicBezTo>
                  <a:cubicBezTo>
                    <a:pt x="1" y="105"/>
                    <a:pt x="16" y="214"/>
                    <a:pt x="78" y="245"/>
                  </a:cubicBezTo>
                  <a:cubicBezTo>
                    <a:pt x="109" y="260"/>
                    <a:pt x="823" y="849"/>
                    <a:pt x="1582" y="1191"/>
                  </a:cubicBezTo>
                  <a:cubicBezTo>
                    <a:pt x="1598" y="1191"/>
                    <a:pt x="1629" y="1222"/>
                    <a:pt x="1645" y="1222"/>
                  </a:cubicBezTo>
                  <a:cubicBezTo>
                    <a:pt x="1707" y="1222"/>
                    <a:pt x="1738" y="1175"/>
                    <a:pt x="1784" y="1144"/>
                  </a:cubicBezTo>
                  <a:cubicBezTo>
                    <a:pt x="1800" y="1082"/>
                    <a:pt x="1753" y="989"/>
                    <a:pt x="1707" y="942"/>
                  </a:cubicBezTo>
                  <a:cubicBezTo>
                    <a:pt x="978" y="617"/>
                    <a:pt x="249" y="27"/>
                    <a:pt x="249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26"/>
            <p:cNvSpPr/>
            <p:nvPr/>
          </p:nvSpPr>
          <p:spPr>
            <a:xfrm>
              <a:off x="5906413" y="3994325"/>
              <a:ext cx="11250" cy="39000"/>
            </a:xfrm>
            <a:custGeom>
              <a:avLst/>
              <a:gdLst/>
              <a:ahLst/>
              <a:cxnLst/>
              <a:rect l="l" t="t" r="r" b="b"/>
              <a:pathLst>
                <a:path w="450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0" y="893"/>
                    <a:pt x="78" y="1420"/>
                  </a:cubicBezTo>
                  <a:cubicBezTo>
                    <a:pt x="78" y="1498"/>
                    <a:pt x="155" y="1560"/>
                    <a:pt x="217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2" y="1405"/>
                  </a:cubicBezTo>
                  <a:cubicBezTo>
                    <a:pt x="310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0" y="9"/>
                  </a:cubicBezTo>
                  <a:cubicBezTo>
                    <a:pt x="296" y="3"/>
                    <a:pt x="282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26"/>
            <p:cNvSpPr/>
            <p:nvPr/>
          </p:nvSpPr>
          <p:spPr>
            <a:xfrm>
              <a:off x="60580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4" y="0"/>
                    <a:pt x="66" y="25"/>
                    <a:pt x="47" y="73"/>
                  </a:cubicBezTo>
                  <a:cubicBezTo>
                    <a:pt x="0" y="151"/>
                    <a:pt x="31" y="228"/>
                    <a:pt x="109" y="275"/>
                  </a:cubicBezTo>
                  <a:cubicBezTo>
                    <a:pt x="125" y="290"/>
                    <a:pt x="822" y="662"/>
                    <a:pt x="1226" y="771"/>
                  </a:cubicBezTo>
                  <a:lnTo>
                    <a:pt x="1272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396" y="585"/>
                    <a:pt x="1365" y="507"/>
                    <a:pt x="1288" y="492"/>
                  </a:cubicBezTo>
                  <a:cubicBezTo>
                    <a:pt x="916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26"/>
            <p:cNvSpPr/>
            <p:nvPr/>
          </p:nvSpPr>
          <p:spPr>
            <a:xfrm>
              <a:off x="6177813" y="4261600"/>
              <a:ext cx="33000" cy="10575"/>
            </a:xfrm>
            <a:custGeom>
              <a:avLst/>
              <a:gdLst/>
              <a:ahLst/>
              <a:cxnLst/>
              <a:rect l="l" t="t" r="r" b="b"/>
              <a:pathLst>
                <a:path w="1320" h="423" extrusionOk="0">
                  <a:moveTo>
                    <a:pt x="1154" y="1"/>
                  </a:moveTo>
                  <a:cubicBezTo>
                    <a:pt x="1132" y="1"/>
                    <a:pt x="1109" y="6"/>
                    <a:pt x="1087" y="19"/>
                  </a:cubicBezTo>
                  <a:cubicBezTo>
                    <a:pt x="854" y="82"/>
                    <a:pt x="311" y="128"/>
                    <a:pt x="141" y="128"/>
                  </a:cubicBezTo>
                  <a:cubicBezTo>
                    <a:pt x="63" y="128"/>
                    <a:pt x="1" y="206"/>
                    <a:pt x="1" y="283"/>
                  </a:cubicBezTo>
                  <a:cubicBezTo>
                    <a:pt x="16" y="361"/>
                    <a:pt x="78" y="423"/>
                    <a:pt x="156" y="423"/>
                  </a:cubicBezTo>
                  <a:cubicBezTo>
                    <a:pt x="203" y="423"/>
                    <a:pt x="885" y="407"/>
                    <a:pt x="1211" y="283"/>
                  </a:cubicBezTo>
                  <a:cubicBezTo>
                    <a:pt x="1273" y="268"/>
                    <a:pt x="1319" y="159"/>
                    <a:pt x="1273" y="82"/>
                  </a:cubicBezTo>
                  <a:cubicBezTo>
                    <a:pt x="1262" y="37"/>
                    <a:pt x="1211" y="1"/>
                    <a:pt x="1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26"/>
            <p:cNvSpPr/>
            <p:nvPr/>
          </p:nvSpPr>
          <p:spPr>
            <a:xfrm>
              <a:off x="5936263" y="4017025"/>
              <a:ext cx="10875" cy="26400"/>
            </a:xfrm>
            <a:custGeom>
              <a:avLst/>
              <a:gdLst/>
              <a:ahLst/>
              <a:cxnLst/>
              <a:rect l="l" t="t" r="r" b="b"/>
              <a:pathLst>
                <a:path w="435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0" y="652"/>
                    <a:pt x="140" y="978"/>
                  </a:cubicBezTo>
                  <a:cubicBezTo>
                    <a:pt x="171" y="1040"/>
                    <a:pt x="218" y="1055"/>
                    <a:pt x="280" y="1055"/>
                  </a:cubicBezTo>
                  <a:cubicBezTo>
                    <a:pt x="295" y="1055"/>
                    <a:pt x="326" y="1055"/>
                    <a:pt x="342" y="1040"/>
                  </a:cubicBezTo>
                  <a:cubicBezTo>
                    <a:pt x="419" y="993"/>
                    <a:pt x="435" y="915"/>
                    <a:pt x="419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26"/>
            <p:cNvSpPr/>
            <p:nvPr/>
          </p:nvSpPr>
          <p:spPr>
            <a:xfrm>
              <a:off x="59521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55" y="0"/>
                  </a:moveTo>
                  <a:cubicBezTo>
                    <a:pt x="93" y="62"/>
                    <a:pt x="78" y="109"/>
                    <a:pt x="47" y="155"/>
                  </a:cubicBezTo>
                  <a:cubicBezTo>
                    <a:pt x="0" y="264"/>
                    <a:pt x="31" y="357"/>
                    <a:pt x="124" y="372"/>
                  </a:cubicBezTo>
                  <a:lnTo>
                    <a:pt x="171" y="372"/>
                  </a:lnTo>
                  <a:cubicBezTo>
                    <a:pt x="248" y="372"/>
                    <a:pt x="311" y="310"/>
                    <a:pt x="342" y="264"/>
                  </a:cubicBezTo>
                  <a:cubicBezTo>
                    <a:pt x="357" y="186"/>
                    <a:pt x="357" y="124"/>
                    <a:pt x="357" y="4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26"/>
            <p:cNvSpPr/>
            <p:nvPr/>
          </p:nvSpPr>
          <p:spPr>
            <a:xfrm>
              <a:off x="5964963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8" y="1"/>
                  </a:moveTo>
                  <a:cubicBezTo>
                    <a:pt x="163" y="1"/>
                    <a:pt x="132" y="5"/>
                    <a:pt x="109" y="5"/>
                  </a:cubicBezTo>
                  <a:lnTo>
                    <a:pt x="62" y="5"/>
                  </a:lnTo>
                  <a:lnTo>
                    <a:pt x="62" y="36"/>
                  </a:lnTo>
                  <a:cubicBezTo>
                    <a:pt x="62" y="67"/>
                    <a:pt x="47" y="98"/>
                    <a:pt x="62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7" y="408"/>
                    <a:pt x="248" y="408"/>
                  </a:cubicBezTo>
                  <a:cubicBezTo>
                    <a:pt x="295" y="408"/>
                    <a:pt x="326" y="392"/>
                    <a:pt x="372" y="377"/>
                  </a:cubicBezTo>
                  <a:cubicBezTo>
                    <a:pt x="403" y="346"/>
                    <a:pt x="450" y="315"/>
                    <a:pt x="450" y="253"/>
                  </a:cubicBezTo>
                  <a:cubicBezTo>
                    <a:pt x="465" y="144"/>
                    <a:pt x="388" y="67"/>
                    <a:pt x="310" y="20"/>
                  </a:cubicBezTo>
                  <a:cubicBezTo>
                    <a:pt x="272" y="5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26"/>
            <p:cNvSpPr/>
            <p:nvPr/>
          </p:nvSpPr>
          <p:spPr>
            <a:xfrm>
              <a:off x="5999463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6" y="0"/>
                  </a:moveTo>
                  <a:cubicBezTo>
                    <a:pt x="141" y="0"/>
                    <a:pt x="107" y="10"/>
                    <a:pt x="78" y="33"/>
                  </a:cubicBezTo>
                  <a:cubicBezTo>
                    <a:pt x="47" y="64"/>
                    <a:pt x="1" y="126"/>
                    <a:pt x="1" y="173"/>
                  </a:cubicBezTo>
                  <a:cubicBezTo>
                    <a:pt x="1" y="235"/>
                    <a:pt x="47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80" y="374"/>
                    <a:pt x="357" y="312"/>
                    <a:pt x="373" y="235"/>
                  </a:cubicBezTo>
                  <a:cubicBezTo>
                    <a:pt x="388" y="173"/>
                    <a:pt x="373" y="142"/>
                    <a:pt x="326" y="80"/>
                  </a:cubicBezTo>
                  <a:cubicBezTo>
                    <a:pt x="297" y="31"/>
                    <a:pt x="236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26"/>
            <p:cNvSpPr/>
            <p:nvPr/>
          </p:nvSpPr>
          <p:spPr>
            <a:xfrm>
              <a:off x="6016138" y="4199725"/>
              <a:ext cx="10500" cy="10025"/>
            </a:xfrm>
            <a:custGeom>
              <a:avLst/>
              <a:gdLst/>
              <a:ahLst/>
              <a:cxnLst/>
              <a:rect l="l" t="t" r="r" b="b"/>
              <a:pathLst>
                <a:path w="420" h="401" extrusionOk="0">
                  <a:moveTo>
                    <a:pt x="206" y="0"/>
                  </a:moveTo>
                  <a:cubicBezTo>
                    <a:pt x="172" y="0"/>
                    <a:pt x="138" y="9"/>
                    <a:pt x="109" y="28"/>
                  </a:cubicBezTo>
                  <a:cubicBezTo>
                    <a:pt x="16" y="90"/>
                    <a:pt x="0" y="199"/>
                    <a:pt x="31" y="292"/>
                  </a:cubicBezTo>
                  <a:cubicBezTo>
                    <a:pt x="78" y="354"/>
                    <a:pt x="124" y="401"/>
                    <a:pt x="202" y="401"/>
                  </a:cubicBezTo>
                  <a:cubicBezTo>
                    <a:pt x="264" y="401"/>
                    <a:pt x="280" y="370"/>
                    <a:pt x="311" y="370"/>
                  </a:cubicBezTo>
                  <a:cubicBezTo>
                    <a:pt x="342" y="354"/>
                    <a:pt x="388" y="323"/>
                    <a:pt x="404" y="261"/>
                  </a:cubicBezTo>
                  <a:cubicBezTo>
                    <a:pt x="419" y="199"/>
                    <a:pt x="419" y="168"/>
                    <a:pt x="388" y="106"/>
                  </a:cubicBezTo>
                  <a:cubicBezTo>
                    <a:pt x="356" y="42"/>
                    <a:pt x="280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26"/>
            <p:cNvSpPr/>
            <p:nvPr/>
          </p:nvSpPr>
          <p:spPr>
            <a:xfrm>
              <a:off x="60072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2" y="0"/>
                    <a:pt x="182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25" y="35"/>
                  </a:lnTo>
                  <a:cubicBezTo>
                    <a:pt x="63" y="66"/>
                    <a:pt x="16" y="113"/>
                    <a:pt x="16" y="175"/>
                  </a:cubicBezTo>
                  <a:cubicBezTo>
                    <a:pt x="1" y="237"/>
                    <a:pt x="47" y="314"/>
                    <a:pt x="78" y="345"/>
                  </a:cubicBezTo>
                  <a:cubicBezTo>
                    <a:pt x="125" y="376"/>
                    <a:pt x="156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04" y="221"/>
                    <a:pt x="388" y="159"/>
                    <a:pt x="342" y="97"/>
                  </a:cubicBezTo>
                  <a:cubicBezTo>
                    <a:pt x="303" y="32"/>
                    <a:pt x="25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26"/>
            <p:cNvSpPr/>
            <p:nvPr/>
          </p:nvSpPr>
          <p:spPr>
            <a:xfrm>
              <a:off x="6047938" y="4199150"/>
              <a:ext cx="9700" cy="9825"/>
            </a:xfrm>
            <a:custGeom>
              <a:avLst/>
              <a:gdLst/>
              <a:ahLst/>
              <a:cxnLst/>
              <a:rect l="l" t="t" r="r" b="b"/>
              <a:pathLst>
                <a:path w="388" h="393" extrusionOk="0">
                  <a:moveTo>
                    <a:pt x="185" y="1"/>
                  </a:moveTo>
                  <a:cubicBezTo>
                    <a:pt x="134" y="1"/>
                    <a:pt x="88" y="29"/>
                    <a:pt x="62" y="67"/>
                  </a:cubicBezTo>
                  <a:cubicBezTo>
                    <a:pt x="16" y="129"/>
                    <a:pt x="0" y="207"/>
                    <a:pt x="16" y="253"/>
                  </a:cubicBezTo>
                  <a:cubicBezTo>
                    <a:pt x="47" y="346"/>
                    <a:pt x="140" y="393"/>
                    <a:pt x="233" y="393"/>
                  </a:cubicBezTo>
                  <a:cubicBezTo>
                    <a:pt x="279" y="393"/>
                    <a:pt x="295" y="393"/>
                    <a:pt x="310" y="377"/>
                  </a:cubicBezTo>
                  <a:lnTo>
                    <a:pt x="326" y="362"/>
                  </a:lnTo>
                  <a:lnTo>
                    <a:pt x="388" y="67"/>
                  </a:lnTo>
                  <a:lnTo>
                    <a:pt x="217" y="20"/>
                  </a:lnTo>
                  <a:lnTo>
                    <a:pt x="202" y="82"/>
                  </a:lnTo>
                  <a:lnTo>
                    <a:pt x="202" y="67"/>
                  </a:lnTo>
                  <a:lnTo>
                    <a:pt x="217" y="5"/>
                  </a:lnTo>
                  <a:cubicBezTo>
                    <a:pt x="206" y="2"/>
                    <a:pt x="195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26"/>
            <p:cNvSpPr/>
            <p:nvPr/>
          </p:nvSpPr>
          <p:spPr>
            <a:xfrm>
              <a:off x="6089813" y="3772750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93" y="0"/>
                  </a:moveTo>
                  <a:lnTo>
                    <a:pt x="93" y="62"/>
                  </a:lnTo>
                  <a:cubicBezTo>
                    <a:pt x="93" y="78"/>
                    <a:pt x="78" y="109"/>
                    <a:pt x="47" y="109"/>
                  </a:cubicBezTo>
                  <a:lnTo>
                    <a:pt x="0" y="109"/>
                  </a:lnTo>
                  <a:lnTo>
                    <a:pt x="0" y="388"/>
                  </a:lnTo>
                  <a:lnTo>
                    <a:pt x="16" y="419"/>
                  </a:lnTo>
                  <a:cubicBezTo>
                    <a:pt x="93" y="435"/>
                    <a:pt x="171" y="450"/>
                    <a:pt x="248" y="450"/>
                  </a:cubicBezTo>
                  <a:lnTo>
                    <a:pt x="310" y="450"/>
                  </a:lnTo>
                  <a:cubicBezTo>
                    <a:pt x="357" y="435"/>
                    <a:pt x="419" y="388"/>
                    <a:pt x="466" y="357"/>
                  </a:cubicBezTo>
                  <a:cubicBezTo>
                    <a:pt x="481" y="311"/>
                    <a:pt x="497" y="264"/>
                    <a:pt x="481" y="218"/>
                  </a:cubicBezTo>
                  <a:cubicBezTo>
                    <a:pt x="435" y="78"/>
                    <a:pt x="279" y="47"/>
                    <a:pt x="171" y="31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26"/>
            <p:cNvSpPr/>
            <p:nvPr/>
          </p:nvSpPr>
          <p:spPr>
            <a:xfrm>
              <a:off x="6012638" y="3806875"/>
              <a:ext cx="11675" cy="10475"/>
            </a:xfrm>
            <a:custGeom>
              <a:avLst/>
              <a:gdLst/>
              <a:ahLst/>
              <a:cxnLst/>
              <a:rect l="l" t="t" r="r" b="b"/>
              <a:pathLst>
                <a:path w="467" h="419" extrusionOk="0">
                  <a:moveTo>
                    <a:pt x="171" y="0"/>
                  </a:moveTo>
                  <a:cubicBezTo>
                    <a:pt x="109" y="0"/>
                    <a:pt x="78" y="16"/>
                    <a:pt x="63" y="31"/>
                  </a:cubicBezTo>
                  <a:cubicBezTo>
                    <a:pt x="1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1" y="326"/>
                  </a:lnTo>
                  <a:lnTo>
                    <a:pt x="311" y="419"/>
                  </a:lnTo>
                  <a:lnTo>
                    <a:pt x="327" y="419"/>
                  </a:lnTo>
                  <a:cubicBezTo>
                    <a:pt x="389" y="403"/>
                    <a:pt x="420" y="372"/>
                    <a:pt x="451" y="310"/>
                  </a:cubicBezTo>
                  <a:cubicBezTo>
                    <a:pt x="466" y="248"/>
                    <a:pt x="466" y="171"/>
                    <a:pt x="451" y="140"/>
                  </a:cubicBezTo>
                  <a:cubicBezTo>
                    <a:pt x="404" y="62"/>
                    <a:pt x="296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26"/>
            <p:cNvSpPr/>
            <p:nvPr/>
          </p:nvSpPr>
          <p:spPr>
            <a:xfrm>
              <a:off x="59645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93" y="0"/>
                  </a:moveTo>
                  <a:cubicBezTo>
                    <a:pt x="128" y="0"/>
                    <a:pt x="61" y="30"/>
                    <a:pt x="32" y="80"/>
                  </a:cubicBezTo>
                  <a:cubicBezTo>
                    <a:pt x="1" y="157"/>
                    <a:pt x="1" y="281"/>
                    <a:pt x="78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18" y="405"/>
                    <a:pt x="295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26"/>
            <p:cNvSpPr/>
            <p:nvPr/>
          </p:nvSpPr>
          <p:spPr>
            <a:xfrm>
              <a:off x="6113063" y="3782050"/>
              <a:ext cx="11675" cy="12825"/>
            </a:xfrm>
            <a:custGeom>
              <a:avLst/>
              <a:gdLst/>
              <a:ahLst/>
              <a:cxnLst/>
              <a:rect l="l" t="t" r="r" b="b"/>
              <a:pathLst>
                <a:path w="467" h="513" extrusionOk="0">
                  <a:moveTo>
                    <a:pt x="280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1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9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58" y="47"/>
                    <a:pt x="327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26"/>
            <p:cNvSpPr/>
            <p:nvPr/>
          </p:nvSpPr>
          <p:spPr>
            <a:xfrm>
              <a:off x="6032813" y="3797550"/>
              <a:ext cx="8550" cy="7025"/>
            </a:xfrm>
            <a:custGeom>
              <a:avLst/>
              <a:gdLst/>
              <a:ahLst/>
              <a:cxnLst/>
              <a:rect l="l" t="t" r="r" b="b"/>
              <a:pathLst>
                <a:path w="342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24" y="280"/>
                    <a:pt x="140" y="280"/>
                  </a:cubicBezTo>
                  <a:cubicBezTo>
                    <a:pt x="186" y="280"/>
                    <a:pt x="217" y="249"/>
                    <a:pt x="264" y="234"/>
                  </a:cubicBezTo>
                  <a:cubicBezTo>
                    <a:pt x="311" y="172"/>
                    <a:pt x="342" y="79"/>
                    <a:pt x="295" y="17"/>
                  </a:cubicBezTo>
                  <a:lnTo>
                    <a:pt x="2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26"/>
            <p:cNvSpPr/>
            <p:nvPr/>
          </p:nvSpPr>
          <p:spPr>
            <a:xfrm>
              <a:off x="60773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8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47" y="91"/>
                    <a:pt x="1" y="153"/>
                    <a:pt x="1" y="216"/>
                  </a:cubicBezTo>
                  <a:cubicBezTo>
                    <a:pt x="1" y="293"/>
                    <a:pt x="32" y="371"/>
                    <a:pt x="78" y="402"/>
                  </a:cubicBezTo>
                  <a:cubicBezTo>
                    <a:pt x="141" y="464"/>
                    <a:pt x="218" y="479"/>
                    <a:pt x="311" y="479"/>
                  </a:cubicBezTo>
                  <a:cubicBezTo>
                    <a:pt x="358" y="479"/>
                    <a:pt x="389" y="479"/>
                    <a:pt x="435" y="464"/>
                  </a:cubicBezTo>
                  <a:cubicBezTo>
                    <a:pt x="451" y="464"/>
                    <a:pt x="466" y="448"/>
                    <a:pt x="497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13" y="91"/>
                    <a:pt x="420" y="45"/>
                  </a:cubicBezTo>
                  <a:cubicBezTo>
                    <a:pt x="368" y="16"/>
                    <a:pt x="307" y="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26"/>
            <p:cNvSpPr/>
            <p:nvPr/>
          </p:nvSpPr>
          <p:spPr>
            <a:xfrm>
              <a:off x="5927738" y="4115900"/>
              <a:ext cx="9700" cy="10500"/>
            </a:xfrm>
            <a:custGeom>
              <a:avLst/>
              <a:gdLst/>
              <a:ahLst/>
              <a:cxnLst/>
              <a:rect l="l" t="t" r="r" b="b"/>
              <a:pathLst>
                <a:path w="388" h="420" extrusionOk="0">
                  <a:moveTo>
                    <a:pt x="62" y="0"/>
                  </a:moveTo>
                  <a:lnTo>
                    <a:pt x="47" y="47"/>
                  </a:lnTo>
                  <a:cubicBezTo>
                    <a:pt x="16" y="109"/>
                    <a:pt x="0" y="155"/>
                    <a:pt x="0" y="233"/>
                  </a:cubicBezTo>
                  <a:cubicBezTo>
                    <a:pt x="0" y="311"/>
                    <a:pt x="62" y="419"/>
                    <a:pt x="155" y="419"/>
                  </a:cubicBezTo>
                  <a:lnTo>
                    <a:pt x="171" y="419"/>
                  </a:lnTo>
                  <a:cubicBezTo>
                    <a:pt x="248" y="419"/>
                    <a:pt x="326" y="357"/>
                    <a:pt x="341" y="280"/>
                  </a:cubicBezTo>
                  <a:cubicBezTo>
                    <a:pt x="388" y="217"/>
                    <a:pt x="372" y="140"/>
                    <a:pt x="372" y="78"/>
                  </a:cubicBezTo>
                  <a:lnTo>
                    <a:pt x="357" y="4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26"/>
            <p:cNvSpPr/>
            <p:nvPr/>
          </p:nvSpPr>
          <p:spPr>
            <a:xfrm>
              <a:off x="5926963" y="3910850"/>
              <a:ext cx="12425" cy="11200"/>
            </a:xfrm>
            <a:custGeom>
              <a:avLst/>
              <a:gdLst/>
              <a:ahLst/>
              <a:cxnLst/>
              <a:rect l="l" t="t" r="r" b="b"/>
              <a:pathLst>
                <a:path w="497" h="448" extrusionOk="0">
                  <a:moveTo>
                    <a:pt x="190" y="1"/>
                  </a:moveTo>
                  <a:cubicBezTo>
                    <a:pt x="150" y="1"/>
                    <a:pt x="112" y="9"/>
                    <a:pt x="78" y="29"/>
                  </a:cubicBezTo>
                  <a:lnTo>
                    <a:pt x="47" y="44"/>
                  </a:lnTo>
                  <a:cubicBezTo>
                    <a:pt x="0" y="137"/>
                    <a:pt x="0" y="261"/>
                    <a:pt x="47" y="355"/>
                  </a:cubicBezTo>
                  <a:cubicBezTo>
                    <a:pt x="109" y="401"/>
                    <a:pt x="186" y="448"/>
                    <a:pt x="279" y="448"/>
                  </a:cubicBezTo>
                  <a:lnTo>
                    <a:pt x="357" y="448"/>
                  </a:lnTo>
                  <a:cubicBezTo>
                    <a:pt x="481" y="370"/>
                    <a:pt x="497" y="199"/>
                    <a:pt x="419" y="106"/>
                  </a:cubicBezTo>
                  <a:cubicBezTo>
                    <a:pt x="366" y="43"/>
                    <a:pt x="276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26"/>
            <p:cNvSpPr/>
            <p:nvPr/>
          </p:nvSpPr>
          <p:spPr>
            <a:xfrm>
              <a:off x="5935488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31" y="47"/>
                  </a:lnTo>
                  <a:lnTo>
                    <a:pt x="0" y="341"/>
                  </a:lnTo>
                  <a:lnTo>
                    <a:pt x="31" y="357"/>
                  </a:lnTo>
                  <a:cubicBezTo>
                    <a:pt x="93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6" y="109"/>
                    <a:pt x="419" y="62"/>
                  </a:cubicBezTo>
                  <a:cubicBezTo>
                    <a:pt x="388" y="31"/>
                    <a:pt x="326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26"/>
            <p:cNvSpPr/>
            <p:nvPr/>
          </p:nvSpPr>
          <p:spPr>
            <a:xfrm>
              <a:off x="6322438" y="380687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" y="0"/>
                  </a:moveTo>
                  <a:cubicBezTo>
                    <a:pt x="32" y="31"/>
                    <a:pt x="94" y="78"/>
                    <a:pt x="125" y="93"/>
                  </a:cubicBezTo>
                  <a:cubicBezTo>
                    <a:pt x="94" y="62"/>
                    <a:pt x="48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26"/>
            <p:cNvSpPr/>
            <p:nvPr/>
          </p:nvSpPr>
          <p:spPr>
            <a:xfrm>
              <a:off x="6422488" y="4066275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47" y="0"/>
                  </a:moveTo>
                  <a:cubicBezTo>
                    <a:pt x="31" y="47"/>
                    <a:pt x="31" y="109"/>
                    <a:pt x="0" y="186"/>
                  </a:cubicBezTo>
                  <a:cubicBezTo>
                    <a:pt x="31" y="124"/>
                    <a:pt x="47" y="47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26"/>
            <p:cNvSpPr/>
            <p:nvPr/>
          </p:nvSpPr>
          <p:spPr>
            <a:xfrm>
              <a:off x="6368213" y="4183375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cubicBezTo>
                    <a:pt x="62" y="47"/>
                    <a:pt x="31" y="93"/>
                    <a:pt x="0" y="140"/>
                  </a:cubicBezTo>
                  <a:cubicBezTo>
                    <a:pt x="47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26"/>
            <p:cNvSpPr/>
            <p:nvPr/>
          </p:nvSpPr>
          <p:spPr>
            <a:xfrm>
              <a:off x="6345713" y="3826250"/>
              <a:ext cx="2750" cy="2750"/>
            </a:xfrm>
            <a:custGeom>
              <a:avLst/>
              <a:gdLst/>
              <a:ahLst/>
              <a:cxnLst/>
              <a:rect l="l" t="t" r="r" b="b"/>
              <a:pathLst>
                <a:path w="110" h="110" extrusionOk="0">
                  <a:moveTo>
                    <a:pt x="1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26"/>
            <p:cNvSpPr/>
            <p:nvPr/>
          </p:nvSpPr>
          <p:spPr>
            <a:xfrm>
              <a:off x="6368213" y="3851075"/>
              <a:ext cx="2725" cy="3125"/>
            </a:xfrm>
            <a:custGeom>
              <a:avLst/>
              <a:gdLst/>
              <a:ahLst/>
              <a:cxnLst/>
              <a:rect l="l" t="t" r="r" b="b"/>
              <a:pathLst>
                <a:path w="109" h="125" extrusionOk="0">
                  <a:moveTo>
                    <a:pt x="0" y="0"/>
                  </a:moveTo>
                  <a:cubicBezTo>
                    <a:pt x="47" y="31"/>
                    <a:pt x="78" y="93"/>
                    <a:pt x="109" y="124"/>
                  </a:cubicBezTo>
                  <a:cubicBezTo>
                    <a:pt x="78" y="93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26"/>
            <p:cNvSpPr/>
            <p:nvPr/>
          </p:nvSpPr>
          <p:spPr>
            <a:xfrm>
              <a:off x="6322438" y="4229125"/>
              <a:ext cx="3150" cy="2350"/>
            </a:xfrm>
            <a:custGeom>
              <a:avLst/>
              <a:gdLst/>
              <a:ahLst/>
              <a:cxnLst/>
              <a:rect l="l" t="t" r="r" b="b"/>
              <a:pathLst>
                <a:path w="126" h="94" extrusionOk="0">
                  <a:moveTo>
                    <a:pt x="125" y="0"/>
                  </a:moveTo>
                  <a:cubicBezTo>
                    <a:pt x="94" y="16"/>
                    <a:pt x="48" y="47"/>
                    <a:pt x="1" y="93"/>
                  </a:cubicBezTo>
                  <a:cubicBezTo>
                    <a:pt x="32" y="78"/>
                    <a:pt x="94" y="31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26"/>
            <p:cNvSpPr/>
            <p:nvPr/>
          </p:nvSpPr>
          <p:spPr>
            <a:xfrm>
              <a:off x="6334463" y="42186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123" y="13"/>
                    <a:pt x="107" y="28"/>
                    <a:pt x="92" y="42"/>
                  </a:cubicBezTo>
                  <a:lnTo>
                    <a:pt x="92" y="42"/>
                  </a:lnTo>
                  <a:cubicBezTo>
                    <a:pt x="109" y="29"/>
                    <a:pt x="125" y="15"/>
                    <a:pt x="140" y="0"/>
                  </a:cubicBezTo>
                  <a:close/>
                  <a:moveTo>
                    <a:pt x="92" y="42"/>
                  </a:moveTo>
                  <a:cubicBezTo>
                    <a:pt x="57" y="69"/>
                    <a:pt x="22" y="93"/>
                    <a:pt x="1" y="124"/>
                  </a:cubicBezTo>
                  <a:cubicBezTo>
                    <a:pt x="23" y="113"/>
                    <a:pt x="54" y="78"/>
                    <a:pt x="92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26"/>
            <p:cNvSpPr/>
            <p:nvPr/>
          </p:nvSpPr>
          <p:spPr>
            <a:xfrm>
              <a:off x="6345713" y="4208575"/>
              <a:ext cx="2750" cy="3125"/>
            </a:xfrm>
            <a:custGeom>
              <a:avLst/>
              <a:gdLst/>
              <a:ahLst/>
              <a:cxnLst/>
              <a:rect l="l" t="t" r="r" b="b"/>
              <a:pathLst>
                <a:path w="110" h="125" extrusionOk="0">
                  <a:moveTo>
                    <a:pt x="109" y="0"/>
                  </a:moveTo>
                  <a:lnTo>
                    <a:pt x="1" y="1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26"/>
            <p:cNvSpPr/>
            <p:nvPr/>
          </p:nvSpPr>
          <p:spPr>
            <a:xfrm>
              <a:off x="6377113" y="417135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09" y="0"/>
                  </a:moveTo>
                  <a:cubicBezTo>
                    <a:pt x="78" y="62"/>
                    <a:pt x="32" y="93"/>
                    <a:pt x="1" y="155"/>
                  </a:cubicBezTo>
                  <a:cubicBezTo>
                    <a:pt x="32" y="93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26"/>
            <p:cNvSpPr/>
            <p:nvPr/>
          </p:nvSpPr>
          <p:spPr>
            <a:xfrm>
              <a:off x="6402313" y="412870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0"/>
                  </a:moveTo>
                  <a:cubicBezTo>
                    <a:pt x="63" y="62"/>
                    <a:pt x="16" y="109"/>
                    <a:pt x="1" y="155"/>
                  </a:cubicBezTo>
                  <a:cubicBezTo>
                    <a:pt x="32" y="109"/>
                    <a:pt x="63" y="62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26"/>
            <p:cNvSpPr/>
            <p:nvPr/>
          </p:nvSpPr>
          <p:spPr>
            <a:xfrm>
              <a:off x="6310813" y="3797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26"/>
            <p:cNvSpPr/>
            <p:nvPr/>
          </p:nvSpPr>
          <p:spPr>
            <a:xfrm>
              <a:off x="6396113" y="4146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26"/>
            <p:cNvSpPr/>
            <p:nvPr/>
          </p:nvSpPr>
          <p:spPr>
            <a:xfrm>
              <a:off x="6413963" y="410000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0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26"/>
            <p:cNvSpPr/>
            <p:nvPr/>
          </p:nvSpPr>
          <p:spPr>
            <a:xfrm>
              <a:off x="6334088" y="3816175"/>
              <a:ext cx="3125" cy="2750"/>
            </a:xfrm>
            <a:custGeom>
              <a:avLst/>
              <a:gdLst/>
              <a:ahLst/>
              <a:cxnLst/>
              <a:rect l="l" t="t" r="r" b="b"/>
              <a:pathLst>
                <a:path w="125" h="110" extrusionOk="0">
                  <a:moveTo>
                    <a:pt x="0" y="0"/>
                  </a:moveTo>
                  <a:cubicBezTo>
                    <a:pt x="31" y="31"/>
                    <a:pt x="93" y="78"/>
                    <a:pt x="124" y="109"/>
                  </a:cubicBezTo>
                  <a:cubicBezTo>
                    <a:pt x="93" y="78"/>
                    <a:pt x="47" y="3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26"/>
            <p:cNvSpPr/>
            <p:nvPr/>
          </p:nvSpPr>
          <p:spPr>
            <a:xfrm>
              <a:off x="6419763" y="4085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26"/>
            <p:cNvSpPr/>
            <p:nvPr/>
          </p:nvSpPr>
          <p:spPr>
            <a:xfrm>
              <a:off x="6408538" y="411395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lnTo>
                    <a:pt x="78" y="1"/>
                  </a:lnTo>
                  <a:cubicBezTo>
                    <a:pt x="47" y="78"/>
                    <a:pt x="16" y="140"/>
                    <a:pt x="0" y="202"/>
                  </a:cubicBezTo>
                  <a:cubicBezTo>
                    <a:pt x="16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26"/>
            <p:cNvSpPr/>
            <p:nvPr/>
          </p:nvSpPr>
          <p:spPr>
            <a:xfrm>
              <a:off x="6385663" y="387550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0" y="1"/>
                  </a:moveTo>
                  <a:cubicBezTo>
                    <a:pt x="47" y="47"/>
                    <a:pt x="62" y="109"/>
                    <a:pt x="109" y="140"/>
                  </a:cubicBezTo>
                  <a:cubicBezTo>
                    <a:pt x="78" y="109"/>
                    <a:pt x="47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26"/>
            <p:cNvSpPr/>
            <p:nvPr/>
          </p:nvSpPr>
          <p:spPr>
            <a:xfrm>
              <a:off x="6413963" y="3933650"/>
              <a:ext cx="1575" cy="4675"/>
            </a:xfrm>
            <a:custGeom>
              <a:avLst/>
              <a:gdLst/>
              <a:ahLst/>
              <a:cxnLst/>
              <a:rect l="l" t="t" r="r" b="b"/>
              <a:pathLst>
                <a:path w="63" h="187" extrusionOk="0">
                  <a:moveTo>
                    <a:pt x="0" y="1"/>
                  </a:moveTo>
                  <a:lnTo>
                    <a:pt x="62" y="1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26"/>
            <p:cNvSpPr/>
            <p:nvPr/>
          </p:nvSpPr>
          <p:spPr>
            <a:xfrm>
              <a:off x="6396113" y="3892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26"/>
            <p:cNvSpPr/>
            <p:nvPr/>
          </p:nvSpPr>
          <p:spPr>
            <a:xfrm>
              <a:off x="6427138" y="3998425"/>
              <a:ext cx="425" cy="4675"/>
            </a:xfrm>
            <a:custGeom>
              <a:avLst/>
              <a:gdLst/>
              <a:ahLst/>
              <a:cxnLst/>
              <a:rect l="l" t="t" r="r" b="b"/>
              <a:pathLst>
                <a:path w="17" h="187" extrusionOk="0">
                  <a:moveTo>
                    <a:pt x="1" y="0"/>
                  </a:moveTo>
                  <a:cubicBezTo>
                    <a:pt x="1" y="78"/>
                    <a:pt x="16" y="124"/>
                    <a:pt x="16" y="186"/>
                  </a:cubicBezTo>
                  <a:cubicBezTo>
                    <a:pt x="16" y="124"/>
                    <a:pt x="1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26"/>
            <p:cNvSpPr/>
            <p:nvPr/>
          </p:nvSpPr>
          <p:spPr>
            <a:xfrm>
              <a:off x="6385663" y="4158550"/>
              <a:ext cx="2725" cy="3500"/>
            </a:xfrm>
            <a:custGeom>
              <a:avLst/>
              <a:gdLst/>
              <a:ahLst/>
              <a:cxnLst/>
              <a:rect l="l" t="t" r="r" b="b"/>
              <a:pathLst>
                <a:path w="109" h="140" extrusionOk="0">
                  <a:moveTo>
                    <a:pt x="109" y="0"/>
                  </a:moveTo>
                  <a:lnTo>
                    <a:pt x="109" y="0"/>
                  </a:lnTo>
                  <a:cubicBezTo>
                    <a:pt x="62" y="62"/>
                    <a:pt x="47" y="109"/>
                    <a:pt x="0" y="140"/>
                  </a:cubicBezTo>
                  <a:cubicBezTo>
                    <a:pt x="47" y="109"/>
                    <a:pt x="78" y="62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26"/>
            <p:cNvSpPr/>
            <p:nvPr/>
          </p:nvSpPr>
          <p:spPr>
            <a:xfrm>
              <a:off x="6425588" y="3982125"/>
              <a:ext cx="425" cy="5450"/>
            </a:xfrm>
            <a:custGeom>
              <a:avLst/>
              <a:gdLst/>
              <a:ahLst/>
              <a:cxnLst/>
              <a:rect l="l" t="t" r="r" b="b"/>
              <a:pathLst>
                <a:path w="17" h="218" extrusionOk="0">
                  <a:moveTo>
                    <a:pt x="1" y="1"/>
                  </a:moveTo>
                  <a:cubicBezTo>
                    <a:pt x="1" y="78"/>
                    <a:pt x="16" y="156"/>
                    <a:pt x="16" y="218"/>
                  </a:cubicBezTo>
                  <a:cubicBezTo>
                    <a:pt x="16" y="140"/>
                    <a:pt x="16" y="78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26"/>
            <p:cNvSpPr/>
            <p:nvPr/>
          </p:nvSpPr>
          <p:spPr>
            <a:xfrm>
              <a:off x="6419763" y="3952275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1" y="0"/>
                  </a:moveTo>
                  <a:cubicBezTo>
                    <a:pt x="1" y="16"/>
                    <a:pt x="1" y="16"/>
                    <a:pt x="1" y="0"/>
                  </a:cubicBezTo>
                  <a:cubicBezTo>
                    <a:pt x="1" y="16"/>
                    <a:pt x="1" y="1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26"/>
            <p:cNvSpPr/>
            <p:nvPr/>
          </p:nvSpPr>
          <p:spPr>
            <a:xfrm>
              <a:off x="6402313" y="39053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cubicBezTo>
                    <a:pt x="16" y="47"/>
                    <a:pt x="47" y="109"/>
                    <a:pt x="79" y="156"/>
                  </a:cubicBezTo>
                  <a:cubicBezTo>
                    <a:pt x="63" y="109"/>
                    <a:pt x="32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26"/>
            <p:cNvSpPr/>
            <p:nvPr/>
          </p:nvSpPr>
          <p:spPr>
            <a:xfrm>
              <a:off x="6408538" y="3918925"/>
              <a:ext cx="1950" cy="4675"/>
            </a:xfrm>
            <a:custGeom>
              <a:avLst/>
              <a:gdLst/>
              <a:ahLst/>
              <a:cxnLst/>
              <a:rect l="l" t="t" r="r" b="b"/>
              <a:pathLst>
                <a:path w="78" h="187" extrusionOk="0">
                  <a:moveTo>
                    <a:pt x="0" y="0"/>
                  </a:moveTo>
                  <a:lnTo>
                    <a:pt x="0" y="0"/>
                  </a:lnTo>
                  <a:cubicBezTo>
                    <a:pt x="16" y="78"/>
                    <a:pt x="47" y="125"/>
                    <a:pt x="78" y="187"/>
                  </a:cubicBezTo>
                  <a:cubicBezTo>
                    <a:pt x="62" y="125"/>
                    <a:pt x="16" y="4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26"/>
            <p:cNvSpPr/>
            <p:nvPr/>
          </p:nvSpPr>
          <p:spPr>
            <a:xfrm>
              <a:off x="6422488" y="3967400"/>
              <a:ext cx="1175" cy="4675"/>
            </a:xfrm>
            <a:custGeom>
              <a:avLst/>
              <a:gdLst/>
              <a:ahLst/>
              <a:cxnLst/>
              <a:rect l="l" t="t" r="r" b="b"/>
              <a:pathLst>
                <a:path w="47" h="187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47"/>
                    <a:pt x="31" y="109"/>
                    <a:pt x="47" y="186"/>
                  </a:cubicBezTo>
                  <a:cubicBezTo>
                    <a:pt x="47" y="109"/>
                    <a:pt x="32" y="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26"/>
            <p:cNvSpPr/>
            <p:nvPr/>
          </p:nvSpPr>
          <p:spPr>
            <a:xfrm>
              <a:off x="6427138" y="4034475"/>
              <a:ext cx="425" cy="5050"/>
            </a:xfrm>
            <a:custGeom>
              <a:avLst/>
              <a:gdLst/>
              <a:ahLst/>
              <a:cxnLst/>
              <a:rect l="l" t="t" r="r" b="b"/>
              <a:pathLst>
                <a:path w="17" h="202" extrusionOk="0">
                  <a:moveTo>
                    <a:pt x="16" y="0"/>
                  </a:moveTo>
                  <a:cubicBezTo>
                    <a:pt x="16" y="62"/>
                    <a:pt x="1" y="140"/>
                    <a:pt x="1" y="202"/>
                  </a:cubicBezTo>
                  <a:cubicBezTo>
                    <a:pt x="1" y="140"/>
                    <a:pt x="16" y="62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26"/>
            <p:cNvSpPr/>
            <p:nvPr/>
          </p:nvSpPr>
          <p:spPr>
            <a:xfrm>
              <a:off x="6425588" y="4050050"/>
              <a:ext cx="425" cy="5375"/>
            </a:xfrm>
            <a:custGeom>
              <a:avLst/>
              <a:gdLst/>
              <a:ahLst/>
              <a:cxnLst/>
              <a:rect l="l" t="t" r="r" b="b"/>
              <a:pathLst>
                <a:path w="17" h="215" extrusionOk="0">
                  <a:moveTo>
                    <a:pt x="16" y="0"/>
                  </a:moveTo>
                  <a:cubicBezTo>
                    <a:pt x="16" y="77"/>
                    <a:pt x="1" y="138"/>
                    <a:pt x="1" y="215"/>
                  </a:cubicBezTo>
                  <a:cubicBezTo>
                    <a:pt x="1" y="153"/>
                    <a:pt x="16" y="77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26"/>
            <p:cNvSpPr/>
            <p:nvPr/>
          </p:nvSpPr>
          <p:spPr>
            <a:xfrm>
              <a:off x="6377113" y="3863100"/>
              <a:ext cx="2750" cy="3900"/>
            </a:xfrm>
            <a:custGeom>
              <a:avLst/>
              <a:gdLst/>
              <a:ahLst/>
              <a:cxnLst/>
              <a:rect l="l" t="t" r="r" b="b"/>
              <a:pathLst>
                <a:path w="110" h="156" extrusionOk="0">
                  <a:moveTo>
                    <a:pt x="1" y="0"/>
                  </a:moveTo>
                  <a:cubicBezTo>
                    <a:pt x="32" y="62"/>
                    <a:pt x="78" y="93"/>
                    <a:pt x="109" y="155"/>
                  </a:cubicBezTo>
                  <a:cubicBezTo>
                    <a:pt x="78" y="93"/>
                    <a:pt x="32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26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26"/>
            <p:cNvSpPr/>
            <p:nvPr/>
          </p:nvSpPr>
          <p:spPr>
            <a:xfrm>
              <a:off x="6201088" y="3790975"/>
              <a:ext cx="48100" cy="17675"/>
            </a:xfrm>
            <a:custGeom>
              <a:avLst/>
              <a:gdLst/>
              <a:ahLst/>
              <a:cxnLst/>
              <a:rect l="l" t="t" r="r" b="b"/>
              <a:pathLst>
                <a:path w="1924" h="707" extrusionOk="0">
                  <a:moveTo>
                    <a:pt x="388" y="0"/>
                  </a:moveTo>
                  <a:lnTo>
                    <a:pt x="295" y="16"/>
                  </a:lnTo>
                  <a:cubicBezTo>
                    <a:pt x="125" y="16"/>
                    <a:pt x="16" y="47"/>
                    <a:pt x="0" y="109"/>
                  </a:cubicBezTo>
                  <a:lnTo>
                    <a:pt x="0" y="155"/>
                  </a:lnTo>
                  <a:cubicBezTo>
                    <a:pt x="0" y="326"/>
                    <a:pt x="125" y="481"/>
                    <a:pt x="311" y="543"/>
                  </a:cubicBezTo>
                  <a:cubicBezTo>
                    <a:pt x="683" y="646"/>
                    <a:pt x="1056" y="706"/>
                    <a:pt x="1437" y="706"/>
                  </a:cubicBezTo>
                  <a:cubicBezTo>
                    <a:pt x="1516" y="706"/>
                    <a:pt x="1596" y="704"/>
                    <a:pt x="1676" y="698"/>
                  </a:cubicBezTo>
                  <a:cubicBezTo>
                    <a:pt x="1753" y="698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5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26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26"/>
            <p:cNvSpPr/>
            <p:nvPr/>
          </p:nvSpPr>
          <p:spPr>
            <a:xfrm>
              <a:off x="62259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4" y="0"/>
                    <a:pt x="1179" y="16"/>
                  </a:cubicBezTo>
                  <a:cubicBezTo>
                    <a:pt x="791" y="140"/>
                    <a:pt x="450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6" y="776"/>
                  </a:cubicBezTo>
                  <a:cubicBezTo>
                    <a:pt x="234" y="783"/>
                    <a:pt x="282" y="786"/>
                    <a:pt x="329" y="786"/>
                  </a:cubicBezTo>
                  <a:cubicBezTo>
                    <a:pt x="730" y="786"/>
                    <a:pt x="1120" y="567"/>
                    <a:pt x="1411" y="373"/>
                  </a:cubicBezTo>
                  <a:cubicBezTo>
                    <a:pt x="1536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26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26"/>
            <p:cNvSpPr/>
            <p:nvPr/>
          </p:nvSpPr>
          <p:spPr>
            <a:xfrm>
              <a:off x="6048313" y="3834000"/>
              <a:ext cx="28725" cy="14250"/>
            </a:xfrm>
            <a:custGeom>
              <a:avLst/>
              <a:gdLst/>
              <a:ahLst/>
              <a:cxnLst/>
              <a:rect l="l" t="t" r="r" b="b"/>
              <a:pathLst>
                <a:path w="1149" h="570" extrusionOk="0">
                  <a:moveTo>
                    <a:pt x="885" y="1"/>
                  </a:moveTo>
                  <a:cubicBezTo>
                    <a:pt x="761" y="1"/>
                    <a:pt x="637" y="16"/>
                    <a:pt x="528" y="63"/>
                  </a:cubicBezTo>
                  <a:cubicBezTo>
                    <a:pt x="357" y="203"/>
                    <a:pt x="187" y="373"/>
                    <a:pt x="1" y="544"/>
                  </a:cubicBezTo>
                  <a:cubicBezTo>
                    <a:pt x="28" y="562"/>
                    <a:pt x="61" y="569"/>
                    <a:pt x="92" y="569"/>
                  </a:cubicBezTo>
                  <a:cubicBezTo>
                    <a:pt x="115" y="569"/>
                    <a:pt x="137" y="566"/>
                    <a:pt x="156" y="559"/>
                  </a:cubicBezTo>
                  <a:cubicBezTo>
                    <a:pt x="466" y="482"/>
                    <a:pt x="776" y="342"/>
                    <a:pt x="1055" y="172"/>
                  </a:cubicBezTo>
                  <a:cubicBezTo>
                    <a:pt x="1133" y="109"/>
                    <a:pt x="1148" y="94"/>
                    <a:pt x="1148" y="94"/>
                  </a:cubicBezTo>
                  <a:cubicBezTo>
                    <a:pt x="1148" y="78"/>
                    <a:pt x="1086" y="32"/>
                    <a:pt x="1009" y="16"/>
                  </a:cubicBezTo>
                  <a:cubicBezTo>
                    <a:pt x="978" y="16"/>
                    <a:pt x="916" y="1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26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26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26"/>
            <p:cNvSpPr/>
            <p:nvPr/>
          </p:nvSpPr>
          <p:spPr>
            <a:xfrm>
              <a:off x="6192938" y="3784000"/>
              <a:ext cx="64000" cy="32200"/>
            </a:xfrm>
            <a:custGeom>
              <a:avLst/>
              <a:gdLst/>
              <a:ahLst/>
              <a:cxnLst/>
              <a:rect l="l" t="t" r="r" b="b"/>
              <a:pathLst>
                <a:path w="2560" h="1288" extrusionOk="0">
                  <a:moveTo>
                    <a:pt x="699" y="295"/>
                  </a:moveTo>
                  <a:cubicBezTo>
                    <a:pt x="1086" y="295"/>
                    <a:pt x="1660" y="326"/>
                    <a:pt x="2048" y="667"/>
                  </a:cubicBezTo>
                  <a:cubicBezTo>
                    <a:pt x="2157" y="745"/>
                    <a:pt x="2234" y="853"/>
                    <a:pt x="2188" y="915"/>
                  </a:cubicBezTo>
                  <a:cubicBezTo>
                    <a:pt x="2157" y="946"/>
                    <a:pt x="2048" y="977"/>
                    <a:pt x="1971" y="977"/>
                  </a:cubicBezTo>
                  <a:cubicBezTo>
                    <a:pt x="1891" y="983"/>
                    <a:pt x="1812" y="985"/>
                    <a:pt x="1734" y="985"/>
                  </a:cubicBezTo>
                  <a:cubicBezTo>
                    <a:pt x="1356" y="985"/>
                    <a:pt x="994" y="925"/>
                    <a:pt x="621" y="822"/>
                  </a:cubicBezTo>
                  <a:cubicBezTo>
                    <a:pt x="420" y="760"/>
                    <a:pt x="311" y="605"/>
                    <a:pt x="311" y="434"/>
                  </a:cubicBezTo>
                  <a:lnTo>
                    <a:pt x="311" y="388"/>
                  </a:lnTo>
                  <a:cubicBezTo>
                    <a:pt x="326" y="326"/>
                    <a:pt x="420" y="295"/>
                    <a:pt x="606" y="295"/>
                  </a:cubicBezTo>
                  <a:close/>
                  <a:moveTo>
                    <a:pt x="699" y="0"/>
                  </a:moveTo>
                  <a:lnTo>
                    <a:pt x="606" y="16"/>
                  </a:lnTo>
                  <a:cubicBezTo>
                    <a:pt x="482" y="16"/>
                    <a:pt x="156" y="47"/>
                    <a:pt x="32" y="295"/>
                  </a:cubicBezTo>
                  <a:cubicBezTo>
                    <a:pt x="16" y="326"/>
                    <a:pt x="1" y="372"/>
                    <a:pt x="1" y="434"/>
                  </a:cubicBezTo>
                  <a:cubicBezTo>
                    <a:pt x="1" y="745"/>
                    <a:pt x="218" y="1008"/>
                    <a:pt x="528" y="1101"/>
                  </a:cubicBezTo>
                  <a:cubicBezTo>
                    <a:pt x="916" y="1225"/>
                    <a:pt x="1335" y="1287"/>
                    <a:pt x="1738" y="1287"/>
                  </a:cubicBezTo>
                  <a:lnTo>
                    <a:pt x="1971" y="1287"/>
                  </a:lnTo>
                  <a:cubicBezTo>
                    <a:pt x="2110" y="1256"/>
                    <a:pt x="2312" y="1241"/>
                    <a:pt x="2405" y="1086"/>
                  </a:cubicBezTo>
                  <a:cubicBezTo>
                    <a:pt x="2560" y="869"/>
                    <a:pt x="2420" y="605"/>
                    <a:pt x="2234" y="434"/>
                  </a:cubicBezTo>
                  <a:cubicBezTo>
                    <a:pt x="1769" y="47"/>
                    <a:pt x="1148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26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26"/>
            <p:cNvSpPr/>
            <p:nvPr/>
          </p:nvSpPr>
          <p:spPr>
            <a:xfrm>
              <a:off x="6041738" y="3827025"/>
              <a:ext cx="42275" cy="28725"/>
            </a:xfrm>
            <a:custGeom>
              <a:avLst/>
              <a:gdLst/>
              <a:ahLst/>
              <a:cxnLst/>
              <a:rect l="l" t="t" r="r" b="b"/>
              <a:pathLst>
                <a:path w="1691" h="1149" extrusionOk="0">
                  <a:moveTo>
                    <a:pt x="1179" y="1"/>
                  </a:moveTo>
                  <a:cubicBezTo>
                    <a:pt x="1039" y="125"/>
                    <a:pt x="884" y="233"/>
                    <a:pt x="760" y="357"/>
                  </a:cubicBezTo>
                  <a:cubicBezTo>
                    <a:pt x="869" y="311"/>
                    <a:pt x="993" y="295"/>
                    <a:pt x="1101" y="295"/>
                  </a:cubicBezTo>
                  <a:cubicBezTo>
                    <a:pt x="1148" y="295"/>
                    <a:pt x="1194" y="295"/>
                    <a:pt x="1241" y="311"/>
                  </a:cubicBezTo>
                  <a:cubicBezTo>
                    <a:pt x="1334" y="342"/>
                    <a:pt x="1380" y="373"/>
                    <a:pt x="1380" y="388"/>
                  </a:cubicBezTo>
                  <a:cubicBezTo>
                    <a:pt x="1380" y="388"/>
                    <a:pt x="1380" y="435"/>
                    <a:pt x="1272" y="466"/>
                  </a:cubicBezTo>
                  <a:cubicBezTo>
                    <a:pt x="1008" y="637"/>
                    <a:pt x="713" y="776"/>
                    <a:pt x="388" y="854"/>
                  </a:cubicBezTo>
                  <a:cubicBezTo>
                    <a:pt x="370" y="858"/>
                    <a:pt x="351" y="860"/>
                    <a:pt x="334" y="860"/>
                  </a:cubicBezTo>
                  <a:cubicBezTo>
                    <a:pt x="291" y="860"/>
                    <a:pt x="250" y="849"/>
                    <a:pt x="217" y="838"/>
                  </a:cubicBezTo>
                  <a:lnTo>
                    <a:pt x="0" y="1055"/>
                  </a:lnTo>
                  <a:cubicBezTo>
                    <a:pt x="93" y="1102"/>
                    <a:pt x="186" y="1148"/>
                    <a:pt x="310" y="1148"/>
                  </a:cubicBezTo>
                  <a:cubicBezTo>
                    <a:pt x="403" y="1148"/>
                    <a:pt x="450" y="1133"/>
                    <a:pt x="481" y="1133"/>
                  </a:cubicBezTo>
                  <a:cubicBezTo>
                    <a:pt x="838" y="1055"/>
                    <a:pt x="1163" y="900"/>
                    <a:pt x="1458" y="699"/>
                  </a:cubicBezTo>
                  <a:cubicBezTo>
                    <a:pt x="1504" y="668"/>
                    <a:pt x="1660" y="559"/>
                    <a:pt x="1660" y="388"/>
                  </a:cubicBezTo>
                  <a:cubicBezTo>
                    <a:pt x="1691" y="171"/>
                    <a:pt x="1489" y="47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26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26"/>
            <p:cNvSpPr/>
            <p:nvPr/>
          </p:nvSpPr>
          <p:spPr>
            <a:xfrm>
              <a:off x="6218138" y="4213150"/>
              <a:ext cx="54700" cy="33450"/>
            </a:xfrm>
            <a:custGeom>
              <a:avLst/>
              <a:gdLst/>
              <a:ahLst/>
              <a:cxnLst/>
              <a:rect l="l" t="t" r="r" b="b"/>
              <a:pathLst>
                <a:path w="2188" h="1338" extrusionOk="0">
                  <a:moveTo>
                    <a:pt x="1583" y="282"/>
                  </a:moveTo>
                  <a:cubicBezTo>
                    <a:pt x="1707" y="282"/>
                    <a:pt x="1800" y="344"/>
                    <a:pt x="1862" y="438"/>
                  </a:cubicBezTo>
                  <a:cubicBezTo>
                    <a:pt x="1878" y="438"/>
                    <a:pt x="1878" y="453"/>
                    <a:pt x="1878" y="453"/>
                  </a:cubicBezTo>
                  <a:cubicBezTo>
                    <a:pt x="1893" y="515"/>
                    <a:pt x="1816" y="577"/>
                    <a:pt x="1722" y="655"/>
                  </a:cubicBezTo>
                  <a:cubicBezTo>
                    <a:pt x="1431" y="849"/>
                    <a:pt x="1041" y="1068"/>
                    <a:pt x="640" y="1068"/>
                  </a:cubicBezTo>
                  <a:cubicBezTo>
                    <a:pt x="593" y="1068"/>
                    <a:pt x="545" y="1065"/>
                    <a:pt x="497" y="1058"/>
                  </a:cubicBezTo>
                  <a:cubicBezTo>
                    <a:pt x="404" y="1042"/>
                    <a:pt x="311" y="980"/>
                    <a:pt x="311" y="949"/>
                  </a:cubicBezTo>
                  <a:cubicBezTo>
                    <a:pt x="311" y="903"/>
                    <a:pt x="342" y="872"/>
                    <a:pt x="420" y="810"/>
                  </a:cubicBezTo>
                  <a:cubicBezTo>
                    <a:pt x="761" y="577"/>
                    <a:pt x="1102" y="422"/>
                    <a:pt x="1490" y="298"/>
                  </a:cubicBezTo>
                  <a:cubicBezTo>
                    <a:pt x="1505" y="282"/>
                    <a:pt x="1552" y="282"/>
                    <a:pt x="1583" y="282"/>
                  </a:cubicBezTo>
                  <a:close/>
                  <a:moveTo>
                    <a:pt x="1584" y="0"/>
                  </a:moveTo>
                  <a:cubicBezTo>
                    <a:pt x="1526" y="0"/>
                    <a:pt x="1469" y="6"/>
                    <a:pt x="1412" y="19"/>
                  </a:cubicBezTo>
                  <a:cubicBezTo>
                    <a:pt x="994" y="127"/>
                    <a:pt x="606" y="298"/>
                    <a:pt x="249" y="562"/>
                  </a:cubicBezTo>
                  <a:cubicBezTo>
                    <a:pt x="156" y="639"/>
                    <a:pt x="16" y="732"/>
                    <a:pt x="16" y="903"/>
                  </a:cubicBezTo>
                  <a:cubicBezTo>
                    <a:pt x="1" y="1135"/>
                    <a:pt x="234" y="1291"/>
                    <a:pt x="466" y="1306"/>
                  </a:cubicBezTo>
                  <a:cubicBezTo>
                    <a:pt x="528" y="1337"/>
                    <a:pt x="575" y="1337"/>
                    <a:pt x="637" y="1337"/>
                  </a:cubicBezTo>
                  <a:cubicBezTo>
                    <a:pt x="1102" y="1337"/>
                    <a:pt x="1552" y="1073"/>
                    <a:pt x="1878" y="872"/>
                  </a:cubicBezTo>
                  <a:cubicBezTo>
                    <a:pt x="2095" y="732"/>
                    <a:pt x="2188" y="577"/>
                    <a:pt x="2172" y="407"/>
                  </a:cubicBezTo>
                  <a:cubicBezTo>
                    <a:pt x="2172" y="360"/>
                    <a:pt x="2157" y="329"/>
                    <a:pt x="2126" y="282"/>
                  </a:cubicBezTo>
                  <a:cubicBezTo>
                    <a:pt x="2027" y="97"/>
                    <a:pt x="1809" y="0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26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26"/>
            <p:cNvSpPr/>
            <p:nvPr/>
          </p:nvSpPr>
          <p:spPr>
            <a:xfrm>
              <a:off x="6133238" y="4243625"/>
              <a:ext cx="34925" cy="10725"/>
            </a:xfrm>
            <a:custGeom>
              <a:avLst/>
              <a:gdLst/>
              <a:ahLst/>
              <a:cxnLst/>
              <a:rect l="l" t="t" r="r" b="b"/>
              <a:pathLst>
                <a:path w="1397" h="429" extrusionOk="0">
                  <a:moveTo>
                    <a:pt x="323" y="1"/>
                  </a:moveTo>
                  <a:cubicBezTo>
                    <a:pt x="212" y="1"/>
                    <a:pt x="104" y="4"/>
                    <a:pt x="0" y="10"/>
                  </a:cubicBezTo>
                  <a:cubicBezTo>
                    <a:pt x="450" y="196"/>
                    <a:pt x="915" y="320"/>
                    <a:pt x="1396" y="428"/>
                  </a:cubicBezTo>
                  <a:cubicBezTo>
                    <a:pt x="1365" y="242"/>
                    <a:pt x="1210" y="87"/>
                    <a:pt x="977" y="56"/>
                  </a:cubicBezTo>
                  <a:cubicBezTo>
                    <a:pt x="771" y="15"/>
                    <a:pt x="543" y="1"/>
                    <a:pt x="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26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26"/>
            <p:cNvSpPr/>
            <p:nvPr/>
          </p:nvSpPr>
          <p:spPr>
            <a:xfrm>
              <a:off x="62460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38" y="0"/>
                  </a:moveTo>
                  <a:cubicBezTo>
                    <a:pt x="761" y="0"/>
                    <a:pt x="699" y="78"/>
                    <a:pt x="699" y="156"/>
                  </a:cubicBezTo>
                  <a:lnTo>
                    <a:pt x="745" y="419"/>
                  </a:lnTo>
                  <a:cubicBezTo>
                    <a:pt x="605" y="280"/>
                    <a:pt x="466" y="171"/>
                    <a:pt x="342" y="47"/>
                  </a:cubicBezTo>
                  <a:cubicBezTo>
                    <a:pt x="311" y="24"/>
                    <a:pt x="272" y="12"/>
                    <a:pt x="233" y="12"/>
                  </a:cubicBezTo>
                  <a:cubicBezTo>
                    <a:pt x="194" y="12"/>
                    <a:pt x="156" y="24"/>
                    <a:pt x="125" y="47"/>
                  </a:cubicBezTo>
                  <a:cubicBezTo>
                    <a:pt x="63" y="109"/>
                    <a:pt x="63" y="202"/>
                    <a:pt x="125" y="264"/>
                  </a:cubicBezTo>
                  <a:cubicBezTo>
                    <a:pt x="295" y="435"/>
                    <a:pt x="481" y="590"/>
                    <a:pt x="699" y="745"/>
                  </a:cubicBezTo>
                  <a:cubicBezTo>
                    <a:pt x="512" y="776"/>
                    <a:pt x="311" y="776"/>
                    <a:pt x="140" y="791"/>
                  </a:cubicBezTo>
                  <a:cubicBezTo>
                    <a:pt x="63" y="791"/>
                    <a:pt x="1" y="869"/>
                    <a:pt x="1" y="946"/>
                  </a:cubicBezTo>
                  <a:cubicBezTo>
                    <a:pt x="1" y="1024"/>
                    <a:pt x="63" y="1086"/>
                    <a:pt x="140" y="1086"/>
                  </a:cubicBezTo>
                  <a:cubicBezTo>
                    <a:pt x="373" y="1086"/>
                    <a:pt x="590" y="1055"/>
                    <a:pt x="823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40" y="1706"/>
                  </a:lnTo>
                  <a:cubicBezTo>
                    <a:pt x="1117" y="1706"/>
                    <a:pt x="1164" y="1629"/>
                    <a:pt x="1164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07" y="1474"/>
                  </a:cubicBezTo>
                  <a:cubicBezTo>
                    <a:pt x="1738" y="1489"/>
                    <a:pt x="1753" y="1489"/>
                    <a:pt x="1784" y="1489"/>
                  </a:cubicBezTo>
                  <a:cubicBezTo>
                    <a:pt x="1846" y="1489"/>
                    <a:pt x="1893" y="1474"/>
                    <a:pt x="1908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38" y="1164"/>
                    <a:pt x="1614" y="1086"/>
                    <a:pt x="1521" y="1009"/>
                  </a:cubicBezTo>
                  <a:cubicBezTo>
                    <a:pt x="1598" y="1009"/>
                    <a:pt x="1676" y="978"/>
                    <a:pt x="1753" y="978"/>
                  </a:cubicBezTo>
                  <a:cubicBezTo>
                    <a:pt x="1831" y="978"/>
                    <a:pt x="1893" y="900"/>
                    <a:pt x="1893" y="822"/>
                  </a:cubicBezTo>
                  <a:cubicBezTo>
                    <a:pt x="1893" y="745"/>
                    <a:pt x="1815" y="698"/>
                    <a:pt x="1738" y="698"/>
                  </a:cubicBezTo>
                  <a:cubicBezTo>
                    <a:pt x="1536" y="714"/>
                    <a:pt x="1350" y="729"/>
                    <a:pt x="1133" y="745"/>
                  </a:cubicBezTo>
                  <a:cubicBezTo>
                    <a:pt x="1117" y="729"/>
                    <a:pt x="1071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26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26"/>
            <p:cNvSpPr/>
            <p:nvPr/>
          </p:nvSpPr>
          <p:spPr>
            <a:xfrm>
              <a:off x="6309263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41" y="1"/>
                  </a:moveTo>
                  <a:cubicBezTo>
                    <a:pt x="92" y="1"/>
                    <a:pt x="47" y="21"/>
                    <a:pt x="16" y="63"/>
                  </a:cubicBezTo>
                  <a:cubicBezTo>
                    <a:pt x="1" y="140"/>
                    <a:pt x="16" y="218"/>
                    <a:pt x="78" y="280"/>
                  </a:cubicBezTo>
                  <a:cubicBezTo>
                    <a:pt x="78" y="280"/>
                    <a:pt x="652" y="621"/>
                    <a:pt x="1148" y="1133"/>
                  </a:cubicBezTo>
                  <a:cubicBezTo>
                    <a:pt x="1164" y="1164"/>
                    <a:pt x="1195" y="1164"/>
                    <a:pt x="1241" y="1164"/>
                  </a:cubicBezTo>
                  <a:cubicBezTo>
                    <a:pt x="1272" y="1164"/>
                    <a:pt x="1319" y="1148"/>
                    <a:pt x="1334" y="1133"/>
                  </a:cubicBezTo>
                  <a:cubicBezTo>
                    <a:pt x="1397" y="1071"/>
                    <a:pt x="1397" y="978"/>
                    <a:pt x="1334" y="916"/>
                  </a:cubicBezTo>
                  <a:cubicBezTo>
                    <a:pt x="838" y="388"/>
                    <a:pt x="249" y="16"/>
                    <a:pt x="218" y="16"/>
                  </a:cubicBezTo>
                  <a:cubicBezTo>
                    <a:pt x="192" y="6"/>
                    <a:pt x="16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26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26"/>
            <p:cNvSpPr/>
            <p:nvPr/>
          </p:nvSpPr>
          <p:spPr>
            <a:xfrm>
              <a:off x="6382538" y="3904400"/>
              <a:ext cx="25250" cy="47900"/>
            </a:xfrm>
            <a:custGeom>
              <a:avLst/>
              <a:gdLst/>
              <a:ahLst/>
              <a:cxnLst/>
              <a:rect l="l" t="t" r="r" b="b"/>
              <a:pathLst>
                <a:path w="1010" h="1916" extrusionOk="0">
                  <a:moveTo>
                    <a:pt x="181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48" y="225"/>
                  </a:cubicBezTo>
                  <a:cubicBezTo>
                    <a:pt x="47" y="225"/>
                    <a:pt x="47" y="225"/>
                    <a:pt x="47" y="225"/>
                  </a:cubicBezTo>
                  <a:lnTo>
                    <a:pt x="47" y="225"/>
                  </a:lnTo>
                  <a:cubicBezTo>
                    <a:pt x="4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3" y="1900"/>
                    <a:pt x="1009" y="1822"/>
                    <a:pt x="978" y="1745"/>
                  </a:cubicBezTo>
                  <a:cubicBezTo>
                    <a:pt x="776" y="861"/>
                    <a:pt x="311" y="85"/>
                    <a:pt x="280" y="70"/>
                  </a:cubicBezTo>
                  <a:cubicBezTo>
                    <a:pt x="262" y="25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26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26"/>
            <p:cNvSpPr/>
            <p:nvPr/>
          </p:nvSpPr>
          <p:spPr>
            <a:xfrm>
              <a:off x="6404663" y="3961125"/>
              <a:ext cx="9700" cy="40800"/>
            </a:xfrm>
            <a:custGeom>
              <a:avLst/>
              <a:gdLst/>
              <a:ahLst/>
              <a:cxnLst/>
              <a:rect l="l" t="t" r="r" b="b"/>
              <a:pathLst>
                <a:path w="388" h="1632" extrusionOk="0">
                  <a:moveTo>
                    <a:pt x="117" y="1"/>
                  </a:moveTo>
                  <a:cubicBezTo>
                    <a:pt x="109" y="1"/>
                    <a:pt x="101" y="1"/>
                    <a:pt x="93" y="3"/>
                  </a:cubicBezTo>
                  <a:cubicBezTo>
                    <a:pt x="47" y="19"/>
                    <a:pt x="0" y="96"/>
                    <a:pt x="0" y="174"/>
                  </a:cubicBezTo>
                  <a:cubicBezTo>
                    <a:pt x="0" y="174"/>
                    <a:pt x="140" y="1042"/>
                    <a:pt x="93" y="1492"/>
                  </a:cubicBezTo>
                  <a:cubicBezTo>
                    <a:pt x="93" y="1570"/>
                    <a:pt x="155" y="1632"/>
                    <a:pt x="233" y="1632"/>
                  </a:cubicBezTo>
                  <a:cubicBezTo>
                    <a:pt x="310" y="1632"/>
                    <a:pt x="372" y="1585"/>
                    <a:pt x="372" y="1507"/>
                  </a:cubicBezTo>
                  <a:cubicBezTo>
                    <a:pt x="388" y="1042"/>
                    <a:pt x="279" y="158"/>
                    <a:pt x="248" y="127"/>
                  </a:cubicBezTo>
                  <a:cubicBezTo>
                    <a:pt x="234" y="58"/>
                    <a:pt x="183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26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26"/>
            <p:cNvSpPr/>
            <p:nvPr/>
          </p:nvSpPr>
          <p:spPr>
            <a:xfrm>
              <a:off x="6406588" y="4014300"/>
              <a:ext cx="9725" cy="40350"/>
            </a:xfrm>
            <a:custGeom>
              <a:avLst/>
              <a:gdLst/>
              <a:ahLst/>
              <a:cxnLst/>
              <a:rect l="l" t="t" r="r" b="b"/>
              <a:pathLst>
                <a:path w="389" h="1614" extrusionOk="0">
                  <a:moveTo>
                    <a:pt x="249" y="1"/>
                  </a:moveTo>
                  <a:cubicBezTo>
                    <a:pt x="171" y="1"/>
                    <a:pt x="125" y="63"/>
                    <a:pt x="125" y="140"/>
                  </a:cubicBezTo>
                  <a:cubicBezTo>
                    <a:pt x="125" y="404"/>
                    <a:pt x="94" y="1164"/>
                    <a:pt x="16" y="1428"/>
                  </a:cubicBezTo>
                  <a:cubicBezTo>
                    <a:pt x="1" y="1505"/>
                    <a:pt x="47" y="1583"/>
                    <a:pt x="125" y="1614"/>
                  </a:cubicBezTo>
                  <a:lnTo>
                    <a:pt x="156" y="1614"/>
                  </a:lnTo>
                  <a:cubicBezTo>
                    <a:pt x="218" y="1614"/>
                    <a:pt x="280" y="1567"/>
                    <a:pt x="295" y="1505"/>
                  </a:cubicBezTo>
                  <a:cubicBezTo>
                    <a:pt x="388" y="1149"/>
                    <a:pt x="388" y="171"/>
                    <a:pt x="388" y="140"/>
                  </a:cubicBezTo>
                  <a:cubicBezTo>
                    <a:pt x="388" y="63"/>
                    <a:pt x="326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26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26"/>
            <p:cNvSpPr/>
            <p:nvPr/>
          </p:nvSpPr>
          <p:spPr>
            <a:xfrm>
              <a:off x="63577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62" y="1756"/>
                    <a:pt x="62" y="1756"/>
                  </a:cubicBezTo>
                  <a:cubicBezTo>
                    <a:pt x="0" y="1818"/>
                    <a:pt x="16" y="1911"/>
                    <a:pt x="78" y="1942"/>
                  </a:cubicBezTo>
                  <a:cubicBezTo>
                    <a:pt x="93" y="1973"/>
                    <a:pt x="140" y="1989"/>
                    <a:pt x="155" y="1989"/>
                  </a:cubicBezTo>
                  <a:cubicBezTo>
                    <a:pt x="186" y="1989"/>
                    <a:pt x="233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81" y="112"/>
                    <a:pt x="1334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26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26"/>
            <p:cNvSpPr/>
            <p:nvPr/>
          </p:nvSpPr>
          <p:spPr>
            <a:xfrm>
              <a:off x="62867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13" y="0"/>
                  </a:moveTo>
                  <a:cubicBezTo>
                    <a:pt x="1375" y="0"/>
                    <a:pt x="1331" y="23"/>
                    <a:pt x="1303" y="51"/>
                  </a:cubicBezTo>
                  <a:cubicBezTo>
                    <a:pt x="1039" y="407"/>
                    <a:pt x="78" y="1059"/>
                    <a:pt x="78" y="1090"/>
                  </a:cubicBezTo>
                  <a:cubicBezTo>
                    <a:pt x="31" y="1121"/>
                    <a:pt x="0" y="1214"/>
                    <a:pt x="47" y="1276"/>
                  </a:cubicBezTo>
                  <a:cubicBezTo>
                    <a:pt x="62" y="1322"/>
                    <a:pt x="124" y="1338"/>
                    <a:pt x="155" y="1338"/>
                  </a:cubicBezTo>
                  <a:cubicBezTo>
                    <a:pt x="186" y="1338"/>
                    <a:pt x="217" y="1338"/>
                    <a:pt x="233" y="1307"/>
                  </a:cubicBezTo>
                  <a:cubicBezTo>
                    <a:pt x="279" y="1291"/>
                    <a:pt x="1225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9" y="0"/>
                    <a:pt x="1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26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26"/>
            <p:cNvSpPr/>
            <p:nvPr/>
          </p:nvSpPr>
          <p:spPr>
            <a:xfrm>
              <a:off x="6363938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4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25" y="1368"/>
                    <a:pt x="156" y="1368"/>
                  </a:cubicBezTo>
                  <a:cubicBezTo>
                    <a:pt x="202" y="1368"/>
                    <a:pt x="233" y="1352"/>
                    <a:pt x="280" y="1306"/>
                  </a:cubicBezTo>
                  <a:cubicBezTo>
                    <a:pt x="295" y="1290"/>
                    <a:pt x="714" y="748"/>
                    <a:pt x="900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1" y="1"/>
                    <a:pt x="771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26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26"/>
            <p:cNvSpPr/>
            <p:nvPr/>
          </p:nvSpPr>
          <p:spPr>
            <a:xfrm>
              <a:off x="6078563" y="4188250"/>
              <a:ext cx="25625" cy="16475"/>
            </a:xfrm>
            <a:custGeom>
              <a:avLst/>
              <a:gdLst/>
              <a:ahLst/>
              <a:cxnLst/>
              <a:rect l="l" t="t" r="r" b="b"/>
              <a:pathLst>
                <a:path w="1025" h="659" extrusionOk="0">
                  <a:moveTo>
                    <a:pt x="160" y="0"/>
                  </a:moveTo>
                  <a:cubicBezTo>
                    <a:pt x="109" y="0"/>
                    <a:pt x="63" y="32"/>
                    <a:pt x="31" y="84"/>
                  </a:cubicBezTo>
                  <a:cubicBezTo>
                    <a:pt x="0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1" y="643"/>
                  </a:cubicBezTo>
                  <a:cubicBezTo>
                    <a:pt x="807" y="643"/>
                    <a:pt x="838" y="658"/>
                    <a:pt x="853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24" y="487"/>
                    <a:pt x="993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3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26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26"/>
            <p:cNvSpPr/>
            <p:nvPr/>
          </p:nvSpPr>
          <p:spPr>
            <a:xfrm>
              <a:off x="60936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2" y="2"/>
                    <a:pt x="962" y="3"/>
                  </a:cubicBezTo>
                  <a:cubicBezTo>
                    <a:pt x="636" y="65"/>
                    <a:pt x="109" y="329"/>
                    <a:pt x="93" y="329"/>
                  </a:cubicBezTo>
                  <a:cubicBezTo>
                    <a:pt x="16" y="376"/>
                    <a:pt x="0" y="453"/>
                    <a:pt x="31" y="531"/>
                  </a:cubicBezTo>
                  <a:cubicBezTo>
                    <a:pt x="78" y="608"/>
                    <a:pt x="124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2" y="267"/>
                    <a:pt x="1164" y="189"/>
                    <a:pt x="1133" y="127"/>
                  </a:cubicBezTo>
                  <a:cubicBezTo>
                    <a:pt x="1119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26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26"/>
            <p:cNvSpPr/>
            <p:nvPr/>
          </p:nvSpPr>
          <p:spPr>
            <a:xfrm>
              <a:off x="6115013" y="3863875"/>
              <a:ext cx="21725" cy="11250"/>
            </a:xfrm>
            <a:custGeom>
              <a:avLst/>
              <a:gdLst/>
              <a:ahLst/>
              <a:cxnLst/>
              <a:rect l="l" t="t" r="r" b="b"/>
              <a:pathLst>
                <a:path w="869" h="450" extrusionOk="0">
                  <a:moveTo>
                    <a:pt x="667" y="0"/>
                  </a:moveTo>
                  <a:cubicBezTo>
                    <a:pt x="481" y="47"/>
                    <a:pt x="280" y="78"/>
                    <a:pt x="109" y="155"/>
                  </a:cubicBezTo>
                  <a:cubicBezTo>
                    <a:pt x="31" y="186"/>
                    <a:pt x="0" y="279"/>
                    <a:pt x="31" y="357"/>
                  </a:cubicBezTo>
                  <a:cubicBezTo>
                    <a:pt x="47" y="419"/>
                    <a:pt x="109" y="450"/>
                    <a:pt x="171" y="450"/>
                  </a:cubicBezTo>
                  <a:lnTo>
                    <a:pt x="233" y="450"/>
                  </a:lnTo>
                  <a:cubicBezTo>
                    <a:pt x="404" y="388"/>
                    <a:pt x="559" y="357"/>
                    <a:pt x="729" y="310"/>
                  </a:cubicBezTo>
                  <a:cubicBezTo>
                    <a:pt x="807" y="295"/>
                    <a:pt x="869" y="233"/>
                    <a:pt x="853" y="140"/>
                  </a:cubicBezTo>
                  <a:cubicBezTo>
                    <a:pt x="822" y="62"/>
                    <a:pt x="745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26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26"/>
            <p:cNvSpPr/>
            <p:nvPr/>
          </p:nvSpPr>
          <p:spPr>
            <a:xfrm>
              <a:off x="6258863" y="391427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171" y="0"/>
                  </a:moveTo>
                  <a:cubicBezTo>
                    <a:pt x="140" y="0"/>
                    <a:pt x="78" y="0"/>
                    <a:pt x="62" y="16"/>
                  </a:cubicBezTo>
                  <a:cubicBezTo>
                    <a:pt x="16" y="16"/>
                    <a:pt x="0" y="62"/>
                    <a:pt x="0" y="93"/>
                  </a:cubicBezTo>
                  <a:cubicBezTo>
                    <a:pt x="0" y="140"/>
                    <a:pt x="16" y="155"/>
                    <a:pt x="31" y="171"/>
                  </a:cubicBezTo>
                  <a:cubicBezTo>
                    <a:pt x="78" y="311"/>
                    <a:pt x="233" y="435"/>
                    <a:pt x="388" y="450"/>
                  </a:cubicBezTo>
                  <a:lnTo>
                    <a:pt x="404" y="450"/>
                  </a:lnTo>
                  <a:lnTo>
                    <a:pt x="419" y="435"/>
                  </a:lnTo>
                  <a:cubicBezTo>
                    <a:pt x="497" y="342"/>
                    <a:pt x="481" y="202"/>
                    <a:pt x="419" y="124"/>
                  </a:cubicBezTo>
                  <a:cubicBezTo>
                    <a:pt x="373" y="47"/>
                    <a:pt x="264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26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26"/>
            <p:cNvSpPr/>
            <p:nvPr/>
          </p:nvSpPr>
          <p:spPr>
            <a:xfrm>
              <a:off x="62321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6" y="1"/>
                    <a:pt x="84" y="3"/>
                    <a:pt x="62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0" y="146"/>
                    <a:pt x="62" y="239"/>
                    <a:pt x="124" y="301"/>
                  </a:cubicBezTo>
                  <a:cubicBezTo>
                    <a:pt x="202" y="348"/>
                    <a:pt x="279" y="363"/>
                    <a:pt x="357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35" y="131"/>
                    <a:pt x="326" y="69"/>
                  </a:cubicBezTo>
                  <a:cubicBezTo>
                    <a:pt x="267" y="21"/>
                    <a:pt x="198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26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26"/>
            <p:cNvSpPr/>
            <p:nvPr/>
          </p:nvSpPr>
          <p:spPr>
            <a:xfrm>
              <a:off x="63883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79" y="0"/>
                  </a:moveTo>
                  <a:cubicBezTo>
                    <a:pt x="68" y="0"/>
                    <a:pt x="57" y="1"/>
                    <a:pt x="47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3" y="887"/>
                  </a:lnTo>
                  <a:lnTo>
                    <a:pt x="249" y="841"/>
                  </a:lnTo>
                  <a:cubicBezTo>
                    <a:pt x="311" y="686"/>
                    <a:pt x="326" y="515"/>
                    <a:pt x="326" y="360"/>
                  </a:cubicBezTo>
                  <a:cubicBezTo>
                    <a:pt x="326" y="282"/>
                    <a:pt x="326" y="205"/>
                    <a:pt x="280" y="127"/>
                  </a:cubicBezTo>
                  <a:cubicBezTo>
                    <a:pt x="253" y="46"/>
                    <a:pt x="155" y="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26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26"/>
            <p:cNvSpPr/>
            <p:nvPr/>
          </p:nvSpPr>
          <p:spPr>
            <a:xfrm>
              <a:off x="6064988" y="3920925"/>
              <a:ext cx="13600" cy="12375"/>
            </a:xfrm>
            <a:custGeom>
              <a:avLst/>
              <a:gdLst/>
              <a:ahLst/>
              <a:cxnLst/>
              <a:rect l="l" t="t" r="r" b="b"/>
              <a:pathLst>
                <a:path w="544" h="495" extrusionOk="0">
                  <a:moveTo>
                    <a:pt x="369" y="1"/>
                  </a:moveTo>
                  <a:cubicBezTo>
                    <a:pt x="283" y="1"/>
                    <a:pt x="197" y="34"/>
                    <a:pt x="140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63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388" y="401"/>
                  </a:cubicBezTo>
                  <a:cubicBezTo>
                    <a:pt x="497" y="324"/>
                    <a:pt x="543" y="200"/>
                    <a:pt x="528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80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26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26"/>
            <p:cNvSpPr/>
            <p:nvPr/>
          </p:nvSpPr>
          <p:spPr>
            <a:xfrm>
              <a:off x="6016513" y="3897750"/>
              <a:ext cx="13225" cy="11500"/>
            </a:xfrm>
            <a:custGeom>
              <a:avLst/>
              <a:gdLst/>
              <a:ahLst/>
              <a:cxnLst/>
              <a:rect l="l" t="t" r="r" b="b"/>
              <a:pathLst>
                <a:path w="529" h="460" extrusionOk="0">
                  <a:moveTo>
                    <a:pt x="280" y="1"/>
                  </a:moveTo>
                  <a:cubicBezTo>
                    <a:pt x="184" y="1"/>
                    <a:pt x="88" y="51"/>
                    <a:pt x="32" y="119"/>
                  </a:cubicBezTo>
                  <a:cubicBezTo>
                    <a:pt x="1" y="165"/>
                    <a:pt x="1" y="196"/>
                    <a:pt x="1" y="243"/>
                  </a:cubicBezTo>
                  <a:cubicBezTo>
                    <a:pt x="1" y="305"/>
                    <a:pt x="32" y="382"/>
                    <a:pt x="94" y="413"/>
                  </a:cubicBezTo>
                  <a:cubicBezTo>
                    <a:pt x="141" y="429"/>
                    <a:pt x="187" y="460"/>
                    <a:pt x="249" y="460"/>
                  </a:cubicBezTo>
                  <a:cubicBezTo>
                    <a:pt x="327" y="460"/>
                    <a:pt x="404" y="413"/>
                    <a:pt x="466" y="351"/>
                  </a:cubicBezTo>
                  <a:cubicBezTo>
                    <a:pt x="497" y="305"/>
                    <a:pt x="528" y="227"/>
                    <a:pt x="497" y="165"/>
                  </a:cubicBezTo>
                  <a:cubicBezTo>
                    <a:pt x="482" y="119"/>
                    <a:pt x="451" y="72"/>
                    <a:pt x="389" y="25"/>
                  </a:cubicBezTo>
                  <a:cubicBezTo>
                    <a:pt x="354" y="8"/>
                    <a:pt x="317" y="1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26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26"/>
            <p:cNvSpPr/>
            <p:nvPr/>
          </p:nvSpPr>
          <p:spPr>
            <a:xfrm>
              <a:off x="6270888" y="4170950"/>
              <a:ext cx="14750" cy="10500"/>
            </a:xfrm>
            <a:custGeom>
              <a:avLst/>
              <a:gdLst/>
              <a:ahLst/>
              <a:cxnLst/>
              <a:rect l="l" t="t" r="r" b="b"/>
              <a:pathLst>
                <a:path w="590" h="420" extrusionOk="0">
                  <a:moveTo>
                    <a:pt x="310" y="1"/>
                  </a:moveTo>
                  <a:lnTo>
                    <a:pt x="310" y="32"/>
                  </a:lnTo>
                  <a:cubicBezTo>
                    <a:pt x="310" y="78"/>
                    <a:pt x="264" y="125"/>
                    <a:pt x="217" y="125"/>
                  </a:cubicBezTo>
                  <a:lnTo>
                    <a:pt x="171" y="125"/>
                  </a:lnTo>
                  <a:cubicBezTo>
                    <a:pt x="124" y="125"/>
                    <a:pt x="62" y="156"/>
                    <a:pt x="16" y="202"/>
                  </a:cubicBezTo>
                  <a:cubicBezTo>
                    <a:pt x="0" y="249"/>
                    <a:pt x="0" y="280"/>
                    <a:pt x="16" y="326"/>
                  </a:cubicBezTo>
                  <a:cubicBezTo>
                    <a:pt x="62" y="388"/>
                    <a:pt x="124" y="419"/>
                    <a:pt x="171" y="419"/>
                  </a:cubicBezTo>
                  <a:lnTo>
                    <a:pt x="217" y="419"/>
                  </a:lnTo>
                  <a:cubicBezTo>
                    <a:pt x="310" y="419"/>
                    <a:pt x="403" y="388"/>
                    <a:pt x="466" y="326"/>
                  </a:cubicBezTo>
                  <a:cubicBezTo>
                    <a:pt x="543" y="249"/>
                    <a:pt x="590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26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26"/>
            <p:cNvSpPr/>
            <p:nvPr/>
          </p:nvSpPr>
          <p:spPr>
            <a:xfrm>
              <a:off x="6379438" y="3953550"/>
              <a:ext cx="10125" cy="9225"/>
            </a:xfrm>
            <a:custGeom>
              <a:avLst/>
              <a:gdLst/>
              <a:ahLst/>
              <a:cxnLst/>
              <a:rect l="l" t="t" r="r" b="b"/>
              <a:pathLst>
                <a:path w="405" h="369" extrusionOk="0">
                  <a:moveTo>
                    <a:pt x="228" y="1"/>
                  </a:moveTo>
                  <a:cubicBezTo>
                    <a:pt x="195" y="1"/>
                    <a:pt x="160" y="9"/>
                    <a:pt x="125" y="27"/>
                  </a:cubicBezTo>
                  <a:cubicBezTo>
                    <a:pt x="63" y="42"/>
                    <a:pt x="16" y="73"/>
                    <a:pt x="16" y="120"/>
                  </a:cubicBezTo>
                  <a:cubicBezTo>
                    <a:pt x="1" y="182"/>
                    <a:pt x="16" y="244"/>
                    <a:pt x="63" y="291"/>
                  </a:cubicBezTo>
                  <a:cubicBezTo>
                    <a:pt x="94" y="353"/>
                    <a:pt x="172" y="368"/>
                    <a:pt x="234" y="368"/>
                  </a:cubicBezTo>
                  <a:cubicBezTo>
                    <a:pt x="280" y="368"/>
                    <a:pt x="311" y="353"/>
                    <a:pt x="358" y="337"/>
                  </a:cubicBezTo>
                  <a:cubicBezTo>
                    <a:pt x="389" y="322"/>
                    <a:pt x="404" y="260"/>
                    <a:pt x="404" y="213"/>
                  </a:cubicBezTo>
                  <a:cubicBezTo>
                    <a:pt x="404" y="166"/>
                    <a:pt x="404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26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26"/>
            <p:cNvSpPr/>
            <p:nvPr/>
          </p:nvSpPr>
          <p:spPr>
            <a:xfrm>
              <a:off x="6190613" y="3906525"/>
              <a:ext cx="10100" cy="9700"/>
            </a:xfrm>
            <a:custGeom>
              <a:avLst/>
              <a:gdLst/>
              <a:ahLst/>
              <a:cxnLst/>
              <a:rect l="l" t="t" r="r" b="b"/>
              <a:pathLst>
                <a:path w="404" h="388" extrusionOk="0">
                  <a:moveTo>
                    <a:pt x="212" y="0"/>
                  </a:moveTo>
                  <a:cubicBezTo>
                    <a:pt x="164" y="0"/>
                    <a:pt x="117" y="16"/>
                    <a:pt x="78" y="47"/>
                  </a:cubicBezTo>
                  <a:cubicBezTo>
                    <a:pt x="16" y="78"/>
                    <a:pt x="1" y="155"/>
                    <a:pt x="16" y="264"/>
                  </a:cubicBezTo>
                  <a:cubicBezTo>
                    <a:pt x="32" y="341"/>
                    <a:pt x="109" y="388"/>
                    <a:pt x="187" y="388"/>
                  </a:cubicBezTo>
                  <a:cubicBezTo>
                    <a:pt x="264" y="388"/>
                    <a:pt x="326" y="357"/>
                    <a:pt x="357" y="279"/>
                  </a:cubicBezTo>
                  <a:cubicBezTo>
                    <a:pt x="404" y="202"/>
                    <a:pt x="404" y="124"/>
                    <a:pt x="357" y="47"/>
                  </a:cubicBezTo>
                  <a:cubicBezTo>
                    <a:pt x="311" y="16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26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26"/>
            <p:cNvSpPr/>
            <p:nvPr/>
          </p:nvSpPr>
          <p:spPr>
            <a:xfrm>
              <a:off x="6056063" y="4030200"/>
              <a:ext cx="11675" cy="11275"/>
            </a:xfrm>
            <a:custGeom>
              <a:avLst/>
              <a:gdLst/>
              <a:ahLst/>
              <a:cxnLst/>
              <a:rect l="l" t="t" r="r" b="b"/>
              <a:pathLst>
                <a:path w="467" h="451" extrusionOk="0">
                  <a:moveTo>
                    <a:pt x="140" y="1"/>
                  </a:moveTo>
                  <a:lnTo>
                    <a:pt x="125" y="16"/>
                  </a:lnTo>
                  <a:cubicBezTo>
                    <a:pt x="1" y="156"/>
                    <a:pt x="47" y="249"/>
                    <a:pt x="63" y="295"/>
                  </a:cubicBezTo>
                  <a:cubicBezTo>
                    <a:pt x="109" y="326"/>
                    <a:pt x="140" y="357"/>
                    <a:pt x="187" y="373"/>
                  </a:cubicBezTo>
                  <a:lnTo>
                    <a:pt x="420" y="451"/>
                  </a:lnTo>
                  <a:lnTo>
                    <a:pt x="435" y="404"/>
                  </a:lnTo>
                  <a:cubicBezTo>
                    <a:pt x="451" y="326"/>
                    <a:pt x="466" y="280"/>
                    <a:pt x="466" y="202"/>
                  </a:cubicBezTo>
                  <a:cubicBezTo>
                    <a:pt x="466" y="125"/>
                    <a:pt x="435" y="63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26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26"/>
            <p:cNvSpPr/>
            <p:nvPr/>
          </p:nvSpPr>
          <p:spPr>
            <a:xfrm>
              <a:off x="63302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0" y="1"/>
                  </a:moveTo>
                  <a:cubicBezTo>
                    <a:pt x="242" y="1"/>
                    <a:pt x="147" y="58"/>
                    <a:pt x="78" y="127"/>
                  </a:cubicBezTo>
                  <a:cubicBezTo>
                    <a:pt x="0" y="220"/>
                    <a:pt x="0" y="360"/>
                    <a:pt x="47" y="453"/>
                  </a:cubicBezTo>
                  <a:lnTo>
                    <a:pt x="78" y="469"/>
                  </a:lnTo>
                  <a:cubicBezTo>
                    <a:pt x="109" y="500"/>
                    <a:pt x="155" y="515"/>
                    <a:pt x="186" y="515"/>
                  </a:cubicBezTo>
                  <a:cubicBezTo>
                    <a:pt x="264" y="515"/>
                    <a:pt x="357" y="453"/>
                    <a:pt x="403" y="376"/>
                  </a:cubicBezTo>
                  <a:cubicBezTo>
                    <a:pt x="465" y="267"/>
                    <a:pt x="434" y="143"/>
                    <a:pt x="419" y="50"/>
                  </a:cubicBezTo>
                  <a:lnTo>
                    <a:pt x="419" y="3"/>
                  </a:lnTo>
                  <a:lnTo>
                    <a:pt x="388" y="3"/>
                  </a:lnTo>
                  <a:cubicBezTo>
                    <a:pt x="375" y="2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26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26"/>
            <p:cNvSpPr/>
            <p:nvPr/>
          </p:nvSpPr>
          <p:spPr>
            <a:xfrm>
              <a:off x="61704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24" y="388"/>
                    <a:pt x="186" y="419"/>
                    <a:pt x="264" y="419"/>
                  </a:cubicBezTo>
                  <a:cubicBezTo>
                    <a:pt x="310" y="419"/>
                    <a:pt x="372" y="388"/>
                    <a:pt x="403" y="342"/>
                  </a:cubicBezTo>
                  <a:cubicBezTo>
                    <a:pt x="450" y="295"/>
                    <a:pt x="466" y="218"/>
                    <a:pt x="450" y="156"/>
                  </a:cubicBezTo>
                  <a:cubicBezTo>
                    <a:pt x="435" y="78"/>
                    <a:pt x="388" y="47"/>
                    <a:pt x="341" y="31"/>
                  </a:cubicBezTo>
                  <a:cubicBezTo>
                    <a:pt x="295" y="0"/>
                    <a:pt x="264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26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26"/>
            <p:cNvSpPr/>
            <p:nvPr/>
          </p:nvSpPr>
          <p:spPr>
            <a:xfrm>
              <a:off x="6367813" y="38865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17" y="0"/>
                  </a:moveTo>
                  <a:cubicBezTo>
                    <a:pt x="78" y="0"/>
                    <a:pt x="39" y="8"/>
                    <a:pt x="1" y="24"/>
                  </a:cubicBezTo>
                  <a:lnTo>
                    <a:pt x="63" y="86"/>
                  </a:lnTo>
                  <a:cubicBezTo>
                    <a:pt x="63" y="101"/>
                    <a:pt x="47" y="132"/>
                    <a:pt x="47" y="163"/>
                  </a:cubicBezTo>
                  <a:cubicBezTo>
                    <a:pt x="47" y="241"/>
                    <a:pt x="78" y="303"/>
                    <a:pt x="140" y="318"/>
                  </a:cubicBezTo>
                  <a:lnTo>
                    <a:pt x="156" y="318"/>
                  </a:lnTo>
                  <a:cubicBezTo>
                    <a:pt x="218" y="318"/>
                    <a:pt x="249" y="287"/>
                    <a:pt x="295" y="225"/>
                  </a:cubicBezTo>
                  <a:cubicBezTo>
                    <a:pt x="326" y="148"/>
                    <a:pt x="311" y="86"/>
                    <a:pt x="233" y="24"/>
                  </a:cubicBezTo>
                  <a:cubicBezTo>
                    <a:pt x="194" y="8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26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26"/>
            <p:cNvSpPr/>
            <p:nvPr/>
          </p:nvSpPr>
          <p:spPr>
            <a:xfrm>
              <a:off x="6136713" y="3804950"/>
              <a:ext cx="9350" cy="9300"/>
            </a:xfrm>
            <a:custGeom>
              <a:avLst/>
              <a:gdLst/>
              <a:ahLst/>
              <a:cxnLst/>
              <a:rect l="l" t="t" r="r" b="b"/>
              <a:pathLst>
                <a:path w="374" h="372" extrusionOk="0">
                  <a:moveTo>
                    <a:pt x="156" y="0"/>
                  </a:moveTo>
                  <a:cubicBezTo>
                    <a:pt x="129" y="0"/>
                    <a:pt x="103" y="5"/>
                    <a:pt x="78" y="15"/>
                  </a:cubicBezTo>
                  <a:cubicBezTo>
                    <a:pt x="32" y="31"/>
                    <a:pt x="1" y="93"/>
                    <a:pt x="1" y="155"/>
                  </a:cubicBezTo>
                  <a:cubicBezTo>
                    <a:pt x="1" y="217"/>
                    <a:pt x="1" y="263"/>
                    <a:pt x="32" y="310"/>
                  </a:cubicBezTo>
                  <a:cubicBezTo>
                    <a:pt x="78" y="341"/>
                    <a:pt x="109" y="372"/>
                    <a:pt x="172" y="372"/>
                  </a:cubicBezTo>
                  <a:cubicBezTo>
                    <a:pt x="249" y="372"/>
                    <a:pt x="342" y="310"/>
                    <a:pt x="373" y="217"/>
                  </a:cubicBezTo>
                  <a:cubicBezTo>
                    <a:pt x="373" y="155"/>
                    <a:pt x="373" y="108"/>
                    <a:pt x="327" y="77"/>
                  </a:cubicBezTo>
                  <a:cubicBezTo>
                    <a:pt x="274" y="24"/>
                    <a:pt x="21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26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26"/>
            <p:cNvSpPr/>
            <p:nvPr/>
          </p:nvSpPr>
          <p:spPr>
            <a:xfrm>
              <a:off x="6327113" y="4149625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17" y="1"/>
                  </a:moveTo>
                  <a:cubicBezTo>
                    <a:pt x="124" y="1"/>
                    <a:pt x="47" y="32"/>
                    <a:pt x="16" y="109"/>
                  </a:cubicBezTo>
                  <a:cubicBezTo>
                    <a:pt x="0" y="171"/>
                    <a:pt x="0" y="249"/>
                    <a:pt x="47" y="311"/>
                  </a:cubicBezTo>
                  <a:cubicBezTo>
                    <a:pt x="62" y="357"/>
                    <a:pt x="124" y="388"/>
                    <a:pt x="155" y="404"/>
                  </a:cubicBezTo>
                  <a:lnTo>
                    <a:pt x="217" y="404"/>
                  </a:lnTo>
                  <a:cubicBezTo>
                    <a:pt x="295" y="404"/>
                    <a:pt x="357" y="357"/>
                    <a:pt x="388" y="311"/>
                  </a:cubicBezTo>
                  <a:cubicBezTo>
                    <a:pt x="434" y="249"/>
                    <a:pt x="434" y="171"/>
                    <a:pt x="403" y="109"/>
                  </a:cubicBezTo>
                  <a:cubicBezTo>
                    <a:pt x="372" y="32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26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26"/>
            <p:cNvSpPr/>
            <p:nvPr/>
          </p:nvSpPr>
          <p:spPr>
            <a:xfrm>
              <a:off x="6279013" y="4041075"/>
              <a:ext cx="10900" cy="9475"/>
            </a:xfrm>
            <a:custGeom>
              <a:avLst/>
              <a:gdLst/>
              <a:ahLst/>
              <a:cxnLst/>
              <a:rect l="l" t="t" r="r" b="b"/>
              <a:pathLst>
                <a:path w="436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1" y="341"/>
                    <a:pt x="203" y="357"/>
                    <a:pt x="249" y="357"/>
                  </a:cubicBezTo>
                  <a:cubicBezTo>
                    <a:pt x="270" y="371"/>
                    <a:pt x="291" y="378"/>
                    <a:pt x="310" y="378"/>
                  </a:cubicBezTo>
                  <a:cubicBezTo>
                    <a:pt x="334" y="378"/>
                    <a:pt x="356" y="367"/>
                    <a:pt x="373" y="341"/>
                  </a:cubicBezTo>
                  <a:cubicBezTo>
                    <a:pt x="435" y="186"/>
                    <a:pt x="420" y="93"/>
                    <a:pt x="327" y="47"/>
                  </a:cubicBezTo>
                  <a:cubicBezTo>
                    <a:pt x="311" y="39"/>
                    <a:pt x="296" y="35"/>
                    <a:pt x="276" y="35"/>
                  </a:cubicBezTo>
                  <a:cubicBezTo>
                    <a:pt x="257" y="35"/>
                    <a:pt x="234" y="39"/>
                    <a:pt x="203" y="47"/>
                  </a:cubicBezTo>
                  <a:lnTo>
                    <a:pt x="141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26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26"/>
            <p:cNvSpPr/>
            <p:nvPr/>
          </p:nvSpPr>
          <p:spPr>
            <a:xfrm>
              <a:off x="6320513" y="4179100"/>
              <a:ext cx="10500" cy="8175"/>
            </a:xfrm>
            <a:custGeom>
              <a:avLst/>
              <a:gdLst/>
              <a:ahLst/>
              <a:cxnLst/>
              <a:rect l="l" t="t" r="r" b="b"/>
              <a:pathLst>
                <a:path w="420" h="327" extrusionOk="0">
                  <a:moveTo>
                    <a:pt x="47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47" y="311"/>
                  </a:lnTo>
                  <a:cubicBezTo>
                    <a:pt x="94" y="326"/>
                    <a:pt x="156" y="326"/>
                    <a:pt x="187" y="326"/>
                  </a:cubicBezTo>
                  <a:cubicBezTo>
                    <a:pt x="249" y="326"/>
                    <a:pt x="280" y="311"/>
                    <a:pt x="342" y="295"/>
                  </a:cubicBezTo>
                  <a:cubicBezTo>
                    <a:pt x="388" y="249"/>
                    <a:pt x="419" y="187"/>
                    <a:pt x="404" y="109"/>
                  </a:cubicBezTo>
                  <a:cubicBezTo>
                    <a:pt x="404" y="78"/>
                    <a:pt x="357" y="31"/>
                    <a:pt x="326" y="16"/>
                  </a:cubicBezTo>
                  <a:cubicBezTo>
                    <a:pt x="303" y="8"/>
                    <a:pt x="280" y="4"/>
                    <a:pt x="254" y="4"/>
                  </a:cubicBezTo>
                  <a:cubicBezTo>
                    <a:pt x="229" y="4"/>
                    <a:pt x="202" y="8"/>
                    <a:pt x="171" y="16"/>
                  </a:cubicBezTo>
                  <a:cubicBezTo>
                    <a:pt x="140" y="16"/>
                    <a:pt x="123" y="23"/>
                    <a:pt x="110" y="23"/>
                  </a:cubicBezTo>
                  <a:cubicBezTo>
                    <a:pt x="104" y="23"/>
                    <a:pt x="99" y="21"/>
                    <a:pt x="94" y="1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26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26"/>
            <p:cNvSpPr/>
            <p:nvPr/>
          </p:nvSpPr>
          <p:spPr>
            <a:xfrm>
              <a:off x="6280188" y="3834400"/>
              <a:ext cx="10100" cy="10100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6" y="124"/>
                    <a:pt x="0" y="249"/>
                    <a:pt x="31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95" y="373"/>
                    <a:pt x="342" y="326"/>
                  </a:cubicBezTo>
                  <a:cubicBezTo>
                    <a:pt x="388" y="295"/>
                    <a:pt x="404" y="233"/>
                    <a:pt x="404" y="171"/>
                  </a:cubicBezTo>
                  <a:cubicBezTo>
                    <a:pt x="404" y="140"/>
                    <a:pt x="388" y="93"/>
                    <a:pt x="357" y="62"/>
                  </a:cubicBezTo>
                  <a:cubicBezTo>
                    <a:pt x="326" y="2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26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26"/>
            <p:cNvSpPr/>
            <p:nvPr/>
          </p:nvSpPr>
          <p:spPr>
            <a:xfrm>
              <a:off x="6249563" y="38394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261" y="1"/>
                  </a:moveTo>
                  <a:cubicBezTo>
                    <a:pt x="188" y="1"/>
                    <a:pt x="112" y="35"/>
                    <a:pt x="62" y="95"/>
                  </a:cubicBezTo>
                  <a:cubicBezTo>
                    <a:pt x="16" y="126"/>
                    <a:pt x="0" y="188"/>
                    <a:pt x="0" y="250"/>
                  </a:cubicBezTo>
                  <a:cubicBezTo>
                    <a:pt x="0" y="281"/>
                    <a:pt x="16" y="328"/>
                    <a:pt x="62" y="343"/>
                  </a:cubicBezTo>
                  <a:cubicBezTo>
                    <a:pt x="78" y="359"/>
                    <a:pt x="124" y="390"/>
                    <a:pt x="155" y="390"/>
                  </a:cubicBezTo>
                  <a:lnTo>
                    <a:pt x="279" y="390"/>
                  </a:lnTo>
                  <a:lnTo>
                    <a:pt x="295" y="359"/>
                  </a:lnTo>
                  <a:cubicBezTo>
                    <a:pt x="357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2" y="33"/>
                  </a:lnTo>
                  <a:cubicBezTo>
                    <a:pt x="339" y="11"/>
                    <a:pt x="301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26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26"/>
            <p:cNvSpPr/>
            <p:nvPr/>
          </p:nvSpPr>
          <p:spPr>
            <a:xfrm>
              <a:off x="62856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32" y="62"/>
                    <a:pt x="16" y="140"/>
                  </a:cubicBezTo>
                  <a:cubicBezTo>
                    <a:pt x="1" y="217"/>
                    <a:pt x="32" y="295"/>
                    <a:pt x="94" y="326"/>
                  </a:cubicBezTo>
                  <a:cubicBezTo>
                    <a:pt x="109" y="357"/>
                    <a:pt x="125" y="357"/>
                    <a:pt x="171" y="357"/>
                  </a:cubicBezTo>
                  <a:cubicBezTo>
                    <a:pt x="202" y="357"/>
                    <a:pt x="264" y="326"/>
                    <a:pt x="311" y="295"/>
                  </a:cubicBezTo>
                  <a:cubicBezTo>
                    <a:pt x="357" y="233"/>
                    <a:pt x="388" y="155"/>
                    <a:pt x="342" y="93"/>
                  </a:cubicBezTo>
                  <a:lnTo>
                    <a:pt x="342" y="78"/>
                  </a:lnTo>
                  <a:lnTo>
                    <a:pt x="326" y="78"/>
                  </a:lnTo>
                  <a:cubicBezTo>
                    <a:pt x="293" y="67"/>
                    <a:pt x="260" y="56"/>
                    <a:pt x="228" y="56"/>
                  </a:cubicBezTo>
                  <a:cubicBezTo>
                    <a:pt x="214" y="56"/>
                    <a:pt x="200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26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26"/>
            <p:cNvSpPr/>
            <p:nvPr/>
          </p:nvSpPr>
          <p:spPr>
            <a:xfrm>
              <a:off x="6210388" y="3852225"/>
              <a:ext cx="10500" cy="9350"/>
            </a:xfrm>
            <a:custGeom>
              <a:avLst/>
              <a:gdLst/>
              <a:ahLst/>
              <a:cxnLst/>
              <a:rect l="l" t="t" r="r" b="b"/>
              <a:pathLst>
                <a:path w="420" h="374" extrusionOk="0">
                  <a:moveTo>
                    <a:pt x="233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32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11" y="373"/>
                    <a:pt x="373" y="342"/>
                    <a:pt x="388" y="265"/>
                  </a:cubicBezTo>
                  <a:cubicBezTo>
                    <a:pt x="419" y="187"/>
                    <a:pt x="404" y="109"/>
                    <a:pt x="373" y="47"/>
                  </a:cubicBezTo>
                  <a:lnTo>
                    <a:pt x="342" y="32"/>
                  </a:lnTo>
                  <a:lnTo>
                    <a:pt x="326" y="32"/>
                  </a:lnTo>
                  <a:cubicBezTo>
                    <a:pt x="295" y="32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26"/>
            <p:cNvSpPr/>
            <p:nvPr/>
          </p:nvSpPr>
          <p:spPr>
            <a:xfrm>
              <a:off x="5975813" y="3778575"/>
              <a:ext cx="451350" cy="478875"/>
            </a:xfrm>
            <a:custGeom>
              <a:avLst/>
              <a:gdLst/>
              <a:ahLst/>
              <a:cxnLst/>
              <a:rect l="l" t="t" r="r" b="b"/>
              <a:pathLst>
                <a:path w="18054" h="19155" extrusionOk="0">
                  <a:moveTo>
                    <a:pt x="8003" y="620"/>
                  </a:moveTo>
                  <a:cubicBezTo>
                    <a:pt x="8050" y="620"/>
                    <a:pt x="8081" y="620"/>
                    <a:pt x="8127" y="651"/>
                  </a:cubicBezTo>
                  <a:cubicBezTo>
                    <a:pt x="8174" y="667"/>
                    <a:pt x="8221" y="729"/>
                    <a:pt x="8236" y="776"/>
                  </a:cubicBezTo>
                  <a:cubicBezTo>
                    <a:pt x="8236" y="838"/>
                    <a:pt x="8236" y="915"/>
                    <a:pt x="8189" y="962"/>
                  </a:cubicBezTo>
                  <a:cubicBezTo>
                    <a:pt x="8158" y="1008"/>
                    <a:pt x="8096" y="1039"/>
                    <a:pt x="8034" y="1039"/>
                  </a:cubicBezTo>
                  <a:cubicBezTo>
                    <a:pt x="7957" y="1039"/>
                    <a:pt x="7910" y="1008"/>
                    <a:pt x="7864" y="977"/>
                  </a:cubicBezTo>
                  <a:cubicBezTo>
                    <a:pt x="7786" y="900"/>
                    <a:pt x="7786" y="744"/>
                    <a:pt x="7864" y="651"/>
                  </a:cubicBezTo>
                  <a:lnTo>
                    <a:pt x="7879" y="620"/>
                  </a:lnTo>
                  <a:close/>
                  <a:moveTo>
                    <a:pt x="6600" y="1055"/>
                  </a:moveTo>
                  <a:cubicBezTo>
                    <a:pt x="6656" y="1055"/>
                    <a:pt x="6720" y="1079"/>
                    <a:pt x="6763" y="1132"/>
                  </a:cubicBezTo>
                  <a:cubicBezTo>
                    <a:pt x="6809" y="1163"/>
                    <a:pt x="6809" y="1210"/>
                    <a:pt x="6809" y="1272"/>
                  </a:cubicBezTo>
                  <a:cubicBezTo>
                    <a:pt x="6778" y="1365"/>
                    <a:pt x="6685" y="1427"/>
                    <a:pt x="6623" y="1427"/>
                  </a:cubicBezTo>
                  <a:cubicBezTo>
                    <a:pt x="6576" y="1427"/>
                    <a:pt x="6530" y="1396"/>
                    <a:pt x="6499" y="1365"/>
                  </a:cubicBezTo>
                  <a:cubicBezTo>
                    <a:pt x="6452" y="1318"/>
                    <a:pt x="6452" y="1272"/>
                    <a:pt x="6452" y="1210"/>
                  </a:cubicBezTo>
                  <a:cubicBezTo>
                    <a:pt x="6452" y="1148"/>
                    <a:pt x="6483" y="1086"/>
                    <a:pt x="6530" y="1070"/>
                  </a:cubicBezTo>
                  <a:cubicBezTo>
                    <a:pt x="6550" y="1060"/>
                    <a:pt x="6574" y="1055"/>
                    <a:pt x="6600" y="1055"/>
                  </a:cubicBezTo>
                  <a:close/>
                  <a:moveTo>
                    <a:pt x="9399" y="217"/>
                  </a:moveTo>
                  <a:cubicBezTo>
                    <a:pt x="9833" y="217"/>
                    <a:pt x="10469" y="264"/>
                    <a:pt x="10935" y="651"/>
                  </a:cubicBezTo>
                  <a:cubicBezTo>
                    <a:pt x="11121" y="822"/>
                    <a:pt x="11260" y="1086"/>
                    <a:pt x="11105" y="1287"/>
                  </a:cubicBezTo>
                  <a:cubicBezTo>
                    <a:pt x="11012" y="1442"/>
                    <a:pt x="10842" y="1473"/>
                    <a:pt x="10687" y="1473"/>
                  </a:cubicBezTo>
                  <a:lnTo>
                    <a:pt x="10454" y="1473"/>
                  </a:lnTo>
                  <a:cubicBezTo>
                    <a:pt x="10035" y="1473"/>
                    <a:pt x="9632" y="1427"/>
                    <a:pt x="9229" y="1303"/>
                  </a:cubicBezTo>
                  <a:cubicBezTo>
                    <a:pt x="8903" y="1210"/>
                    <a:pt x="8686" y="931"/>
                    <a:pt x="8701" y="620"/>
                  </a:cubicBezTo>
                  <a:cubicBezTo>
                    <a:pt x="8701" y="589"/>
                    <a:pt x="8717" y="527"/>
                    <a:pt x="8748" y="481"/>
                  </a:cubicBezTo>
                  <a:cubicBezTo>
                    <a:pt x="8856" y="217"/>
                    <a:pt x="9182" y="217"/>
                    <a:pt x="9306" y="217"/>
                  </a:cubicBezTo>
                  <a:close/>
                  <a:moveTo>
                    <a:pt x="12405" y="2233"/>
                  </a:moveTo>
                  <a:cubicBezTo>
                    <a:pt x="12474" y="2233"/>
                    <a:pt x="12522" y="2254"/>
                    <a:pt x="12563" y="2295"/>
                  </a:cubicBezTo>
                  <a:cubicBezTo>
                    <a:pt x="12579" y="2326"/>
                    <a:pt x="12594" y="2373"/>
                    <a:pt x="12594" y="2404"/>
                  </a:cubicBezTo>
                  <a:cubicBezTo>
                    <a:pt x="12594" y="2466"/>
                    <a:pt x="12579" y="2528"/>
                    <a:pt x="12548" y="2559"/>
                  </a:cubicBezTo>
                  <a:cubicBezTo>
                    <a:pt x="12486" y="2606"/>
                    <a:pt x="12424" y="2637"/>
                    <a:pt x="12346" y="2637"/>
                  </a:cubicBezTo>
                  <a:cubicBezTo>
                    <a:pt x="12315" y="2637"/>
                    <a:pt x="12269" y="2621"/>
                    <a:pt x="12237" y="2606"/>
                  </a:cubicBezTo>
                  <a:lnTo>
                    <a:pt x="12206" y="2590"/>
                  </a:lnTo>
                  <a:cubicBezTo>
                    <a:pt x="12175" y="2482"/>
                    <a:pt x="12191" y="2357"/>
                    <a:pt x="12253" y="2280"/>
                  </a:cubicBezTo>
                  <a:lnTo>
                    <a:pt x="12269" y="2249"/>
                  </a:lnTo>
                  <a:lnTo>
                    <a:pt x="12284" y="2249"/>
                  </a:lnTo>
                  <a:cubicBezTo>
                    <a:pt x="12331" y="2239"/>
                    <a:pt x="12370" y="2233"/>
                    <a:pt x="12405" y="2233"/>
                  </a:cubicBezTo>
                  <a:close/>
                  <a:moveTo>
                    <a:pt x="11218" y="2434"/>
                  </a:moveTo>
                  <a:cubicBezTo>
                    <a:pt x="11258" y="2434"/>
                    <a:pt x="11295" y="2444"/>
                    <a:pt x="11322" y="2466"/>
                  </a:cubicBezTo>
                  <a:lnTo>
                    <a:pt x="11338" y="2513"/>
                  </a:lnTo>
                  <a:cubicBezTo>
                    <a:pt x="11338" y="2621"/>
                    <a:pt x="11307" y="2714"/>
                    <a:pt x="11245" y="2792"/>
                  </a:cubicBezTo>
                  <a:lnTo>
                    <a:pt x="11229" y="2823"/>
                  </a:lnTo>
                  <a:lnTo>
                    <a:pt x="11105" y="2823"/>
                  </a:lnTo>
                  <a:cubicBezTo>
                    <a:pt x="11074" y="2823"/>
                    <a:pt x="11028" y="2792"/>
                    <a:pt x="11012" y="2776"/>
                  </a:cubicBezTo>
                  <a:cubicBezTo>
                    <a:pt x="10966" y="2761"/>
                    <a:pt x="10950" y="2714"/>
                    <a:pt x="10950" y="2683"/>
                  </a:cubicBezTo>
                  <a:cubicBezTo>
                    <a:pt x="10950" y="2621"/>
                    <a:pt x="10966" y="2559"/>
                    <a:pt x="11012" y="2528"/>
                  </a:cubicBezTo>
                  <a:cubicBezTo>
                    <a:pt x="11062" y="2468"/>
                    <a:pt x="11145" y="2434"/>
                    <a:pt x="11218" y="2434"/>
                  </a:cubicBezTo>
                  <a:close/>
                  <a:moveTo>
                    <a:pt x="13479" y="1691"/>
                  </a:moveTo>
                  <a:cubicBezTo>
                    <a:pt x="13504" y="1691"/>
                    <a:pt x="13530" y="1696"/>
                    <a:pt x="13556" y="1706"/>
                  </a:cubicBezTo>
                  <a:cubicBezTo>
                    <a:pt x="13587" y="1706"/>
                    <a:pt x="14176" y="2078"/>
                    <a:pt x="14672" y="2606"/>
                  </a:cubicBezTo>
                  <a:cubicBezTo>
                    <a:pt x="14735" y="2668"/>
                    <a:pt x="14735" y="2761"/>
                    <a:pt x="14672" y="2823"/>
                  </a:cubicBezTo>
                  <a:cubicBezTo>
                    <a:pt x="14657" y="2838"/>
                    <a:pt x="14610" y="2854"/>
                    <a:pt x="14579" y="2854"/>
                  </a:cubicBezTo>
                  <a:cubicBezTo>
                    <a:pt x="14533" y="2854"/>
                    <a:pt x="14502" y="2854"/>
                    <a:pt x="14486" y="2823"/>
                  </a:cubicBezTo>
                  <a:cubicBezTo>
                    <a:pt x="13990" y="2311"/>
                    <a:pt x="13416" y="1970"/>
                    <a:pt x="13416" y="1970"/>
                  </a:cubicBezTo>
                  <a:cubicBezTo>
                    <a:pt x="13354" y="1908"/>
                    <a:pt x="13339" y="1830"/>
                    <a:pt x="13354" y="1753"/>
                  </a:cubicBezTo>
                  <a:cubicBezTo>
                    <a:pt x="13385" y="1711"/>
                    <a:pt x="13430" y="1691"/>
                    <a:pt x="13479" y="1691"/>
                  </a:cubicBezTo>
                  <a:close/>
                  <a:moveTo>
                    <a:pt x="12563" y="2931"/>
                  </a:moveTo>
                  <a:lnTo>
                    <a:pt x="12563" y="2978"/>
                  </a:lnTo>
                  <a:cubicBezTo>
                    <a:pt x="12573" y="2968"/>
                    <a:pt x="12585" y="2965"/>
                    <a:pt x="12600" y="2965"/>
                  </a:cubicBezTo>
                  <a:cubicBezTo>
                    <a:pt x="12631" y="2965"/>
                    <a:pt x="12671" y="2983"/>
                    <a:pt x="12703" y="2993"/>
                  </a:cubicBezTo>
                  <a:lnTo>
                    <a:pt x="12734" y="3024"/>
                  </a:lnTo>
                  <a:cubicBezTo>
                    <a:pt x="12780" y="3086"/>
                    <a:pt x="12749" y="3164"/>
                    <a:pt x="12703" y="3226"/>
                  </a:cubicBezTo>
                  <a:cubicBezTo>
                    <a:pt x="12656" y="3257"/>
                    <a:pt x="12594" y="3288"/>
                    <a:pt x="12563" y="3288"/>
                  </a:cubicBezTo>
                  <a:cubicBezTo>
                    <a:pt x="12517" y="3288"/>
                    <a:pt x="12501" y="3288"/>
                    <a:pt x="12486" y="3257"/>
                  </a:cubicBezTo>
                  <a:cubicBezTo>
                    <a:pt x="12424" y="3226"/>
                    <a:pt x="12393" y="3148"/>
                    <a:pt x="12408" y="3071"/>
                  </a:cubicBezTo>
                  <a:cubicBezTo>
                    <a:pt x="12424" y="2993"/>
                    <a:pt x="12486" y="2931"/>
                    <a:pt x="12563" y="2931"/>
                  </a:cubicBezTo>
                  <a:close/>
                  <a:moveTo>
                    <a:pt x="9632" y="2947"/>
                  </a:moveTo>
                  <a:cubicBezTo>
                    <a:pt x="9647" y="2947"/>
                    <a:pt x="9694" y="2978"/>
                    <a:pt x="9725" y="2978"/>
                  </a:cubicBezTo>
                  <a:lnTo>
                    <a:pt x="9740" y="2978"/>
                  </a:lnTo>
                  <a:lnTo>
                    <a:pt x="9771" y="2993"/>
                  </a:lnTo>
                  <a:cubicBezTo>
                    <a:pt x="9802" y="3055"/>
                    <a:pt x="9833" y="3133"/>
                    <a:pt x="9787" y="3211"/>
                  </a:cubicBezTo>
                  <a:cubicBezTo>
                    <a:pt x="9756" y="3257"/>
                    <a:pt x="9694" y="3304"/>
                    <a:pt x="9632" y="3319"/>
                  </a:cubicBezTo>
                  <a:cubicBezTo>
                    <a:pt x="9624" y="3327"/>
                    <a:pt x="9620" y="3331"/>
                    <a:pt x="9618" y="3331"/>
                  </a:cubicBezTo>
                  <a:cubicBezTo>
                    <a:pt x="9616" y="3331"/>
                    <a:pt x="9616" y="3327"/>
                    <a:pt x="9616" y="3319"/>
                  </a:cubicBezTo>
                  <a:cubicBezTo>
                    <a:pt x="9539" y="3319"/>
                    <a:pt x="9477" y="3273"/>
                    <a:pt x="9430" y="3195"/>
                  </a:cubicBezTo>
                  <a:cubicBezTo>
                    <a:pt x="9399" y="3148"/>
                    <a:pt x="9415" y="3086"/>
                    <a:pt x="9461" y="3024"/>
                  </a:cubicBezTo>
                  <a:cubicBezTo>
                    <a:pt x="9492" y="2978"/>
                    <a:pt x="9554" y="2947"/>
                    <a:pt x="9632" y="2947"/>
                  </a:cubicBezTo>
                  <a:close/>
                  <a:moveTo>
                    <a:pt x="5724" y="2929"/>
                  </a:moveTo>
                  <a:cubicBezTo>
                    <a:pt x="5811" y="2929"/>
                    <a:pt x="5851" y="2986"/>
                    <a:pt x="5879" y="3055"/>
                  </a:cubicBezTo>
                  <a:cubicBezTo>
                    <a:pt x="5894" y="3117"/>
                    <a:pt x="5832" y="3195"/>
                    <a:pt x="5754" y="3226"/>
                  </a:cubicBezTo>
                  <a:cubicBezTo>
                    <a:pt x="5522" y="3257"/>
                    <a:pt x="5103" y="3459"/>
                    <a:pt x="4963" y="3536"/>
                  </a:cubicBezTo>
                  <a:cubicBezTo>
                    <a:pt x="4948" y="3552"/>
                    <a:pt x="4917" y="3552"/>
                    <a:pt x="4901" y="3552"/>
                  </a:cubicBezTo>
                  <a:cubicBezTo>
                    <a:pt x="4839" y="3552"/>
                    <a:pt x="4793" y="3536"/>
                    <a:pt x="4762" y="3474"/>
                  </a:cubicBezTo>
                  <a:cubicBezTo>
                    <a:pt x="4731" y="3397"/>
                    <a:pt x="4746" y="3319"/>
                    <a:pt x="4824" y="3257"/>
                  </a:cubicBezTo>
                  <a:cubicBezTo>
                    <a:pt x="4839" y="3257"/>
                    <a:pt x="5367" y="2993"/>
                    <a:pt x="5692" y="2931"/>
                  </a:cubicBezTo>
                  <a:cubicBezTo>
                    <a:pt x="5704" y="2930"/>
                    <a:pt x="5714" y="2929"/>
                    <a:pt x="5724" y="2929"/>
                  </a:cubicBezTo>
                  <a:close/>
                  <a:moveTo>
                    <a:pt x="6277" y="3435"/>
                  </a:moveTo>
                  <a:cubicBezTo>
                    <a:pt x="6339" y="3435"/>
                    <a:pt x="6396" y="3488"/>
                    <a:pt x="6421" y="3552"/>
                  </a:cubicBezTo>
                  <a:cubicBezTo>
                    <a:pt x="6437" y="3629"/>
                    <a:pt x="6375" y="3707"/>
                    <a:pt x="6297" y="3738"/>
                  </a:cubicBezTo>
                  <a:cubicBezTo>
                    <a:pt x="6127" y="3784"/>
                    <a:pt x="5972" y="3831"/>
                    <a:pt x="5801" y="3877"/>
                  </a:cubicBezTo>
                  <a:lnTo>
                    <a:pt x="5739" y="3877"/>
                  </a:lnTo>
                  <a:cubicBezTo>
                    <a:pt x="5677" y="3877"/>
                    <a:pt x="5615" y="3846"/>
                    <a:pt x="5599" y="3784"/>
                  </a:cubicBezTo>
                  <a:cubicBezTo>
                    <a:pt x="5568" y="3707"/>
                    <a:pt x="5599" y="3614"/>
                    <a:pt x="5677" y="3583"/>
                  </a:cubicBezTo>
                  <a:cubicBezTo>
                    <a:pt x="5848" y="3505"/>
                    <a:pt x="6049" y="3474"/>
                    <a:pt x="6235" y="3443"/>
                  </a:cubicBezTo>
                  <a:cubicBezTo>
                    <a:pt x="6249" y="3438"/>
                    <a:pt x="6263" y="3435"/>
                    <a:pt x="6277" y="3435"/>
                  </a:cubicBezTo>
                  <a:close/>
                  <a:moveTo>
                    <a:pt x="15913" y="4312"/>
                  </a:moveTo>
                  <a:cubicBezTo>
                    <a:pt x="15991" y="4358"/>
                    <a:pt x="16006" y="4420"/>
                    <a:pt x="15975" y="4498"/>
                  </a:cubicBezTo>
                  <a:cubicBezTo>
                    <a:pt x="15929" y="4560"/>
                    <a:pt x="15898" y="4606"/>
                    <a:pt x="15836" y="4606"/>
                  </a:cubicBezTo>
                  <a:lnTo>
                    <a:pt x="15820" y="4606"/>
                  </a:lnTo>
                  <a:cubicBezTo>
                    <a:pt x="15758" y="4575"/>
                    <a:pt x="15727" y="4529"/>
                    <a:pt x="15727" y="4451"/>
                  </a:cubicBezTo>
                  <a:cubicBezTo>
                    <a:pt x="15727" y="4420"/>
                    <a:pt x="15743" y="4405"/>
                    <a:pt x="15743" y="4389"/>
                  </a:cubicBezTo>
                  <a:lnTo>
                    <a:pt x="15727" y="4343"/>
                  </a:lnTo>
                  <a:cubicBezTo>
                    <a:pt x="15805" y="4312"/>
                    <a:pt x="15882" y="4312"/>
                    <a:pt x="15913" y="4312"/>
                  </a:cubicBezTo>
                  <a:close/>
                  <a:moveTo>
                    <a:pt x="11648" y="3024"/>
                  </a:moveTo>
                  <a:cubicBezTo>
                    <a:pt x="11726" y="3024"/>
                    <a:pt x="11803" y="3086"/>
                    <a:pt x="11803" y="3164"/>
                  </a:cubicBezTo>
                  <a:lnTo>
                    <a:pt x="11865" y="3722"/>
                  </a:lnTo>
                  <a:cubicBezTo>
                    <a:pt x="11881" y="3753"/>
                    <a:pt x="11927" y="3769"/>
                    <a:pt x="11943" y="3784"/>
                  </a:cubicBezTo>
                  <a:cubicBezTo>
                    <a:pt x="12160" y="3769"/>
                    <a:pt x="12346" y="3753"/>
                    <a:pt x="12548" y="3722"/>
                  </a:cubicBezTo>
                  <a:cubicBezTo>
                    <a:pt x="12625" y="3722"/>
                    <a:pt x="12703" y="3784"/>
                    <a:pt x="12703" y="3862"/>
                  </a:cubicBezTo>
                  <a:cubicBezTo>
                    <a:pt x="12703" y="3939"/>
                    <a:pt x="12641" y="4017"/>
                    <a:pt x="12563" y="4017"/>
                  </a:cubicBezTo>
                  <a:cubicBezTo>
                    <a:pt x="12486" y="4017"/>
                    <a:pt x="12408" y="4033"/>
                    <a:pt x="12331" y="4033"/>
                  </a:cubicBezTo>
                  <a:cubicBezTo>
                    <a:pt x="12424" y="4110"/>
                    <a:pt x="12548" y="4188"/>
                    <a:pt x="12656" y="4250"/>
                  </a:cubicBezTo>
                  <a:cubicBezTo>
                    <a:pt x="12734" y="4296"/>
                    <a:pt x="12749" y="4374"/>
                    <a:pt x="12718" y="4451"/>
                  </a:cubicBezTo>
                  <a:cubicBezTo>
                    <a:pt x="12703" y="4498"/>
                    <a:pt x="12656" y="4529"/>
                    <a:pt x="12594" y="4529"/>
                  </a:cubicBezTo>
                  <a:cubicBezTo>
                    <a:pt x="12563" y="4529"/>
                    <a:pt x="12548" y="4529"/>
                    <a:pt x="12517" y="4498"/>
                  </a:cubicBezTo>
                  <a:cubicBezTo>
                    <a:pt x="12315" y="4389"/>
                    <a:pt x="12113" y="4250"/>
                    <a:pt x="11927" y="4110"/>
                  </a:cubicBezTo>
                  <a:lnTo>
                    <a:pt x="11927" y="4110"/>
                  </a:lnTo>
                  <a:lnTo>
                    <a:pt x="11974" y="4575"/>
                  </a:lnTo>
                  <a:cubicBezTo>
                    <a:pt x="11974" y="4653"/>
                    <a:pt x="11927" y="4730"/>
                    <a:pt x="11850" y="4730"/>
                  </a:cubicBezTo>
                  <a:lnTo>
                    <a:pt x="11819" y="4730"/>
                  </a:lnTo>
                  <a:cubicBezTo>
                    <a:pt x="11757" y="4730"/>
                    <a:pt x="11679" y="4684"/>
                    <a:pt x="11679" y="4606"/>
                  </a:cubicBezTo>
                  <a:lnTo>
                    <a:pt x="11633" y="4079"/>
                  </a:lnTo>
                  <a:cubicBezTo>
                    <a:pt x="11400" y="4095"/>
                    <a:pt x="11183" y="4110"/>
                    <a:pt x="10950" y="4110"/>
                  </a:cubicBezTo>
                  <a:cubicBezTo>
                    <a:pt x="10873" y="4110"/>
                    <a:pt x="10811" y="4064"/>
                    <a:pt x="10811" y="3986"/>
                  </a:cubicBezTo>
                  <a:cubicBezTo>
                    <a:pt x="10811" y="3908"/>
                    <a:pt x="10873" y="3831"/>
                    <a:pt x="10950" y="3831"/>
                  </a:cubicBezTo>
                  <a:cubicBezTo>
                    <a:pt x="11121" y="3800"/>
                    <a:pt x="11322" y="3800"/>
                    <a:pt x="11509" y="3784"/>
                  </a:cubicBezTo>
                  <a:cubicBezTo>
                    <a:pt x="11291" y="3629"/>
                    <a:pt x="11105" y="3474"/>
                    <a:pt x="10935" y="3304"/>
                  </a:cubicBezTo>
                  <a:cubicBezTo>
                    <a:pt x="10873" y="3242"/>
                    <a:pt x="10873" y="3148"/>
                    <a:pt x="10935" y="3086"/>
                  </a:cubicBezTo>
                  <a:cubicBezTo>
                    <a:pt x="10966" y="3055"/>
                    <a:pt x="11004" y="3040"/>
                    <a:pt x="11043" y="3040"/>
                  </a:cubicBezTo>
                  <a:cubicBezTo>
                    <a:pt x="11082" y="3040"/>
                    <a:pt x="11121" y="3055"/>
                    <a:pt x="11152" y="3086"/>
                  </a:cubicBezTo>
                  <a:cubicBezTo>
                    <a:pt x="11276" y="3226"/>
                    <a:pt x="11415" y="3335"/>
                    <a:pt x="11571" y="3459"/>
                  </a:cubicBezTo>
                  <a:lnTo>
                    <a:pt x="11540" y="3179"/>
                  </a:lnTo>
                  <a:cubicBezTo>
                    <a:pt x="11540" y="3102"/>
                    <a:pt x="11586" y="3024"/>
                    <a:pt x="11648" y="3024"/>
                  </a:cubicBezTo>
                  <a:close/>
                  <a:moveTo>
                    <a:pt x="1908" y="4768"/>
                  </a:moveTo>
                  <a:cubicBezTo>
                    <a:pt x="1945" y="4768"/>
                    <a:pt x="1982" y="4775"/>
                    <a:pt x="2017" y="4792"/>
                  </a:cubicBezTo>
                  <a:cubicBezTo>
                    <a:pt x="2079" y="4839"/>
                    <a:pt x="2110" y="4886"/>
                    <a:pt x="2125" y="4948"/>
                  </a:cubicBezTo>
                  <a:cubicBezTo>
                    <a:pt x="2156" y="5025"/>
                    <a:pt x="2125" y="5103"/>
                    <a:pt x="2094" y="5118"/>
                  </a:cubicBezTo>
                  <a:cubicBezTo>
                    <a:pt x="2032" y="5180"/>
                    <a:pt x="1955" y="5227"/>
                    <a:pt x="1877" y="5227"/>
                  </a:cubicBezTo>
                  <a:cubicBezTo>
                    <a:pt x="1815" y="5227"/>
                    <a:pt x="1769" y="5196"/>
                    <a:pt x="1722" y="5180"/>
                  </a:cubicBezTo>
                  <a:cubicBezTo>
                    <a:pt x="1660" y="5149"/>
                    <a:pt x="1629" y="5072"/>
                    <a:pt x="1629" y="5010"/>
                  </a:cubicBezTo>
                  <a:cubicBezTo>
                    <a:pt x="1629" y="4963"/>
                    <a:pt x="1629" y="4932"/>
                    <a:pt x="1660" y="4886"/>
                  </a:cubicBezTo>
                  <a:cubicBezTo>
                    <a:pt x="1716" y="4818"/>
                    <a:pt x="1812" y="4768"/>
                    <a:pt x="1908" y="4768"/>
                  </a:cubicBezTo>
                  <a:close/>
                  <a:moveTo>
                    <a:pt x="8800" y="5118"/>
                  </a:moveTo>
                  <a:cubicBezTo>
                    <a:pt x="8853" y="5118"/>
                    <a:pt x="8903" y="5134"/>
                    <a:pt x="8949" y="5165"/>
                  </a:cubicBezTo>
                  <a:cubicBezTo>
                    <a:pt x="8996" y="5242"/>
                    <a:pt x="8996" y="5320"/>
                    <a:pt x="8934" y="5397"/>
                  </a:cubicBezTo>
                  <a:cubicBezTo>
                    <a:pt x="8903" y="5475"/>
                    <a:pt x="8841" y="5506"/>
                    <a:pt x="8763" y="5506"/>
                  </a:cubicBezTo>
                  <a:cubicBezTo>
                    <a:pt x="8686" y="5506"/>
                    <a:pt x="8608" y="5459"/>
                    <a:pt x="8593" y="5382"/>
                  </a:cubicBezTo>
                  <a:cubicBezTo>
                    <a:pt x="8562" y="5273"/>
                    <a:pt x="8593" y="5196"/>
                    <a:pt x="8639" y="5165"/>
                  </a:cubicBezTo>
                  <a:cubicBezTo>
                    <a:pt x="8694" y="5134"/>
                    <a:pt x="8748" y="5118"/>
                    <a:pt x="8800" y="5118"/>
                  </a:cubicBezTo>
                  <a:close/>
                  <a:moveTo>
                    <a:pt x="11493" y="5428"/>
                  </a:moveTo>
                  <a:cubicBezTo>
                    <a:pt x="11586" y="5428"/>
                    <a:pt x="11695" y="5475"/>
                    <a:pt x="11741" y="5552"/>
                  </a:cubicBezTo>
                  <a:cubicBezTo>
                    <a:pt x="11803" y="5630"/>
                    <a:pt x="11819" y="5770"/>
                    <a:pt x="11741" y="5863"/>
                  </a:cubicBezTo>
                  <a:lnTo>
                    <a:pt x="11726" y="5878"/>
                  </a:lnTo>
                  <a:lnTo>
                    <a:pt x="11710" y="5878"/>
                  </a:lnTo>
                  <a:cubicBezTo>
                    <a:pt x="11555" y="5863"/>
                    <a:pt x="11415" y="5739"/>
                    <a:pt x="11338" y="5614"/>
                  </a:cubicBezTo>
                  <a:cubicBezTo>
                    <a:pt x="11307" y="5583"/>
                    <a:pt x="11307" y="5568"/>
                    <a:pt x="11322" y="5521"/>
                  </a:cubicBezTo>
                  <a:cubicBezTo>
                    <a:pt x="11322" y="5490"/>
                    <a:pt x="11338" y="5444"/>
                    <a:pt x="11384" y="5444"/>
                  </a:cubicBezTo>
                  <a:cubicBezTo>
                    <a:pt x="11400" y="5428"/>
                    <a:pt x="11462" y="5428"/>
                    <a:pt x="11493" y="5428"/>
                  </a:cubicBezTo>
                  <a:close/>
                  <a:moveTo>
                    <a:pt x="10380" y="5578"/>
                  </a:moveTo>
                  <a:cubicBezTo>
                    <a:pt x="10450" y="5578"/>
                    <a:pt x="10519" y="5598"/>
                    <a:pt x="10578" y="5646"/>
                  </a:cubicBezTo>
                  <a:cubicBezTo>
                    <a:pt x="10687" y="5708"/>
                    <a:pt x="10702" y="5816"/>
                    <a:pt x="10656" y="5909"/>
                  </a:cubicBezTo>
                  <a:lnTo>
                    <a:pt x="10640" y="5956"/>
                  </a:lnTo>
                  <a:lnTo>
                    <a:pt x="10609" y="5956"/>
                  </a:lnTo>
                  <a:cubicBezTo>
                    <a:pt x="10516" y="5956"/>
                    <a:pt x="10423" y="5940"/>
                    <a:pt x="10376" y="5878"/>
                  </a:cubicBezTo>
                  <a:cubicBezTo>
                    <a:pt x="10314" y="5816"/>
                    <a:pt x="10252" y="5723"/>
                    <a:pt x="10268" y="5630"/>
                  </a:cubicBezTo>
                  <a:lnTo>
                    <a:pt x="10268" y="5583"/>
                  </a:lnTo>
                  <a:lnTo>
                    <a:pt x="10314" y="5583"/>
                  </a:lnTo>
                  <a:cubicBezTo>
                    <a:pt x="10336" y="5580"/>
                    <a:pt x="10358" y="5578"/>
                    <a:pt x="10380" y="5578"/>
                  </a:cubicBezTo>
                  <a:close/>
                  <a:moveTo>
                    <a:pt x="3936" y="5695"/>
                  </a:moveTo>
                  <a:cubicBezTo>
                    <a:pt x="3991" y="5695"/>
                    <a:pt x="4047" y="5708"/>
                    <a:pt x="4095" y="5739"/>
                  </a:cubicBezTo>
                  <a:lnTo>
                    <a:pt x="4110" y="5770"/>
                  </a:lnTo>
                  <a:lnTo>
                    <a:pt x="4110" y="5785"/>
                  </a:lnTo>
                  <a:cubicBezTo>
                    <a:pt x="4126" y="5894"/>
                    <a:pt x="4064" y="6018"/>
                    <a:pt x="3955" y="6095"/>
                  </a:cubicBezTo>
                  <a:cubicBezTo>
                    <a:pt x="3878" y="6157"/>
                    <a:pt x="3754" y="6173"/>
                    <a:pt x="3661" y="6188"/>
                  </a:cubicBezTo>
                  <a:lnTo>
                    <a:pt x="3630" y="6188"/>
                  </a:lnTo>
                  <a:lnTo>
                    <a:pt x="3599" y="6157"/>
                  </a:lnTo>
                  <a:cubicBezTo>
                    <a:pt x="3568" y="6033"/>
                    <a:pt x="3599" y="5878"/>
                    <a:pt x="3707" y="5785"/>
                  </a:cubicBezTo>
                  <a:cubicBezTo>
                    <a:pt x="3764" y="5728"/>
                    <a:pt x="3850" y="5695"/>
                    <a:pt x="3936" y="5695"/>
                  </a:cubicBezTo>
                  <a:close/>
                  <a:moveTo>
                    <a:pt x="16428" y="5033"/>
                  </a:moveTo>
                  <a:cubicBezTo>
                    <a:pt x="16471" y="5033"/>
                    <a:pt x="16516" y="5058"/>
                    <a:pt x="16534" y="5103"/>
                  </a:cubicBezTo>
                  <a:cubicBezTo>
                    <a:pt x="16549" y="5118"/>
                    <a:pt x="17014" y="5894"/>
                    <a:pt x="17232" y="6778"/>
                  </a:cubicBezTo>
                  <a:cubicBezTo>
                    <a:pt x="17247" y="6855"/>
                    <a:pt x="17216" y="6933"/>
                    <a:pt x="17139" y="6948"/>
                  </a:cubicBezTo>
                  <a:lnTo>
                    <a:pt x="17092" y="6948"/>
                  </a:lnTo>
                  <a:cubicBezTo>
                    <a:pt x="17045" y="6948"/>
                    <a:pt x="16983" y="6886"/>
                    <a:pt x="16968" y="6824"/>
                  </a:cubicBezTo>
                  <a:cubicBezTo>
                    <a:pt x="16766" y="6002"/>
                    <a:pt x="16301" y="5242"/>
                    <a:pt x="16301" y="5242"/>
                  </a:cubicBezTo>
                  <a:cubicBezTo>
                    <a:pt x="16270" y="5165"/>
                    <a:pt x="16285" y="5072"/>
                    <a:pt x="16348" y="5072"/>
                  </a:cubicBezTo>
                  <a:cubicBezTo>
                    <a:pt x="16367" y="5046"/>
                    <a:pt x="16397" y="5033"/>
                    <a:pt x="16428" y="5033"/>
                  </a:cubicBezTo>
                  <a:close/>
                  <a:moveTo>
                    <a:pt x="16373" y="7000"/>
                  </a:moveTo>
                  <a:cubicBezTo>
                    <a:pt x="16428" y="7000"/>
                    <a:pt x="16479" y="7024"/>
                    <a:pt x="16518" y="7072"/>
                  </a:cubicBezTo>
                  <a:cubicBezTo>
                    <a:pt x="16549" y="7119"/>
                    <a:pt x="16549" y="7165"/>
                    <a:pt x="16549" y="7212"/>
                  </a:cubicBezTo>
                  <a:cubicBezTo>
                    <a:pt x="16549" y="7259"/>
                    <a:pt x="16534" y="7321"/>
                    <a:pt x="16503" y="7336"/>
                  </a:cubicBezTo>
                  <a:cubicBezTo>
                    <a:pt x="16456" y="7352"/>
                    <a:pt x="16425" y="7367"/>
                    <a:pt x="16379" y="7367"/>
                  </a:cubicBezTo>
                  <a:cubicBezTo>
                    <a:pt x="16317" y="7367"/>
                    <a:pt x="16239" y="7336"/>
                    <a:pt x="16208" y="7290"/>
                  </a:cubicBezTo>
                  <a:cubicBezTo>
                    <a:pt x="16161" y="7243"/>
                    <a:pt x="16146" y="7181"/>
                    <a:pt x="16161" y="7119"/>
                  </a:cubicBezTo>
                  <a:cubicBezTo>
                    <a:pt x="16161" y="7072"/>
                    <a:pt x="16208" y="7041"/>
                    <a:pt x="16270" y="7026"/>
                  </a:cubicBezTo>
                  <a:cubicBezTo>
                    <a:pt x="16305" y="7008"/>
                    <a:pt x="16340" y="7000"/>
                    <a:pt x="16373" y="7000"/>
                  </a:cubicBezTo>
                  <a:close/>
                  <a:moveTo>
                    <a:pt x="17317" y="7287"/>
                  </a:moveTo>
                  <a:cubicBezTo>
                    <a:pt x="17383" y="7287"/>
                    <a:pt x="17433" y="7344"/>
                    <a:pt x="17433" y="7414"/>
                  </a:cubicBezTo>
                  <a:cubicBezTo>
                    <a:pt x="17449" y="7445"/>
                    <a:pt x="17557" y="8313"/>
                    <a:pt x="17542" y="8778"/>
                  </a:cubicBezTo>
                  <a:cubicBezTo>
                    <a:pt x="17542" y="8872"/>
                    <a:pt x="17480" y="8918"/>
                    <a:pt x="17402" y="8918"/>
                  </a:cubicBezTo>
                  <a:cubicBezTo>
                    <a:pt x="17325" y="8918"/>
                    <a:pt x="17278" y="8840"/>
                    <a:pt x="17278" y="8763"/>
                  </a:cubicBezTo>
                  <a:cubicBezTo>
                    <a:pt x="17309" y="8329"/>
                    <a:pt x="17170" y="7445"/>
                    <a:pt x="17170" y="7445"/>
                  </a:cubicBezTo>
                  <a:cubicBezTo>
                    <a:pt x="17154" y="7367"/>
                    <a:pt x="17216" y="7321"/>
                    <a:pt x="17294" y="7290"/>
                  </a:cubicBezTo>
                  <a:cubicBezTo>
                    <a:pt x="17302" y="7288"/>
                    <a:pt x="17310" y="7287"/>
                    <a:pt x="17317" y="7287"/>
                  </a:cubicBezTo>
                  <a:close/>
                  <a:moveTo>
                    <a:pt x="16581" y="8372"/>
                  </a:moveTo>
                  <a:cubicBezTo>
                    <a:pt x="16657" y="8372"/>
                    <a:pt x="16755" y="8418"/>
                    <a:pt x="16782" y="8499"/>
                  </a:cubicBezTo>
                  <a:cubicBezTo>
                    <a:pt x="16828" y="8577"/>
                    <a:pt x="16828" y="8654"/>
                    <a:pt x="16828" y="8732"/>
                  </a:cubicBezTo>
                  <a:cubicBezTo>
                    <a:pt x="16813" y="8903"/>
                    <a:pt x="16813" y="9058"/>
                    <a:pt x="16751" y="9213"/>
                  </a:cubicBezTo>
                  <a:lnTo>
                    <a:pt x="16720" y="9259"/>
                  </a:lnTo>
                  <a:lnTo>
                    <a:pt x="16689" y="9259"/>
                  </a:lnTo>
                  <a:cubicBezTo>
                    <a:pt x="16565" y="9259"/>
                    <a:pt x="16518" y="9120"/>
                    <a:pt x="16518" y="8980"/>
                  </a:cubicBezTo>
                  <a:cubicBezTo>
                    <a:pt x="16487" y="8809"/>
                    <a:pt x="16518" y="8608"/>
                    <a:pt x="16518" y="8437"/>
                  </a:cubicBezTo>
                  <a:lnTo>
                    <a:pt x="16518" y="8406"/>
                  </a:lnTo>
                  <a:lnTo>
                    <a:pt x="16549" y="8375"/>
                  </a:lnTo>
                  <a:cubicBezTo>
                    <a:pt x="16559" y="8373"/>
                    <a:pt x="16570" y="8372"/>
                    <a:pt x="16581" y="8372"/>
                  </a:cubicBezTo>
                  <a:close/>
                  <a:moveTo>
                    <a:pt x="3335" y="10050"/>
                  </a:moveTo>
                  <a:lnTo>
                    <a:pt x="3568" y="10097"/>
                  </a:lnTo>
                  <a:cubicBezTo>
                    <a:pt x="3645" y="10128"/>
                    <a:pt x="3676" y="10190"/>
                    <a:pt x="3676" y="10236"/>
                  </a:cubicBezTo>
                  <a:cubicBezTo>
                    <a:pt x="3707" y="10314"/>
                    <a:pt x="3676" y="10391"/>
                    <a:pt x="3630" y="10453"/>
                  </a:cubicBezTo>
                  <a:lnTo>
                    <a:pt x="3599" y="10485"/>
                  </a:lnTo>
                  <a:lnTo>
                    <a:pt x="3366" y="10422"/>
                  </a:lnTo>
                  <a:cubicBezTo>
                    <a:pt x="3335" y="10391"/>
                    <a:pt x="3288" y="10376"/>
                    <a:pt x="3257" y="10345"/>
                  </a:cubicBezTo>
                  <a:cubicBezTo>
                    <a:pt x="3226" y="10298"/>
                    <a:pt x="3195" y="10205"/>
                    <a:pt x="3304" y="10066"/>
                  </a:cubicBezTo>
                  <a:lnTo>
                    <a:pt x="3335" y="10050"/>
                  </a:lnTo>
                  <a:close/>
                  <a:moveTo>
                    <a:pt x="12191" y="10516"/>
                  </a:moveTo>
                  <a:lnTo>
                    <a:pt x="12253" y="10578"/>
                  </a:lnTo>
                  <a:lnTo>
                    <a:pt x="12315" y="10578"/>
                  </a:lnTo>
                  <a:cubicBezTo>
                    <a:pt x="12338" y="10562"/>
                    <a:pt x="12362" y="10554"/>
                    <a:pt x="12383" y="10554"/>
                  </a:cubicBezTo>
                  <a:cubicBezTo>
                    <a:pt x="12404" y="10554"/>
                    <a:pt x="12424" y="10562"/>
                    <a:pt x="12439" y="10578"/>
                  </a:cubicBezTo>
                  <a:cubicBezTo>
                    <a:pt x="12548" y="10609"/>
                    <a:pt x="12563" y="10702"/>
                    <a:pt x="12501" y="10841"/>
                  </a:cubicBezTo>
                  <a:lnTo>
                    <a:pt x="12501" y="10857"/>
                  </a:lnTo>
                  <a:lnTo>
                    <a:pt x="12486" y="10857"/>
                  </a:lnTo>
                  <a:cubicBezTo>
                    <a:pt x="12470" y="10888"/>
                    <a:pt x="12424" y="10888"/>
                    <a:pt x="12393" y="10888"/>
                  </a:cubicBezTo>
                  <a:cubicBezTo>
                    <a:pt x="12331" y="10888"/>
                    <a:pt x="12269" y="10857"/>
                    <a:pt x="12206" y="10826"/>
                  </a:cubicBezTo>
                  <a:cubicBezTo>
                    <a:pt x="12129" y="10764"/>
                    <a:pt x="12113" y="10655"/>
                    <a:pt x="12160" y="10578"/>
                  </a:cubicBezTo>
                  <a:lnTo>
                    <a:pt x="12191" y="10516"/>
                  </a:lnTo>
                  <a:close/>
                  <a:moveTo>
                    <a:pt x="17480" y="9430"/>
                  </a:moveTo>
                  <a:cubicBezTo>
                    <a:pt x="17557" y="9430"/>
                    <a:pt x="17635" y="9492"/>
                    <a:pt x="17619" y="9569"/>
                  </a:cubicBezTo>
                  <a:cubicBezTo>
                    <a:pt x="17619" y="9600"/>
                    <a:pt x="17619" y="10578"/>
                    <a:pt x="17526" y="10934"/>
                  </a:cubicBezTo>
                  <a:cubicBezTo>
                    <a:pt x="17511" y="10996"/>
                    <a:pt x="17449" y="11043"/>
                    <a:pt x="17387" y="11043"/>
                  </a:cubicBezTo>
                  <a:lnTo>
                    <a:pt x="17356" y="11043"/>
                  </a:lnTo>
                  <a:cubicBezTo>
                    <a:pt x="17278" y="11012"/>
                    <a:pt x="17232" y="10934"/>
                    <a:pt x="17247" y="10857"/>
                  </a:cubicBezTo>
                  <a:cubicBezTo>
                    <a:pt x="17325" y="10593"/>
                    <a:pt x="17356" y="9833"/>
                    <a:pt x="17356" y="9569"/>
                  </a:cubicBezTo>
                  <a:cubicBezTo>
                    <a:pt x="17356" y="9492"/>
                    <a:pt x="17402" y="9430"/>
                    <a:pt x="17480" y="9430"/>
                  </a:cubicBezTo>
                  <a:close/>
                  <a:moveTo>
                    <a:pt x="16267" y="12196"/>
                  </a:moveTo>
                  <a:cubicBezTo>
                    <a:pt x="16283" y="12196"/>
                    <a:pt x="16300" y="12199"/>
                    <a:pt x="16317" y="12206"/>
                  </a:cubicBezTo>
                  <a:cubicBezTo>
                    <a:pt x="16394" y="12222"/>
                    <a:pt x="16441" y="12299"/>
                    <a:pt x="16425" y="12377"/>
                  </a:cubicBezTo>
                  <a:cubicBezTo>
                    <a:pt x="16239" y="12935"/>
                    <a:pt x="15820" y="13478"/>
                    <a:pt x="15805" y="13493"/>
                  </a:cubicBezTo>
                  <a:cubicBezTo>
                    <a:pt x="15758" y="13540"/>
                    <a:pt x="15727" y="13555"/>
                    <a:pt x="15681" y="13555"/>
                  </a:cubicBezTo>
                  <a:cubicBezTo>
                    <a:pt x="15650" y="13555"/>
                    <a:pt x="15603" y="13540"/>
                    <a:pt x="15588" y="13524"/>
                  </a:cubicBezTo>
                  <a:cubicBezTo>
                    <a:pt x="15526" y="13462"/>
                    <a:pt x="15526" y="13385"/>
                    <a:pt x="15588" y="13323"/>
                  </a:cubicBezTo>
                  <a:cubicBezTo>
                    <a:pt x="15588" y="13323"/>
                    <a:pt x="15991" y="12826"/>
                    <a:pt x="16146" y="12299"/>
                  </a:cubicBezTo>
                  <a:cubicBezTo>
                    <a:pt x="16158" y="12238"/>
                    <a:pt x="16209" y="12196"/>
                    <a:pt x="16267" y="12196"/>
                  </a:cubicBezTo>
                  <a:close/>
                  <a:moveTo>
                    <a:pt x="14269" y="14843"/>
                  </a:moveTo>
                  <a:cubicBezTo>
                    <a:pt x="14362" y="14843"/>
                    <a:pt x="14424" y="14874"/>
                    <a:pt x="14455" y="14951"/>
                  </a:cubicBezTo>
                  <a:cubicBezTo>
                    <a:pt x="14486" y="15013"/>
                    <a:pt x="14486" y="15091"/>
                    <a:pt x="14440" y="15153"/>
                  </a:cubicBezTo>
                  <a:cubicBezTo>
                    <a:pt x="14409" y="15199"/>
                    <a:pt x="14347" y="15246"/>
                    <a:pt x="14269" y="15246"/>
                  </a:cubicBezTo>
                  <a:lnTo>
                    <a:pt x="14207" y="15246"/>
                  </a:lnTo>
                  <a:cubicBezTo>
                    <a:pt x="14145" y="15230"/>
                    <a:pt x="14114" y="15184"/>
                    <a:pt x="14099" y="15153"/>
                  </a:cubicBezTo>
                  <a:cubicBezTo>
                    <a:pt x="14052" y="15106"/>
                    <a:pt x="14052" y="15029"/>
                    <a:pt x="14068" y="14951"/>
                  </a:cubicBezTo>
                  <a:cubicBezTo>
                    <a:pt x="14099" y="14874"/>
                    <a:pt x="14176" y="14843"/>
                    <a:pt x="14269" y="14843"/>
                  </a:cubicBezTo>
                  <a:close/>
                  <a:moveTo>
                    <a:pt x="16519" y="13645"/>
                  </a:moveTo>
                  <a:cubicBezTo>
                    <a:pt x="16529" y="13645"/>
                    <a:pt x="16539" y="13646"/>
                    <a:pt x="16549" y="13648"/>
                  </a:cubicBezTo>
                  <a:cubicBezTo>
                    <a:pt x="16627" y="13679"/>
                    <a:pt x="16673" y="13757"/>
                    <a:pt x="16658" y="13835"/>
                  </a:cubicBezTo>
                  <a:cubicBezTo>
                    <a:pt x="16503" y="14408"/>
                    <a:pt x="15603" y="15541"/>
                    <a:pt x="15572" y="15572"/>
                  </a:cubicBezTo>
                  <a:cubicBezTo>
                    <a:pt x="15526" y="15618"/>
                    <a:pt x="15494" y="15634"/>
                    <a:pt x="15448" y="15634"/>
                  </a:cubicBezTo>
                  <a:cubicBezTo>
                    <a:pt x="15417" y="15634"/>
                    <a:pt x="15370" y="15618"/>
                    <a:pt x="15355" y="15587"/>
                  </a:cubicBezTo>
                  <a:cubicBezTo>
                    <a:pt x="15293" y="15541"/>
                    <a:pt x="15277" y="15463"/>
                    <a:pt x="15355" y="15401"/>
                  </a:cubicBezTo>
                  <a:cubicBezTo>
                    <a:pt x="15355" y="15401"/>
                    <a:pt x="16223" y="14269"/>
                    <a:pt x="16379" y="13757"/>
                  </a:cubicBezTo>
                  <a:cubicBezTo>
                    <a:pt x="16392" y="13689"/>
                    <a:pt x="16453" y="13645"/>
                    <a:pt x="16519" y="13645"/>
                  </a:cubicBezTo>
                  <a:close/>
                  <a:moveTo>
                    <a:pt x="12331" y="15665"/>
                  </a:moveTo>
                  <a:lnTo>
                    <a:pt x="12346" y="15711"/>
                  </a:lnTo>
                  <a:cubicBezTo>
                    <a:pt x="12393" y="15820"/>
                    <a:pt x="12362" y="15944"/>
                    <a:pt x="12253" y="16006"/>
                  </a:cubicBezTo>
                  <a:cubicBezTo>
                    <a:pt x="12191" y="16052"/>
                    <a:pt x="12098" y="16099"/>
                    <a:pt x="12005" y="16099"/>
                  </a:cubicBezTo>
                  <a:lnTo>
                    <a:pt x="11958" y="16099"/>
                  </a:lnTo>
                  <a:cubicBezTo>
                    <a:pt x="11896" y="16099"/>
                    <a:pt x="11850" y="16052"/>
                    <a:pt x="11803" y="16006"/>
                  </a:cubicBezTo>
                  <a:cubicBezTo>
                    <a:pt x="11788" y="15959"/>
                    <a:pt x="11788" y="15928"/>
                    <a:pt x="11803" y="15882"/>
                  </a:cubicBezTo>
                  <a:cubicBezTo>
                    <a:pt x="11834" y="15820"/>
                    <a:pt x="11896" y="15804"/>
                    <a:pt x="11958" y="15804"/>
                  </a:cubicBezTo>
                  <a:lnTo>
                    <a:pt x="12005" y="15804"/>
                  </a:lnTo>
                  <a:cubicBezTo>
                    <a:pt x="12051" y="15804"/>
                    <a:pt x="12098" y="15742"/>
                    <a:pt x="12098" y="15711"/>
                  </a:cubicBezTo>
                  <a:lnTo>
                    <a:pt x="12098" y="15665"/>
                  </a:lnTo>
                  <a:close/>
                  <a:moveTo>
                    <a:pt x="13835" y="16021"/>
                  </a:moveTo>
                  <a:lnTo>
                    <a:pt x="13882" y="16037"/>
                  </a:lnTo>
                  <a:cubicBezTo>
                    <a:pt x="13887" y="16042"/>
                    <a:pt x="13892" y="16044"/>
                    <a:pt x="13898" y="16044"/>
                  </a:cubicBezTo>
                  <a:cubicBezTo>
                    <a:pt x="13911" y="16044"/>
                    <a:pt x="13928" y="16037"/>
                    <a:pt x="13959" y="16037"/>
                  </a:cubicBezTo>
                  <a:cubicBezTo>
                    <a:pt x="13990" y="16029"/>
                    <a:pt x="14017" y="16025"/>
                    <a:pt x="14042" y="16025"/>
                  </a:cubicBezTo>
                  <a:cubicBezTo>
                    <a:pt x="14068" y="16025"/>
                    <a:pt x="14091" y="16029"/>
                    <a:pt x="14114" y="16037"/>
                  </a:cubicBezTo>
                  <a:cubicBezTo>
                    <a:pt x="14145" y="16052"/>
                    <a:pt x="14192" y="16099"/>
                    <a:pt x="14192" y="16161"/>
                  </a:cubicBezTo>
                  <a:cubicBezTo>
                    <a:pt x="14207" y="16208"/>
                    <a:pt x="14176" y="16270"/>
                    <a:pt x="14130" y="16301"/>
                  </a:cubicBezTo>
                  <a:cubicBezTo>
                    <a:pt x="14068" y="16332"/>
                    <a:pt x="14037" y="16347"/>
                    <a:pt x="13975" y="16347"/>
                  </a:cubicBezTo>
                  <a:cubicBezTo>
                    <a:pt x="13944" y="16347"/>
                    <a:pt x="13882" y="16347"/>
                    <a:pt x="13835" y="16332"/>
                  </a:cubicBezTo>
                  <a:lnTo>
                    <a:pt x="13819" y="16332"/>
                  </a:lnTo>
                  <a:lnTo>
                    <a:pt x="13819" y="16301"/>
                  </a:lnTo>
                  <a:cubicBezTo>
                    <a:pt x="13788" y="16239"/>
                    <a:pt x="13788" y="16130"/>
                    <a:pt x="13819" y="16052"/>
                  </a:cubicBezTo>
                  <a:lnTo>
                    <a:pt x="13835" y="16021"/>
                  </a:lnTo>
                  <a:close/>
                  <a:moveTo>
                    <a:pt x="4270" y="16387"/>
                  </a:moveTo>
                  <a:cubicBezTo>
                    <a:pt x="4293" y="16387"/>
                    <a:pt x="4318" y="16394"/>
                    <a:pt x="4343" y="16409"/>
                  </a:cubicBezTo>
                  <a:cubicBezTo>
                    <a:pt x="4343" y="16409"/>
                    <a:pt x="4793" y="16657"/>
                    <a:pt x="5026" y="16750"/>
                  </a:cubicBezTo>
                  <a:cubicBezTo>
                    <a:pt x="5103" y="16797"/>
                    <a:pt x="5134" y="16874"/>
                    <a:pt x="5103" y="16968"/>
                  </a:cubicBezTo>
                  <a:cubicBezTo>
                    <a:pt x="5057" y="17014"/>
                    <a:pt x="5026" y="17045"/>
                    <a:pt x="4963" y="17045"/>
                  </a:cubicBezTo>
                  <a:cubicBezTo>
                    <a:pt x="4948" y="17045"/>
                    <a:pt x="4917" y="17030"/>
                    <a:pt x="4901" y="17030"/>
                  </a:cubicBezTo>
                  <a:cubicBezTo>
                    <a:pt x="4669" y="16905"/>
                    <a:pt x="4219" y="16673"/>
                    <a:pt x="4204" y="16657"/>
                  </a:cubicBezTo>
                  <a:cubicBezTo>
                    <a:pt x="4126" y="16626"/>
                    <a:pt x="4110" y="16549"/>
                    <a:pt x="4141" y="16471"/>
                  </a:cubicBezTo>
                  <a:cubicBezTo>
                    <a:pt x="4173" y="16419"/>
                    <a:pt x="4219" y="16387"/>
                    <a:pt x="4270" y="16387"/>
                  </a:cubicBezTo>
                  <a:close/>
                  <a:moveTo>
                    <a:pt x="14541" y="16577"/>
                  </a:moveTo>
                  <a:cubicBezTo>
                    <a:pt x="14554" y="16577"/>
                    <a:pt x="14566" y="16578"/>
                    <a:pt x="14579" y="16580"/>
                  </a:cubicBezTo>
                  <a:lnTo>
                    <a:pt x="14610" y="16580"/>
                  </a:lnTo>
                  <a:lnTo>
                    <a:pt x="14610" y="16626"/>
                  </a:lnTo>
                  <a:cubicBezTo>
                    <a:pt x="14610" y="16719"/>
                    <a:pt x="14641" y="16859"/>
                    <a:pt x="14595" y="16952"/>
                  </a:cubicBezTo>
                  <a:cubicBezTo>
                    <a:pt x="14564" y="17030"/>
                    <a:pt x="14455" y="17092"/>
                    <a:pt x="14378" y="17092"/>
                  </a:cubicBezTo>
                  <a:cubicBezTo>
                    <a:pt x="14347" y="17092"/>
                    <a:pt x="14300" y="17061"/>
                    <a:pt x="14269" y="17045"/>
                  </a:cubicBezTo>
                  <a:lnTo>
                    <a:pt x="14254" y="17030"/>
                  </a:lnTo>
                  <a:cubicBezTo>
                    <a:pt x="14192" y="16936"/>
                    <a:pt x="14192" y="16797"/>
                    <a:pt x="14269" y="16704"/>
                  </a:cubicBezTo>
                  <a:cubicBezTo>
                    <a:pt x="14339" y="16634"/>
                    <a:pt x="14433" y="16577"/>
                    <a:pt x="14541" y="16577"/>
                  </a:cubicBezTo>
                  <a:close/>
                  <a:moveTo>
                    <a:pt x="13862" y="17026"/>
                  </a:moveTo>
                  <a:cubicBezTo>
                    <a:pt x="13891" y="17026"/>
                    <a:pt x="13920" y="17033"/>
                    <a:pt x="13944" y="17045"/>
                  </a:cubicBezTo>
                  <a:cubicBezTo>
                    <a:pt x="13990" y="17092"/>
                    <a:pt x="14021" y="17185"/>
                    <a:pt x="13959" y="17262"/>
                  </a:cubicBezTo>
                  <a:cubicBezTo>
                    <a:pt x="13664" y="17650"/>
                    <a:pt x="12718" y="18317"/>
                    <a:pt x="12672" y="18348"/>
                  </a:cubicBezTo>
                  <a:cubicBezTo>
                    <a:pt x="12656" y="18363"/>
                    <a:pt x="12625" y="18363"/>
                    <a:pt x="12594" y="18363"/>
                  </a:cubicBezTo>
                  <a:cubicBezTo>
                    <a:pt x="12563" y="18363"/>
                    <a:pt x="12501" y="18348"/>
                    <a:pt x="12486" y="18301"/>
                  </a:cubicBezTo>
                  <a:cubicBezTo>
                    <a:pt x="12439" y="18255"/>
                    <a:pt x="12470" y="18146"/>
                    <a:pt x="12517" y="18115"/>
                  </a:cubicBezTo>
                  <a:cubicBezTo>
                    <a:pt x="12517" y="18100"/>
                    <a:pt x="13478" y="17433"/>
                    <a:pt x="13742" y="17092"/>
                  </a:cubicBezTo>
                  <a:cubicBezTo>
                    <a:pt x="13770" y="17044"/>
                    <a:pt x="13816" y="17026"/>
                    <a:pt x="13862" y="17026"/>
                  </a:cubicBezTo>
                  <a:close/>
                  <a:moveTo>
                    <a:pt x="11293" y="17392"/>
                  </a:moveTo>
                  <a:cubicBezTo>
                    <a:pt x="11514" y="17392"/>
                    <a:pt x="11709" y="17499"/>
                    <a:pt x="11819" y="17681"/>
                  </a:cubicBezTo>
                  <a:cubicBezTo>
                    <a:pt x="11850" y="17727"/>
                    <a:pt x="11865" y="17759"/>
                    <a:pt x="11865" y="17805"/>
                  </a:cubicBezTo>
                  <a:cubicBezTo>
                    <a:pt x="11881" y="17976"/>
                    <a:pt x="11788" y="18131"/>
                    <a:pt x="11571" y="18270"/>
                  </a:cubicBezTo>
                  <a:cubicBezTo>
                    <a:pt x="11245" y="18487"/>
                    <a:pt x="10811" y="18736"/>
                    <a:pt x="10330" y="18736"/>
                  </a:cubicBezTo>
                  <a:cubicBezTo>
                    <a:pt x="10268" y="18736"/>
                    <a:pt x="10206" y="18705"/>
                    <a:pt x="10159" y="18705"/>
                  </a:cubicBezTo>
                  <a:cubicBezTo>
                    <a:pt x="9927" y="18689"/>
                    <a:pt x="9694" y="18534"/>
                    <a:pt x="9709" y="18301"/>
                  </a:cubicBezTo>
                  <a:cubicBezTo>
                    <a:pt x="9709" y="18131"/>
                    <a:pt x="9818" y="18038"/>
                    <a:pt x="9942" y="17960"/>
                  </a:cubicBezTo>
                  <a:cubicBezTo>
                    <a:pt x="10283" y="17727"/>
                    <a:pt x="10671" y="17526"/>
                    <a:pt x="11105" y="17417"/>
                  </a:cubicBezTo>
                  <a:cubicBezTo>
                    <a:pt x="11169" y="17401"/>
                    <a:pt x="11232" y="17392"/>
                    <a:pt x="11293" y="17392"/>
                  </a:cubicBezTo>
                  <a:close/>
                  <a:moveTo>
                    <a:pt x="9616" y="0"/>
                  </a:moveTo>
                  <a:cubicBezTo>
                    <a:pt x="7445" y="0"/>
                    <a:pt x="5444" y="744"/>
                    <a:pt x="3800" y="1861"/>
                  </a:cubicBezTo>
                  <a:lnTo>
                    <a:pt x="3893" y="1861"/>
                  </a:lnTo>
                  <a:cubicBezTo>
                    <a:pt x="4110" y="1908"/>
                    <a:pt x="4297" y="2047"/>
                    <a:pt x="4281" y="2249"/>
                  </a:cubicBezTo>
                  <a:cubicBezTo>
                    <a:pt x="4281" y="2435"/>
                    <a:pt x="4126" y="2528"/>
                    <a:pt x="4064" y="2559"/>
                  </a:cubicBezTo>
                  <a:cubicBezTo>
                    <a:pt x="3785" y="2761"/>
                    <a:pt x="3444" y="2916"/>
                    <a:pt x="3102" y="2993"/>
                  </a:cubicBezTo>
                  <a:cubicBezTo>
                    <a:pt x="3056" y="3009"/>
                    <a:pt x="3009" y="3009"/>
                    <a:pt x="2963" y="3009"/>
                  </a:cubicBezTo>
                  <a:cubicBezTo>
                    <a:pt x="2854" y="3009"/>
                    <a:pt x="2746" y="2978"/>
                    <a:pt x="2653" y="2916"/>
                  </a:cubicBezTo>
                  <a:cubicBezTo>
                    <a:pt x="1009" y="4637"/>
                    <a:pt x="0" y="6964"/>
                    <a:pt x="0" y="9538"/>
                  </a:cubicBezTo>
                  <a:cubicBezTo>
                    <a:pt x="0" y="13679"/>
                    <a:pt x="2591" y="17200"/>
                    <a:pt x="6251" y="18565"/>
                  </a:cubicBezTo>
                  <a:cubicBezTo>
                    <a:pt x="6386" y="18552"/>
                    <a:pt x="6523" y="18545"/>
                    <a:pt x="6660" y="18545"/>
                  </a:cubicBezTo>
                  <a:cubicBezTo>
                    <a:pt x="6854" y="18545"/>
                    <a:pt x="7046" y="18560"/>
                    <a:pt x="7228" y="18596"/>
                  </a:cubicBezTo>
                  <a:cubicBezTo>
                    <a:pt x="7461" y="18643"/>
                    <a:pt x="7616" y="18798"/>
                    <a:pt x="7631" y="18968"/>
                  </a:cubicBezTo>
                  <a:cubicBezTo>
                    <a:pt x="8283" y="19077"/>
                    <a:pt x="8934" y="19154"/>
                    <a:pt x="9601" y="19154"/>
                  </a:cubicBezTo>
                  <a:cubicBezTo>
                    <a:pt x="10935" y="19154"/>
                    <a:pt x="12191" y="18875"/>
                    <a:pt x="13354" y="18379"/>
                  </a:cubicBezTo>
                  <a:cubicBezTo>
                    <a:pt x="13525" y="18270"/>
                    <a:pt x="13680" y="18146"/>
                    <a:pt x="13835" y="18038"/>
                  </a:cubicBezTo>
                  <a:cubicBezTo>
                    <a:pt x="13882" y="18022"/>
                    <a:pt x="13944" y="17976"/>
                    <a:pt x="13975" y="17945"/>
                  </a:cubicBezTo>
                  <a:cubicBezTo>
                    <a:pt x="14099" y="17836"/>
                    <a:pt x="14192" y="17759"/>
                    <a:pt x="14300" y="17665"/>
                  </a:cubicBezTo>
                  <a:cubicBezTo>
                    <a:pt x="14347" y="17634"/>
                    <a:pt x="14409" y="17588"/>
                    <a:pt x="14440" y="17557"/>
                  </a:cubicBezTo>
                  <a:cubicBezTo>
                    <a:pt x="14533" y="17448"/>
                    <a:pt x="14657" y="17355"/>
                    <a:pt x="14750" y="17262"/>
                  </a:cubicBezTo>
                  <a:lnTo>
                    <a:pt x="14874" y="17138"/>
                  </a:lnTo>
                  <a:cubicBezTo>
                    <a:pt x="15153" y="16874"/>
                    <a:pt x="15417" y="16580"/>
                    <a:pt x="15665" y="16270"/>
                  </a:cubicBezTo>
                  <a:cubicBezTo>
                    <a:pt x="15681" y="16239"/>
                    <a:pt x="15727" y="16177"/>
                    <a:pt x="15758" y="16130"/>
                  </a:cubicBezTo>
                  <a:cubicBezTo>
                    <a:pt x="15836" y="16037"/>
                    <a:pt x="15929" y="15928"/>
                    <a:pt x="16006" y="15804"/>
                  </a:cubicBezTo>
                  <a:cubicBezTo>
                    <a:pt x="16053" y="15742"/>
                    <a:pt x="16084" y="15711"/>
                    <a:pt x="16130" y="15649"/>
                  </a:cubicBezTo>
                  <a:lnTo>
                    <a:pt x="16363" y="15308"/>
                  </a:lnTo>
                  <a:cubicBezTo>
                    <a:pt x="16394" y="15261"/>
                    <a:pt x="16425" y="15230"/>
                    <a:pt x="16456" y="15168"/>
                  </a:cubicBezTo>
                  <a:cubicBezTo>
                    <a:pt x="16549" y="15013"/>
                    <a:pt x="16658" y="14843"/>
                    <a:pt x="16751" y="14657"/>
                  </a:cubicBezTo>
                  <a:cubicBezTo>
                    <a:pt x="16844" y="14486"/>
                    <a:pt x="16937" y="14315"/>
                    <a:pt x="17014" y="14145"/>
                  </a:cubicBezTo>
                  <a:cubicBezTo>
                    <a:pt x="17045" y="14098"/>
                    <a:pt x="17076" y="14036"/>
                    <a:pt x="17092" y="13990"/>
                  </a:cubicBezTo>
                  <a:cubicBezTo>
                    <a:pt x="17154" y="13850"/>
                    <a:pt x="17216" y="13726"/>
                    <a:pt x="17278" y="13602"/>
                  </a:cubicBezTo>
                  <a:cubicBezTo>
                    <a:pt x="17294" y="13540"/>
                    <a:pt x="17325" y="13462"/>
                    <a:pt x="17356" y="13400"/>
                  </a:cubicBezTo>
                  <a:cubicBezTo>
                    <a:pt x="17387" y="13261"/>
                    <a:pt x="17449" y="13137"/>
                    <a:pt x="17480" y="12997"/>
                  </a:cubicBezTo>
                  <a:lnTo>
                    <a:pt x="17542" y="12826"/>
                  </a:lnTo>
                  <a:lnTo>
                    <a:pt x="17712" y="12237"/>
                  </a:lnTo>
                  <a:cubicBezTo>
                    <a:pt x="17774" y="12051"/>
                    <a:pt x="17821" y="11849"/>
                    <a:pt x="17852" y="11663"/>
                  </a:cubicBezTo>
                  <a:cubicBezTo>
                    <a:pt x="17867" y="11586"/>
                    <a:pt x="17867" y="11524"/>
                    <a:pt x="17898" y="11462"/>
                  </a:cubicBezTo>
                  <a:cubicBezTo>
                    <a:pt x="17914" y="11322"/>
                    <a:pt x="17930" y="11167"/>
                    <a:pt x="17945" y="11043"/>
                  </a:cubicBezTo>
                  <a:cubicBezTo>
                    <a:pt x="17945" y="10965"/>
                    <a:pt x="17976" y="10903"/>
                    <a:pt x="17976" y="10826"/>
                  </a:cubicBezTo>
                  <a:cubicBezTo>
                    <a:pt x="17992" y="10686"/>
                    <a:pt x="17992" y="10531"/>
                    <a:pt x="18007" y="10391"/>
                  </a:cubicBezTo>
                  <a:cubicBezTo>
                    <a:pt x="18007" y="10345"/>
                    <a:pt x="18023" y="10267"/>
                    <a:pt x="18023" y="10205"/>
                  </a:cubicBezTo>
                  <a:cubicBezTo>
                    <a:pt x="18054" y="10004"/>
                    <a:pt x="18054" y="9802"/>
                    <a:pt x="18054" y="9585"/>
                  </a:cubicBezTo>
                  <a:cubicBezTo>
                    <a:pt x="18054" y="9368"/>
                    <a:pt x="18054" y="9182"/>
                    <a:pt x="18023" y="8965"/>
                  </a:cubicBezTo>
                  <a:cubicBezTo>
                    <a:pt x="18023" y="8903"/>
                    <a:pt x="18007" y="8825"/>
                    <a:pt x="18007" y="8763"/>
                  </a:cubicBezTo>
                  <a:cubicBezTo>
                    <a:pt x="18007" y="8639"/>
                    <a:pt x="17992" y="8484"/>
                    <a:pt x="17976" y="8344"/>
                  </a:cubicBezTo>
                  <a:cubicBezTo>
                    <a:pt x="17976" y="8267"/>
                    <a:pt x="17976" y="8205"/>
                    <a:pt x="17945" y="8127"/>
                  </a:cubicBezTo>
                  <a:cubicBezTo>
                    <a:pt x="17930" y="7987"/>
                    <a:pt x="17914" y="7832"/>
                    <a:pt x="17898" y="7708"/>
                  </a:cubicBezTo>
                  <a:cubicBezTo>
                    <a:pt x="17867" y="7631"/>
                    <a:pt x="17867" y="7569"/>
                    <a:pt x="17852" y="7507"/>
                  </a:cubicBezTo>
                  <a:cubicBezTo>
                    <a:pt x="17821" y="7321"/>
                    <a:pt x="17774" y="7119"/>
                    <a:pt x="17712" y="6933"/>
                  </a:cubicBezTo>
                  <a:lnTo>
                    <a:pt x="17542" y="6343"/>
                  </a:lnTo>
                  <a:lnTo>
                    <a:pt x="17480" y="6173"/>
                  </a:lnTo>
                  <a:cubicBezTo>
                    <a:pt x="17449" y="6033"/>
                    <a:pt x="17402" y="5894"/>
                    <a:pt x="17356" y="5770"/>
                  </a:cubicBezTo>
                  <a:cubicBezTo>
                    <a:pt x="17325" y="5708"/>
                    <a:pt x="17294" y="5630"/>
                    <a:pt x="17278" y="5568"/>
                  </a:cubicBezTo>
                  <a:cubicBezTo>
                    <a:pt x="17216" y="5428"/>
                    <a:pt x="17154" y="5320"/>
                    <a:pt x="17092" y="5180"/>
                  </a:cubicBezTo>
                  <a:cubicBezTo>
                    <a:pt x="17076" y="5149"/>
                    <a:pt x="17045" y="5087"/>
                    <a:pt x="17014" y="5025"/>
                  </a:cubicBezTo>
                  <a:cubicBezTo>
                    <a:pt x="16921" y="4855"/>
                    <a:pt x="16844" y="4684"/>
                    <a:pt x="16751" y="4498"/>
                  </a:cubicBezTo>
                  <a:cubicBezTo>
                    <a:pt x="16673" y="4327"/>
                    <a:pt x="16549" y="4172"/>
                    <a:pt x="16456" y="4001"/>
                  </a:cubicBezTo>
                  <a:cubicBezTo>
                    <a:pt x="16425" y="3955"/>
                    <a:pt x="16394" y="3908"/>
                    <a:pt x="16363" y="3862"/>
                  </a:cubicBezTo>
                  <a:lnTo>
                    <a:pt x="16130" y="3521"/>
                  </a:lnTo>
                  <a:cubicBezTo>
                    <a:pt x="16084" y="3459"/>
                    <a:pt x="16053" y="3412"/>
                    <a:pt x="16006" y="3366"/>
                  </a:cubicBezTo>
                  <a:cubicBezTo>
                    <a:pt x="15929" y="3242"/>
                    <a:pt x="15836" y="3148"/>
                    <a:pt x="15758" y="3024"/>
                  </a:cubicBezTo>
                  <a:cubicBezTo>
                    <a:pt x="15743" y="2993"/>
                    <a:pt x="15696" y="2931"/>
                    <a:pt x="15665" y="2900"/>
                  </a:cubicBezTo>
                  <a:cubicBezTo>
                    <a:pt x="15417" y="2590"/>
                    <a:pt x="15138" y="2295"/>
                    <a:pt x="14874" y="2016"/>
                  </a:cubicBezTo>
                  <a:lnTo>
                    <a:pt x="14750" y="1908"/>
                  </a:lnTo>
                  <a:cubicBezTo>
                    <a:pt x="14657" y="1815"/>
                    <a:pt x="14564" y="1706"/>
                    <a:pt x="14440" y="1613"/>
                  </a:cubicBezTo>
                  <a:cubicBezTo>
                    <a:pt x="14409" y="1566"/>
                    <a:pt x="14347" y="1535"/>
                    <a:pt x="14300" y="1504"/>
                  </a:cubicBezTo>
                  <a:cubicBezTo>
                    <a:pt x="14192" y="1396"/>
                    <a:pt x="14099" y="1318"/>
                    <a:pt x="13975" y="1225"/>
                  </a:cubicBezTo>
                  <a:cubicBezTo>
                    <a:pt x="13944" y="1210"/>
                    <a:pt x="13882" y="1163"/>
                    <a:pt x="13835" y="1132"/>
                  </a:cubicBezTo>
                  <a:lnTo>
                    <a:pt x="13370" y="776"/>
                  </a:lnTo>
                  <a:cubicBezTo>
                    <a:pt x="12237" y="279"/>
                    <a:pt x="10950" y="0"/>
                    <a:pt x="9616" y="0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5" name="Google Shape;8305;p26"/>
          <p:cNvGrpSpPr/>
          <p:nvPr/>
        </p:nvGrpSpPr>
        <p:grpSpPr>
          <a:xfrm>
            <a:off x="420439" y="246816"/>
            <a:ext cx="585373" cy="585373"/>
            <a:chOff x="6953688" y="3752575"/>
            <a:chExt cx="533175" cy="533175"/>
          </a:xfrm>
        </p:grpSpPr>
        <p:sp>
          <p:nvSpPr>
            <p:cNvPr id="8306" name="Google Shape;8306;p26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26"/>
            <p:cNvSpPr/>
            <p:nvPr/>
          </p:nvSpPr>
          <p:spPr>
            <a:xfrm>
              <a:off x="7284813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88" y="0"/>
                  </a:moveTo>
                  <a:cubicBezTo>
                    <a:pt x="1242" y="0"/>
                    <a:pt x="1211" y="0"/>
                    <a:pt x="1180" y="16"/>
                  </a:cubicBezTo>
                  <a:cubicBezTo>
                    <a:pt x="792" y="140"/>
                    <a:pt x="451" y="295"/>
                    <a:pt x="125" y="528"/>
                  </a:cubicBezTo>
                  <a:cubicBezTo>
                    <a:pt x="47" y="590"/>
                    <a:pt x="1" y="621"/>
                    <a:pt x="1" y="667"/>
                  </a:cubicBezTo>
                  <a:cubicBezTo>
                    <a:pt x="1" y="698"/>
                    <a:pt x="94" y="760"/>
                    <a:pt x="202" y="776"/>
                  </a:cubicBezTo>
                  <a:cubicBezTo>
                    <a:pt x="249" y="783"/>
                    <a:pt x="295" y="786"/>
                    <a:pt x="341" y="786"/>
                  </a:cubicBezTo>
                  <a:cubicBezTo>
                    <a:pt x="731" y="786"/>
                    <a:pt x="1121" y="567"/>
                    <a:pt x="1412" y="373"/>
                  </a:cubicBezTo>
                  <a:cubicBezTo>
                    <a:pt x="1536" y="295"/>
                    <a:pt x="1583" y="233"/>
                    <a:pt x="1567" y="171"/>
                  </a:cubicBezTo>
                  <a:cubicBezTo>
                    <a:pt x="1567" y="171"/>
                    <a:pt x="1567" y="156"/>
                    <a:pt x="1552" y="156"/>
                  </a:cubicBezTo>
                  <a:cubicBezTo>
                    <a:pt x="1521" y="62"/>
                    <a:pt x="1412" y="0"/>
                    <a:pt x="1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26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26"/>
            <p:cNvSpPr/>
            <p:nvPr/>
          </p:nvSpPr>
          <p:spPr>
            <a:xfrm>
              <a:off x="6991688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26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26"/>
            <p:cNvSpPr/>
            <p:nvPr/>
          </p:nvSpPr>
          <p:spPr>
            <a:xfrm>
              <a:off x="7259613" y="3790975"/>
              <a:ext cx="48100" cy="17475"/>
            </a:xfrm>
            <a:custGeom>
              <a:avLst/>
              <a:gdLst/>
              <a:ahLst/>
              <a:cxnLst/>
              <a:rect l="l" t="t" r="r" b="b"/>
              <a:pathLst>
                <a:path w="1924" h="699" extrusionOk="0">
                  <a:moveTo>
                    <a:pt x="295" y="0"/>
                  </a:moveTo>
                  <a:cubicBezTo>
                    <a:pt x="140" y="0"/>
                    <a:pt x="16" y="31"/>
                    <a:pt x="1" y="93"/>
                  </a:cubicBezTo>
                  <a:lnTo>
                    <a:pt x="1" y="124"/>
                  </a:lnTo>
                  <a:cubicBezTo>
                    <a:pt x="1" y="326"/>
                    <a:pt x="140" y="481"/>
                    <a:pt x="311" y="543"/>
                  </a:cubicBezTo>
                  <a:cubicBezTo>
                    <a:pt x="659" y="639"/>
                    <a:pt x="1008" y="698"/>
                    <a:pt x="1364" y="698"/>
                  </a:cubicBezTo>
                  <a:cubicBezTo>
                    <a:pt x="1467" y="698"/>
                    <a:pt x="1571" y="693"/>
                    <a:pt x="1676" y="683"/>
                  </a:cubicBezTo>
                  <a:cubicBezTo>
                    <a:pt x="1753" y="683"/>
                    <a:pt x="1846" y="667"/>
                    <a:pt x="1877" y="636"/>
                  </a:cubicBezTo>
                  <a:cubicBezTo>
                    <a:pt x="1924" y="574"/>
                    <a:pt x="1846" y="435"/>
                    <a:pt x="1753" y="357"/>
                  </a:cubicBezTo>
                  <a:cubicBezTo>
                    <a:pt x="1366" y="31"/>
                    <a:pt x="776" y="0"/>
                    <a:pt x="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26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26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26"/>
            <p:cNvSpPr/>
            <p:nvPr/>
          </p:nvSpPr>
          <p:spPr>
            <a:xfrm>
              <a:off x="6978888" y="4055025"/>
              <a:ext cx="19425" cy="42275"/>
            </a:xfrm>
            <a:custGeom>
              <a:avLst/>
              <a:gdLst/>
              <a:ahLst/>
              <a:cxnLst/>
              <a:rect l="l" t="t" r="r" b="b"/>
              <a:pathLst>
                <a:path w="777" h="1691" extrusionOk="0">
                  <a:moveTo>
                    <a:pt x="280" y="0"/>
                  </a:moveTo>
                  <a:cubicBezTo>
                    <a:pt x="218" y="0"/>
                    <a:pt x="156" y="78"/>
                    <a:pt x="125" y="186"/>
                  </a:cubicBezTo>
                  <a:cubicBezTo>
                    <a:pt x="1" y="636"/>
                    <a:pt x="187" y="1117"/>
                    <a:pt x="357" y="1489"/>
                  </a:cubicBezTo>
                  <a:cubicBezTo>
                    <a:pt x="419" y="1613"/>
                    <a:pt x="466" y="1691"/>
                    <a:pt x="528" y="1691"/>
                  </a:cubicBezTo>
                  <a:lnTo>
                    <a:pt x="575" y="1691"/>
                  </a:lnTo>
                  <a:cubicBezTo>
                    <a:pt x="699" y="1629"/>
                    <a:pt x="776" y="1474"/>
                    <a:pt x="761" y="1319"/>
                  </a:cubicBezTo>
                  <a:cubicBezTo>
                    <a:pt x="699" y="915"/>
                    <a:pt x="590" y="528"/>
                    <a:pt x="419" y="155"/>
                  </a:cubicBezTo>
                  <a:cubicBezTo>
                    <a:pt x="373" y="93"/>
                    <a:pt x="342" y="0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26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26"/>
            <p:cNvSpPr/>
            <p:nvPr/>
          </p:nvSpPr>
          <p:spPr>
            <a:xfrm>
              <a:off x="7104138" y="3834000"/>
              <a:ext cx="31825" cy="14425"/>
            </a:xfrm>
            <a:custGeom>
              <a:avLst/>
              <a:gdLst/>
              <a:ahLst/>
              <a:cxnLst/>
              <a:rect l="l" t="t" r="r" b="b"/>
              <a:pathLst>
                <a:path w="1273" h="577" extrusionOk="0">
                  <a:moveTo>
                    <a:pt x="1008" y="1"/>
                  </a:moveTo>
                  <a:cubicBezTo>
                    <a:pt x="667" y="1"/>
                    <a:pt x="373" y="172"/>
                    <a:pt x="140" y="311"/>
                  </a:cubicBezTo>
                  <a:cubicBezTo>
                    <a:pt x="31" y="373"/>
                    <a:pt x="0" y="420"/>
                    <a:pt x="0" y="420"/>
                  </a:cubicBezTo>
                  <a:cubicBezTo>
                    <a:pt x="47" y="524"/>
                    <a:pt x="120" y="577"/>
                    <a:pt x="205" y="577"/>
                  </a:cubicBezTo>
                  <a:cubicBezTo>
                    <a:pt x="234" y="577"/>
                    <a:pt x="264" y="571"/>
                    <a:pt x="295" y="559"/>
                  </a:cubicBezTo>
                  <a:cubicBezTo>
                    <a:pt x="605" y="482"/>
                    <a:pt x="915" y="342"/>
                    <a:pt x="1179" y="172"/>
                  </a:cubicBezTo>
                  <a:cubicBezTo>
                    <a:pt x="1257" y="109"/>
                    <a:pt x="1272" y="94"/>
                    <a:pt x="1272" y="94"/>
                  </a:cubicBezTo>
                  <a:cubicBezTo>
                    <a:pt x="1272" y="78"/>
                    <a:pt x="1226" y="32"/>
                    <a:pt x="1148" y="16"/>
                  </a:cubicBezTo>
                  <a:cubicBezTo>
                    <a:pt x="1101" y="16"/>
                    <a:pt x="103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26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26"/>
            <p:cNvSpPr/>
            <p:nvPr/>
          </p:nvSpPr>
          <p:spPr>
            <a:xfrm>
              <a:off x="7191363" y="4251100"/>
              <a:ext cx="29125" cy="5175"/>
            </a:xfrm>
            <a:custGeom>
              <a:avLst/>
              <a:gdLst/>
              <a:ahLst/>
              <a:cxnLst/>
              <a:rect l="l" t="t" r="r" b="b"/>
              <a:pathLst>
                <a:path w="1165" h="207" extrusionOk="0">
                  <a:moveTo>
                    <a:pt x="449" y="0"/>
                  </a:moveTo>
                  <a:cubicBezTo>
                    <a:pt x="325" y="0"/>
                    <a:pt x="201" y="8"/>
                    <a:pt x="79" y="21"/>
                  </a:cubicBezTo>
                  <a:cubicBezTo>
                    <a:pt x="32" y="21"/>
                    <a:pt x="16" y="21"/>
                    <a:pt x="1" y="52"/>
                  </a:cubicBezTo>
                  <a:cubicBezTo>
                    <a:pt x="16" y="52"/>
                    <a:pt x="16" y="67"/>
                    <a:pt x="32" y="67"/>
                  </a:cubicBezTo>
                  <a:cubicBezTo>
                    <a:pt x="187" y="160"/>
                    <a:pt x="420" y="207"/>
                    <a:pt x="714" y="207"/>
                  </a:cubicBezTo>
                  <a:cubicBezTo>
                    <a:pt x="807" y="207"/>
                    <a:pt x="916" y="207"/>
                    <a:pt x="1009" y="176"/>
                  </a:cubicBezTo>
                  <a:cubicBezTo>
                    <a:pt x="1149" y="176"/>
                    <a:pt x="1164" y="145"/>
                    <a:pt x="1164" y="145"/>
                  </a:cubicBezTo>
                  <a:cubicBezTo>
                    <a:pt x="1118" y="98"/>
                    <a:pt x="1071" y="67"/>
                    <a:pt x="963" y="52"/>
                  </a:cubicBezTo>
                  <a:cubicBezTo>
                    <a:pt x="799" y="15"/>
                    <a:pt x="625" y="0"/>
                    <a:pt x="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26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26"/>
            <p:cNvSpPr/>
            <p:nvPr/>
          </p:nvSpPr>
          <p:spPr>
            <a:xfrm>
              <a:off x="7252238" y="3784000"/>
              <a:ext cx="63625" cy="32200"/>
            </a:xfrm>
            <a:custGeom>
              <a:avLst/>
              <a:gdLst/>
              <a:ahLst/>
              <a:cxnLst/>
              <a:rect l="l" t="t" r="r" b="b"/>
              <a:pathLst>
                <a:path w="2545" h="1288" extrusionOk="0">
                  <a:moveTo>
                    <a:pt x="683" y="279"/>
                  </a:moveTo>
                  <a:cubicBezTo>
                    <a:pt x="1071" y="279"/>
                    <a:pt x="1661" y="310"/>
                    <a:pt x="2048" y="636"/>
                  </a:cubicBezTo>
                  <a:cubicBezTo>
                    <a:pt x="2141" y="714"/>
                    <a:pt x="2219" y="853"/>
                    <a:pt x="2172" y="915"/>
                  </a:cubicBezTo>
                  <a:cubicBezTo>
                    <a:pt x="2141" y="946"/>
                    <a:pt x="2048" y="962"/>
                    <a:pt x="1971" y="962"/>
                  </a:cubicBezTo>
                  <a:cubicBezTo>
                    <a:pt x="1866" y="972"/>
                    <a:pt x="1762" y="977"/>
                    <a:pt x="1659" y="977"/>
                  </a:cubicBezTo>
                  <a:cubicBezTo>
                    <a:pt x="1303" y="977"/>
                    <a:pt x="954" y="918"/>
                    <a:pt x="606" y="822"/>
                  </a:cubicBezTo>
                  <a:cubicBezTo>
                    <a:pt x="420" y="760"/>
                    <a:pt x="296" y="605"/>
                    <a:pt x="296" y="434"/>
                  </a:cubicBezTo>
                  <a:cubicBezTo>
                    <a:pt x="296" y="403"/>
                    <a:pt x="311" y="403"/>
                    <a:pt x="296" y="372"/>
                  </a:cubicBezTo>
                  <a:cubicBezTo>
                    <a:pt x="311" y="310"/>
                    <a:pt x="435" y="279"/>
                    <a:pt x="590" y="279"/>
                  </a:cubicBezTo>
                  <a:close/>
                  <a:moveTo>
                    <a:pt x="590" y="0"/>
                  </a:moveTo>
                  <a:cubicBezTo>
                    <a:pt x="497" y="0"/>
                    <a:pt x="156" y="16"/>
                    <a:pt x="48" y="279"/>
                  </a:cubicBezTo>
                  <a:cubicBezTo>
                    <a:pt x="32" y="310"/>
                    <a:pt x="1" y="357"/>
                    <a:pt x="1" y="403"/>
                  </a:cubicBezTo>
                  <a:cubicBezTo>
                    <a:pt x="1" y="714"/>
                    <a:pt x="218" y="1008"/>
                    <a:pt x="513" y="1101"/>
                  </a:cubicBezTo>
                  <a:cubicBezTo>
                    <a:pt x="901" y="1225"/>
                    <a:pt x="1319" y="1287"/>
                    <a:pt x="1723" y="1287"/>
                  </a:cubicBezTo>
                  <a:lnTo>
                    <a:pt x="1971" y="1287"/>
                  </a:lnTo>
                  <a:cubicBezTo>
                    <a:pt x="2095" y="1256"/>
                    <a:pt x="2296" y="1241"/>
                    <a:pt x="2389" y="1086"/>
                  </a:cubicBezTo>
                  <a:cubicBezTo>
                    <a:pt x="2545" y="869"/>
                    <a:pt x="2405" y="605"/>
                    <a:pt x="2219" y="434"/>
                  </a:cubicBezTo>
                  <a:cubicBezTo>
                    <a:pt x="1754" y="47"/>
                    <a:pt x="1133" y="0"/>
                    <a:pt x="6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26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26"/>
            <p:cNvSpPr/>
            <p:nvPr/>
          </p:nvSpPr>
          <p:spPr>
            <a:xfrm>
              <a:off x="7096388" y="3827125"/>
              <a:ext cx="47325" cy="29000"/>
            </a:xfrm>
            <a:custGeom>
              <a:avLst/>
              <a:gdLst/>
              <a:ahLst/>
              <a:cxnLst/>
              <a:rect l="l" t="t" r="r" b="b"/>
              <a:pathLst>
                <a:path w="1893" h="1160" extrusionOk="0">
                  <a:moveTo>
                    <a:pt x="1318" y="276"/>
                  </a:moveTo>
                  <a:cubicBezTo>
                    <a:pt x="1349" y="276"/>
                    <a:pt x="1411" y="291"/>
                    <a:pt x="1458" y="291"/>
                  </a:cubicBezTo>
                  <a:cubicBezTo>
                    <a:pt x="1536" y="307"/>
                    <a:pt x="1582" y="353"/>
                    <a:pt x="1582" y="369"/>
                  </a:cubicBezTo>
                  <a:cubicBezTo>
                    <a:pt x="1582" y="369"/>
                    <a:pt x="1567" y="384"/>
                    <a:pt x="1489" y="447"/>
                  </a:cubicBezTo>
                  <a:cubicBezTo>
                    <a:pt x="1225" y="617"/>
                    <a:pt x="915" y="757"/>
                    <a:pt x="605" y="834"/>
                  </a:cubicBezTo>
                  <a:cubicBezTo>
                    <a:pt x="573" y="846"/>
                    <a:pt x="541" y="852"/>
                    <a:pt x="511" y="852"/>
                  </a:cubicBezTo>
                  <a:cubicBezTo>
                    <a:pt x="427" y="852"/>
                    <a:pt x="356" y="806"/>
                    <a:pt x="310" y="726"/>
                  </a:cubicBezTo>
                  <a:cubicBezTo>
                    <a:pt x="310" y="695"/>
                    <a:pt x="326" y="664"/>
                    <a:pt x="450" y="586"/>
                  </a:cubicBezTo>
                  <a:cubicBezTo>
                    <a:pt x="683" y="447"/>
                    <a:pt x="977" y="276"/>
                    <a:pt x="1318" y="276"/>
                  </a:cubicBezTo>
                  <a:close/>
                  <a:moveTo>
                    <a:pt x="1316" y="1"/>
                  </a:moveTo>
                  <a:cubicBezTo>
                    <a:pt x="920" y="1"/>
                    <a:pt x="566" y="177"/>
                    <a:pt x="295" y="353"/>
                  </a:cubicBezTo>
                  <a:cubicBezTo>
                    <a:pt x="93" y="462"/>
                    <a:pt x="0" y="602"/>
                    <a:pt x="16" y="757"/>
                  </a:cubicBezTo>
                  <a:cubicBezTo>
                    <a:pt x="31" y="803"/>
                    <a:pt x="31" y="834"/>
                    <a:pt x="93" y="896"/>
                  </a:cubicBezTo>
                  <a:cubicBezTo>
                    <a:pt x="171" y="1067"/>
                    <a:pt x="372" y="1160"/>
                    <a:pt x="558" y="1160"/>
                  </a:cubicBezTo>
                  <a:cubicBezTo>
                    <a:pt x="605" y="1160"/>
                    <a:pt x="652" y="1160"/>
                    <a:pt x="698" y="1144"/>
                  </a:cubicBezTo>
                  <a:cubicBezTo>
                    <a:pt x="1039" y="1051"/>
                    <a:pt x="1380" y="912"/>
                    <a:pt x="1660" y="726"/>
                  </a:cubicBezTo>
                  <a:cubicBezTo>
                    <a:pt x="1722" y="679"/>
                    <a:pt x="1861" y="586"/>
                    <a:pt x="1877" y="400"/>
                  </a:cubicBezTo>
                  <a:cubicBezTo>
                    <a:pt x="1892" y="198"/>
                    <a:pt x="1706" y="59"/>
                    <a:pt x="1489" y="12"/>
                  </a:cubicBezTo>
                  <a:cubicBezTo>
                    <a:pt x="1431" y="4"/>
                    <a:pt x="1373" y="1"/>
                    <a:pt x="1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26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26"/>
            <p:cNvSpPr/>
            <p:nvPr/>
          </p:nvSpPr>
          <p:spPr>
            <a:xfrm>
              <a:off x="7277063" y="4213325"/>
              <a:ext cx="54700" cy="33650"/>
            </a:xfrm>
            <a:custGeom>
              <a:avLst/>
              <a:gdLst/>
              <a:ahLst/>
              <a:cxnLst/>
              <a:rect l="l" t="t" r="r" b="b"/>
              <a:pathLst>
                <a:path w="2188" h="1346" extrusionOk="0">
                  <a:moveTo>
                    <a:pt x="1598" y="275"/>
                  </a:moveTo>
                  <a:cubicBezTo>
                    <a:pt x="1707" y="275"/>
                    <a:pt x="1800" y="337"/>
                    <a:pt x="1862" y="431"/>
                  </a:cubicBezTo>
                  <a:cubicBezTo>
                    <a:pt x="1877" y="431"/>
                    <a:pt x="1877" y="446"/>
                    <a:pt x="1877" y="446"/>
                  </a:cubicBezTo>
                  <a:cubicBezTo>
                    <a:pt x="1908" y="508"/>
                    <a:pt x="1846" y="570"/>
                    <a:pt x="1722" y="648"/>
                  </a:cubicBezTo>
                  <a:cubicBezTo>
                    <a:pt x="1431" y="842"/>
                    <a:pt x="1041" y="1061"/>
                    <a:pt x="651" y="1061"/>
                  </a:cubicBezTo>
                  <a:cubicBezTo>
                    <a:pt x="605" y="1061"/>
                    <a:pt x="559" y="1058"/>
                    <a:pt x="512" y="1051"/>
                  </a:cubicBezTo>
                  <a:cubicBezTo>
                    <a:pt x="404" y="1035"/>
                    <a:pt x="311" y="973"/>
                    <a:pt x="311" y="942"/>
                  </a:cubicBezTo>
                  <a:cubicBezTo>
                    <a:pt x="311" y="896"/>
                    <a:pt x="357" y="865"/>
                    <a:pt x="435" y="803"/>
                  </a:cubicBezTo>
                  <a:cubicBezTo>
                    <a:pt x="761" y="570"/>
                    <a:pt x="1102" y="415"/>
                    <a:pt x="1490" y="291"/>
                  </a:cubicBezTo>
                  <a:cubicBezTo>
                    <a:pt x="1521" y="275"/>
                    <a:pt x="1552" y="275"/>
                    <a:pt x="1598" y="275"/>
                  </a:cubicBezTo>
                  <a:close/>
                  <a:moveTo>
                    <a:pt x="1609" y="0"/>
                  </a:moveTo>
                  <a:cubicBezTo>
                    <a:pt x="1543" y="0"/>
                    <a:pt x="1477" y="9"/>
                    <a:pt x="1412" y="27"/>
                  </a:cubicBezTo>
                  <a:cubicBezTo>
                    <a:pt x="993" y="136"/>
                    <a:pt x="605" y="322"/>
                    <a:pt x="249" y="570"/>
                  </a:cubicBezTo>
                  <a:cubicBezTo>
                    <a:pt x="156" y="648"/>
                    <a:pt x="16" y="741"/>
                    <a:pt x="16" y="911"/>
                  </a:cubicBezTo>
                  <a:cubicBezTo>
                    <a:pt x="1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36" y="1346"/>
                  </a:cubicBezTo>
                  <a:cubicBezTo>
                    <a:pt x="1102" y="1346"/>
                    <a:pt x="1552" y="1097"/>
                    <a:pt x="1877" y="880"/>
                  </a:cubicBezTo>
                  <a:cubicBezTo>
                    <a:pt x="2094" y="741"/>
                    <a:pt x="2187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4" y="97"/>
                    <a:pt x="1826" y="0"/>
                    <a:pt x="1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26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26"/>
            <p:cNvSpPr/>
            <p:nvPr/>
          </p:nvSpPr>
          <p:spPr>
            <a:xfrm>
              <a:off x="7182463" y="4243950"/>
              <a:ext cx="44225" cy="19300"/>
            </a:xfrm>
            <a:custGeom>
              <a:avLst/>
              <a:gdLst/>
              <a:ahLst/>
              <a:cxnLst/>
              <a:rect l="l" t="t" r="r" b="b"/>
              <a:pathLst>
                <a:path w="1769" h="772" extrusionOk="0">
                  <a:moveTo>
                    <a:pt x="837" y="270"/>
                  </a:moveTo>
                  <a:cubicBezTo>
                    <a:pt x="1002" y="270"/>
                    <a:pt x="1165" y="281"/>
                    <a:pt x="1319" y="307"/>
                  </a:cubicBezTo>
                  <a:cubicBezTo>
                    <a:pt x="1427" y="338"/>
                    <a:pt x="1505" y="384"/>
                    <a:pt x="1505" y="415"/>
                  </a:cubicBezTo>
                  <a:cubicBezTo>
                    <a:pt x="1505" y="431"/>
                    <a:pt x="1458" y="446"/>
                    <a:pt x="1365" y="446"/>
                  </a:cubicBezTo>
                  <a:cubicBezTo>
                    <a:pt x="1272" y="462"/>
                    <a:pt x="1163" y="462"/>
                    <a:pt x="1070" y="462"/>
                  </a:cubicBezTo>
                  <a:cubicBezTo>
                    <a:pt x="776" y="462"/>
                    <a:pt x="543" y="431"/>
                    <a:pt x="388" y="338"/>
                  </a:cubicBezTo>
                  <a:cubicBezTo>
                    <a:pt x="372" y="338"/>
                    <a:pt x="372" y="307"/>
                    <a:pt x="357" y="307"/>
                  </a:cubicBezTo>
                  <a:cubicBezTo>
                    <a:pt x="372" y="291"/>
                    <a:pt x="388" y="291"/>
                    <a:pt x="435" y="291"/>
                  </a:cubicBezTo>
                  <a:cubicBezTo>
                    <a:pt x="567" y="277"/>
                    <a:pt x="703" y="270"/>
                    <a:pt x="837" y="270"/>
                  </a:cubicBezTo>
                  <a:close/>
                  <a:moveTo>
                    <a:pt x="778" y="0"/>
                  </a:moveTo>
                  <a:cubicBezTo>
                    <a:pt x="647" y="0"/>
                    <a:pt x="516" y="9"/>
                    <a:pt x="388" y="28"/>
                  </a:cubicBezTo>
                  <a:cubicBezTo>
                    <a:pt x="279" y="43"/>
                    <a:pt x="155" y="59"/>
                    <a:pt x="78" y="152"/>
                  </a:cubicBezTo>
                  <a:cubicBezTo>
                    <a:pt x="16" y="214"/>
                    <a:pt x="0" y="276"/>
                    <a:pt x="16" y="353"/>
                  </a:cubicBezTo>
                  <a:cubicBezTo>
                    <a:pt x="62" y="493"/>
                    <a:pt x="186" y="570"/>
                    <a:pt x="233" y="601"/>
                  </a:cubicBezTo>
                  <a:cubicBezTo>
                    <a:pt x="450" y="725"/>
                    <a:pt x="714" y="772"/>
                    <a:pt x="1055" y="772"/>
                  </a:cubicBezTo>
                  <a:cubicBezTo>
                    <a:pt x="1163" y="772"/>
                    <a:pt x="1272" y="756"/>
                    <a:pt x="1365" y="756"/>
                  </a:cubicBezTo>
                  <a:cubicBezTo>
                    <a:pt x="1505" y="741"/>
                    <a:pt x="1675" y="725"/>
                    <a:pt x="1753" y="570"/>
                  </a:cubicBezTo>
                  <a:cubicBezTo>
                    <a:pt x="1768" y="524"/>
                    <a:pt x="1768" y="493"/>
                    <a:pt x="1768" y="446"/>
                  </a:cubicBezTo>
                  <a:cubicBezTo>
                    <a:pt x="1768" y="260"/>
                    <a:pt x="1613" y="74"/>
                    <a:pt x="1365" y="59"/>
                  </a:cubicBezTo>
                  <a:cubicBezTo>
                    <a:pt x="1177" y="21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26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26"/>
            <p:cNvSpPr/>
            <p:nvPr/>
          </p:nvSpPr>
          <p:spPr>
            <a:xfrm>
              <a:off x="6971913" y="4047400"/>
              <a:ext cx="33750" cy="56500"/>
            </a:xfrm>
            <a:custGeom>
              <a:avLst/>
              <a:gdLst/>
              <a:ahLst/>
              <a:cxnLst/>
              <a:rect l="l" t="t" r="r" b="b"/>
              <a:pathLst>
                <a:path w="1350" h="2260" extrusionOk="0">
                  <a:moveTo>
                    <a:pt x="559" y="305"/>
                  </a:moveTo>
                  <a:cubicBezTo>
                    <a:pt x="621" y="305"/>
                    <a:pt x="652" y="398"/>
                    <a:pt x="667" y="445"/>
                  </a:cubicBezTo>
                  <a:cubicBezTo>
                    <a:pt x="854" y="802"/>
                    <a:pt x="962" y="1189"/>
                    <a:pt x="1024" y="1608"/>
                  </a:cubicBezTo>
                  <a:cubicBezTo>
                    <a:pt x="1040" y="1763"/>
                    <a:pt x="962" y="1918"/>
                    <a:pt x="854" y="1996"/>
                  </a:cubicBezTo>
                  <a:lnTo>
                    <a:pt x="807" y="1996"/>
                  </a:lnTo>
                  <a:cubicBezTo>
                    <a:pt x="745" y="1996"/>
                    <a:pt x="698" y="1918"/>
                    <a:pt x="636" y="1794"/>
                  </a:cubicBezTo>
                  <a:cubicBezTo>
                    <a:pt x="466" y="1422"/>
                    <a:pt x="280" y="941"/>
                    <a:pt x="404" y="491"/>
                  </a:cubicBezTo>
                  <a:cubicBezTo>
                    <a:pt x="435" y="383"/>
                    <a:pt x="497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0" y="0"/>
                    <a:pt x="195" y="206"/>
                    <a:pt x="140" y="398"/>
                  </a:cubicBezTo>
                  <a:cubicBezTo>
                    <a:pt x="1" y="926"/>
                    <a:pt x="187" y="1484"/>
                    <a:pt x="388" y="1887"/>
                  </a:cubicBezTo>
                  <a:cubicBezTo>
                    <a:pt x="497" y="2151"/>
                    <a:pt x="636" y="2260"/>
                    <a:pt x="807" y="2260"/>
                  </a:cubicBezTo>
                  <a:cubicBezTo>
                    <a:pt x="854" y="2260"/>
                    <a:pt x="900" y="2260"/>
                    <a:pt x="947" y="2244"/>
                  </a:cubicBezTo>
                  <a:cubicBezTo>
                    <a:pt x="1195" y="2151"/>
                    <a:pt x="1350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885" y="181"/>
                    <a:pt x="807" y="57"/>
                    <a:pt x="636" y="11"/>
                  </a:cubicBezTo>
                  <a:cubicBezTo>
                    <a:pt x="610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26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26"/>
            <p:cNvSpPr/>
            <p:nvPr/>
          </p:nvSpPr>
          <p:spPr>
            <a:xfrm>
              <a:off x="7304988" y="3854950"/>
              <a:ext cx="48875" cy="42675"/>
            </a:xfrm>
            <a:custGeom>
              <a:avLst/>
              <a:gdLst/>
              <a:ahLst/>
              <a:cxnLst/>
              <a:rect l="l" t="t" r="r" b="b"/>
              <a:pathLst>
                <a:path w="1955" h="1707" extrusionOk="0">
                  <a:moveTo>
                    <a:pt x="838" y="0"/>
                  </a:moveTo>
                  <a:cubicBezTo>
                    <a:pt x="760" y="0"/>
                    <a:pt x="714" y="78"/>
                    <a:pt x="714" y="156"/>
                  </a:cubicBezTo>
                  <a:lnTo>
                    <a:pt x="745" y="419"/>
                  </a:lnTo>
                  <a:cubicBezTo>
                    <a:pt x="605" y="280"/>
                    <a:pt x="481" y="171"/>
                    <a:pt x="341" y="47"/>
                  </a:cubicBezTo>
                  <a:cubicBezTo>
                    <a:pt x="310" y="24"/>
                    <a:pt x="272" y="12"/>
                    <a:pt x="233" y="12"/>
                  </a:cubicBezTo>
                  <a:cubicBezTo>
                    <a:pt x="194" y="12"/>
                    <a:pt x="155" y="24"/>
                    <a:pt x="124" y="47"/>
                  </a:cubicBezTo>
                  <a:cubicBezTo>
                    <a:pt x="62" y="109"/>
                    <a:pt x="62" y="202"/>
                    <a:pt x="124" y="264"/>
                  </a:cubicBezTo>
                  <a:cubicBezTo>
                    <a:pt x="295" y="435"/>
                    <a:pt x="497" y="590"/>
                    <a:pt x="714" y="745"/>
                  </a:cubicBezTo>
                  <a:cubicBezTo>
                    <a:pt x="512" y="776"/>
                    <a:pt x="326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90" y="1055"/>
                    <a:pt x="822" y="1040"/>
                  </a:cubicBezTo>
                  <a:lnTo>
                    <a:pt x="884" y="1567"/>
                  </a:lnTo>
                  <a:cubicBezTo>
                    <a:pt x="884" y="1644"/>
                    <a:pt x="962" y="1706"/>
                    <a:pt x="1024" y="1706"/>
                  </a:cubicBezTo>
                  <a:lnTo>
                    <a:pt x="1039" y="1706"/>
                  </a:lnTo>
                  <a:cubicBezTo>
                    <a:pt x="1117" y="1706"/>
                    <a:pt x="1179" y="1629"/>
                    <a:pt x="1179" y="1551"/>
                  </a:cubicBezTo>
                  <a:lnTo>
                    <a:pt x="1117" y="1086"/>
                  </a:lnTo>
                  <a:lnTo>
                    <a:pt x="1117" y="1086"/>
                  </a:lnTo>
                  <a:cubicBezTo>
                    <a:pt x="1303" y="1210"/>
                    <a:pt x="1505" y="1350"/>
                    <a:pt x="1722" y="1474"/>
                  </a:cubicBezTo>
                  <a:cubicBezTo>
                    <a:pt x="1737" y="1489"/>
                    <a:pt x="1753" y="1489"/>
                    <a:pt x="1799" y="1489"/>
                  </a:cubicBezTo>
                  <a:cubicBezTo>
                    <a:pt x="1846" y="1489"/>
                    <a:pt x="1892" y="1474"/>
                    <a:pt x="1908" y="1412"/>
                  </a:cubicBezTo>
                  <a:cubicBezTo>
                    <a:pt x="1954" y="1334"/>
                    <a:pt x="1923" y="1257"/>
                    <a:pt x="1846" y="1210"/>
                  </a:cubicBezTo>
                  <a:cubicBezTo>
                    <a:pt x="1737" y="1164"/>
                    <a:pt x="1613" y="1086"/>
                    <a:pt x="1520" y="1009"/>
                  </a:cubicBezTo>
                  <a:cubicBezTo>
                    <a:pt x="1598" y="1009"/>
                    <a:pt x="1675" y="978"/>
                    <a:pt x="1753" y="978"/>
                  </a:cubicBezTo>
                  <a:cubicBezTo>
                    <a:pt x="1830" y="978"/>
                    <a:pt x="1892" y="900"/>
                    <a:pt x="1892" y="822"/>
                  </a:cubicBezTo>
                  <a:cubicBezTo>
                    <a:pt x="1892" y="745"/>
                    <a:pt x="1815" y="698"/>
                    <a:pt x="1737" y="698"/>
                  </a:cubicBezTo>
                  <a:cubicBezTo>
                    <a:pt x="1536" y="714"/>
                    <a:pt x="1350" y="729"/>
                    <a:pt x="1132" y="745"/>
                  </a:cubicBezTo>
                  <a:cubicBezTo>
                    <a:pt x="1117" y="729"/>
                    <a:pt x="1070" y="714"/>
                    <a:pt x="1055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26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26"/>
            <p:cNvSpPr/>
            <p:nvPr/>
          </p:nvSpPr>
          <p:spPr>
            <a:xfrm>
              <a:off x="7007588" y="4110850"/>
              <a:ext cx="44625" cy="47725"/>
            </a:xfrm>
            <a:custGeom>
              <a:avLst/>
              <a:gdLst/>
              <a:ahLst/>
              <a:cxnLst/>
              <a:rect l="l" t="t" r="r" b="b"/>
              <a:pathLst>
                <a:path w="1785" h="1909" extrusionOk="0">
                  <a:moveTo>
                    <a:pt x="512" y="1"/>
                  </a:moveTo>
                  <a:lnTo>
                    <a:pt x="249" y="125"/>
                  </a:lnTo>
                  <a:cubicBezTo>
                    <a:pt x="311" y="249"/>
                    <a:pt x="373" y="357"/>
                    <a:pt x="450" y="482"/>
                  </a:cubicBezTo>
                  <a:cubicBezTo>
                    <a:pt x="373" y="435"/>
                    <a:pt x="295" y="404"/>
                    <a:pt x="233" y="388"/>
                  </a:cubicBezTo>
                  <a:cubicBezTo>
                    <a:pt x="212" y="376"/>
                    <a:pt x="190" y="370"/>
                    <a:pt x="170" y="370"/>
                  </a:cubicBezTo>
                  <a:cubicBezTo>
                    <a:pt x="116" y="370"/>
                    <a:pt x="69" y="410"/>
                    <a:pt x="47" y="466"/>
                  </a:cubicBezTo>
                  <a:cubicBezTo>
                    <a:pt x="0" y="544"/>
                    <a:pt x="47" y="621"/>
                    <a:pt x="125" y="652"/>
                  </a:cubicBezTo>
                  <a:cubicBezTo>
                    <a:pt x="295" y="730"/>
                    <a:pt x="466" y="823"/>
                    <a:pt x="652" y="900"/>
                  </a:cubicBezTo>
                  <a:cubicBezTo>
                    <a:pt x="683" y="931"/>
                    <a:pt x="683" y="962"/>
                    <a:pt x="698" y="978"/>
                  </a:cubicBezTo>
                  <a:lnTo>
                    <a:pt x="466" y="1505"/>
                  </a:lnTo>
                  <a:cubicBezTo>
                    <a:pt x="419" y="1583"/>
                    <a:pt x="466" y="1660"/>
                    <a:pt x="543" y="1707"/>
                  </a:cubicBezTo>
                  <a:cubicBezTo>
                    <a:pt x="559" y="1707"/>
                    <a:pt x="590" y="1722"/>
                    <a:pt x="605" y="1722"/>
                  </a:cubicBezTo>
                  <a:cubicBezTo>
                    <a:pt x="652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15" y="1567"/>
                    <a:pt x="993" y="1738"/>
                    <a:pt x="1040" y="1908"/>
                  </a:cubicBezTo>
                  <a:lnTo>
                    <a:pt x="1319" y="1831"/>
                  </a:lnTo>
                  <a:cubicBezTo>
                    <a:pt x="1241" y="1598"/>
                    <a:pt x="1164" y="1366"/>
                    <a:pt x="1071" y="1133"/>
                  </a:cubicBezTo>
                  <a:lnTo>
                    <a:pt x="1071" y="1133"/>
                  </a:lnTo>
                  <a:cubicBezTo>
                    <a:pt x="1241" y="1210"/>
                    <a:pt x="1412" y="1319"/>
                    <a:pt x="1567" y="1397"/>
                  </a:cubicBezTo>
                  <a:cubicBezTo>
                    <a:pt x="1598" y="1412"/>
                    <a:pt x="1613" y="1412"/>
                    <a:pt x="1644" y="1412"/>
                  </a:cubicBezTo>
                  <a:cubicBezTo>
                    <a:pt x="1706" y="1412"/>
                    <a:pt x="1753" y="1397"/>
                    <a:pt x="1784" y="1335"/>
                  </a:cubicBezTo>
                  <a:cubicBezTo>
                    <a:pt x="1784" y="1242"/>
                    <a:pt x="1769" y="1164"/>
                    <a:pt x="1691" y="1117"/>
                  </a:cubicBezTo>
                  <a:cubicBezTo>
                    <a:pt x="1489" y="1024"/>
                    <a:pt x="1288" y="900"/>
                    <a:pt x="1086" y="807"/>
                  </a:cubicBezTo>
                  <a:lnTo>
                    <a:pt x="1303" y="326"/>
                  </a:lnTo>
                  <a:cubicBezTo>
                    <a:pt x="1334" y="249"/>
                    <a:pt x="1303" y="171"/>
                    <a:pt x="1226" y="125"/>
                  </a:cubicBezTo>
                  <a:cubicBezTo>
                    <a:pt x="1206" y="117"/>
                    <a:pt x="1186" y="113"/>
                    <a:pt x="1166" y="113"/>
                  </a:cubicBezTo>
                  <a:cubicBezTo>
                    <a:pt x="1110" y="113"/>
                    <a:pt x="1059" y="145"/>
                    <a:pt x="1024" y="202"/>
                  </a:cubicBezTo>
                  <a:lnTo>
                    <a:pt x="838" y="637"/>
                  </a:lnTo>
                  <a:cubicBezTo>
                    <a:pt x="745" y="419"/>
                    <a:pt x="621" y="202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26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26"/>
            <p:cNvSpPr/>
            <p:nvPr/>
          </p:nvSpPr>
          <p:spPr>
            <a:xfrm>
              <a:off x="69955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2" y="1"/>
                    <a:pt x="813" y="23"/>
                    <a:pt x="776" y="51"/>
                  </a:cubicBezTo>
                  <a:cubicBezTo>
                    <a:pt x="419" y="470"/>
                    <a:pt x="32" y="1121"/>
                    <a:pt x="16" y="1137"/>
                  </a:cubicBezTo>
                  <a:cubicBezTo>
                    <a:pt x="1" y="1214"/>
                    <a:pt x="16" y="1292"/>
                    <a:pt x="94" y="1354"/>
                  </a:cubicBezTo>
                  <a:cubicBezTo>
                    <a:pt x="109" y="1370"/>
                    <a:pt x="140" y="1370"/>
                    <a:pt x="171" y="1370"/>
                  </a:cubicBezTo>
                  <a:cubicBezTo>
                    <a:pt x="233" y="1370"/>
                    <a:pt x="264" y="1354"/>
                    <a:pt x="295" y="1292"/>
                  </a:cubicBezTo>
                  <a:cubicBezTo>
                    <a:pt x="295" y="1292"/>
                    <a:pt x="683" y="641"/>
                    <a:pt x="1009" y="253"/>
                  </a:cubicBezTo>
                  <a:cubicBezTo>
                    <a:pt x="1071" y="191"/>
                    <a:pt x="1040" y="98"/>
                    <a:pt x="993" y="36"/>
                  </a:cubicBezTo>
                  <a:cubicBezTo>
                    <a:pt x="968" y="11"/>
                    <a:pt x="939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26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26"/>
            <p:cNvSpPr/>
            <p:nvPr/>
          </p:nvSpPr>
          <p:spPr>
            <a:xfrm>
              <a:off x="7027363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50" y="0"/>
                  </a:moveTo>
                  <a:cubicBezTo>
                    <a:pt x="1123" y="0"/>
                    <a:pt x="1095" y="10"/>
                    <a:pt x="1071" y="35"/>
                  </a:cubicBezTo>
                  <a:cubicBezTo>
                    <a:pt x="667" y="392"/>
                    <a:pt x="78" y="1090"/>
                    <a:pt x="62" y="1105"/>
                  </a:cubicBezTo>
                  <a:cubicBezTo>
                    <a:pt x="0" y="1167"/>
                    <a:pt x="31" y="1260"/>
                    <a:pt x="78" y="1291"/>
                  </a:cubicBezTo>
                  <a:cubicBezTo>
                    <a:pt x="109" y="1338"/>
                    <a:pt x="124" y="1338"/>
                    <a:pt x="156" y="1338"/>
                  </a:cubicBezTo>
                  <a:cubicBezTo>
                    <a:pt x="202" y="1338"/>
                    <a:pt x="233" y="1323"/>
                    <a:pt x="280" y="1276"/>
                  </a:cubicBezTo>
                  <a:cubicBezTo>
                    <a:pt x="280" y="1276"/>
                    <a:pt x="853" y="563"/>
                    <a:pt x="1241" y="252"/>
                  </a:cubicBezTo>
                  <a:cubicBezTo>
                    <a:pt x="1303" y="190"/>
                    <a:pt x="1319" y="113"/>
                    <a:pt x="1272" y="51"/>
                  </a:cubicBezTo>
                  <a:cubicBezTo>
                    <a:pt x="1235" y="23"/>
                    <a:pt x="1192" y="0"/>
                    <a:pt x="1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26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26"/>
            <p:cNvSpPr/>
            <p:nvPr/>
          </p:nvSpPr>
          <p:spPr>
            <a:xfrm>
              <a:off x="7035113" y="3851725"/>
              <a:ext cx="27950" cy="26900"/>
            </a:xfrm>
            <a:custGeom>
              <a:avLst/>
              <a:gdLst/>
              <a:ahLst/>
              <a:cxnLst/>
              <a:rect l="l" t="t" r="r" b="b"/>
              <a:pathLst>
                <a:path w="1118" h="1076" extrusionOk="0">
                  <a:moveTo>
                    <a:pt x="949" y="0"/>
                  </a:moveTo>
                  <a:cubicBezTo>
                    <a:pt x="918" y="0"/>
                    <a:pt x="886" y="8"/>
                    <a:pt x="854" y="21"/>
                  </a:cubicBezTo>
                  <a:cubicBezTo>
                    <a:pt x="605" y="285"/>
                    <a:pt x="78" y="781"/>
                    <a:pt x="63" y="827"/>
                  </a:cubicBezTo>
                  <a:cubicBezTo>
                    <a:pt x="1" y="874"/>
                    <a:pt x="1" y="967"/>
                    <a:pt x="63" y="1029"/>
                  </a:cubicBezTo>
                  <a:cubicBezTo>
                    <a:pt x="78" y="1060"/>
                    <a:pt x="125" y="1075"/>
                    <a:pt x="156" y="1075"/>
                  </a:cubicBezTo>
                  <a:cubicBezTo>
                    <a:pt x="202" y="1075"/>
                    <a:pt x="233" y="1060"/>
                    <a:pt x="264" y="1029"/>
                  </a:cubicBezTo>
                  <a:cubicBezTo>
                    <a:pt x="264" y="1029"/>
                    <a:pt x="807" y="486"/>
                    <a:pt x="1055" y="253"/>
                  </a:cubicBezTo>
                  <a:cubicBezTo>
                    <a:pt x="1117" y="207"/>
                    <a:pt x="1117" y="129"/>
                    <a:pt x="1071" y="52"/>
                  </a:cubicBezTo>
                  <a:cubicBezTo>
                    <a:pt x="1034" y="16"/>
                    <a:pt x="993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26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26"/>
            <p:cNvSpPr/>
            <p:nvPr/>
          </p:nvSpPr>
          <p:spPr>
            <a:xfrm>
              <a:off x="7196813" y="3766725"/>
              <a:ext cx="47325" cy="8825"/>
            </a:xfrm>
            <a:custGeom>
              <a:avLst/>
              <a:gdLst/>
              <a:ahLst/>
              <a:cxnLst/>
              <a:rect l="l" t="t" r="r" b="b"/>
              <a:pathLst>
                <a:path w="1893" h="353" extrusionOk="0">
                  <a:moveTo>
                    <a:pt x="1100" y="0"/>
                  </a:moveTo>
                  <a:cubicBezTo>
                    <a:pt x="627" y="0"/>
                    <a:pt x="155" y="55"/>
                    <a:pt x="124" y="55"/>
                  </a:cubicBezTo>
                  <a:cubicBezTo>
                    <a:pt x="47" y="55"/>
                    <a:pt x="0" y="133"/>
                    <a:pt x="0" y="210"/>
                  </a:cubicBezTo>
                  <a:cubicBezTo>
                    <a:pt x="14" y="294"/>
                    <a:pt x="78" y="352"/>
                    <a:pt x="147" y="352"/>
                  </a:cubicBezTo>
                  <a:cubicBezTo>
                    <a:pt x="155" y="352"/>
                    <a:pt x="163" y="352"/>
                    <a:pt x="171" y="350"/>
                  </a:cubicBezTo>
                  <a:cubicBezTo>
                    <a:pt x="181" y="350"/>
                    <a:pt x="633" y="302"/>
                    <a:pt x="1084" y="302"/>
                  </a:cubicBezTo>
                  <a:cubicBezTo>
                    <a:pt x="1310" y="302"/>
                    <a:pt x="1536" y="314"/>
                    <a:pt x="1706" y="350"/>
                  </a:cubicBezTo>
                  <a:lnTo>
                    <a:pt x="1737" y="350"/>
                  </a:lnTo>
                  <a:cubicBezTo>
                    <a:pt x="1799" y="350"/>
                    <a:pt x="1877" y="303"/>
                    <a:pt x="1877" y="226"/>
                  </a:cubicBezTo>
                  <a:cubicBezTo>
                    <a:pt x="1892" y="148"/>
                    <a:pt x="1830" y="71"/>
                    <a:pt x="1753" y="55"/>
                  </a:cubicBezTo>
                  <a:cubicBezTo>
                    <a:pt x="1572" y="14"/>
                    <a:pt x="1336" y="0"/>
                    <a:pt x="1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26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26"/>
            <p:cNvSpPr/>
            <p:nvPr/>
          </p:nvSpPr>
          <p:spPr>
            <a:xfrm>
              <a:off x="7368563" y="3820825"/>
              <a:ext cx="34925" cy="28725"/>
            </a:xfrm>
            <a:custGeom>
              <a:avLst/>
              <a:gdLst/>
              <a:ahLst/>
              <a:cxnLst/>
              <a:rect l="l" t="t" r="r" b="b"/>
              <a:pathLst>
                <a:path w="1397" h="1149" extrusionOk="0">
                  <a:moveTo>
                    <a:pt x="158" y="1"/>
                  </a:moveTo>
                  <a:cubicBezTo>
                    <a:pt x="109" y="1"/>
                    <a:pt x="68" y="21"/>
                    <a:pt x="47" y="63"/>
                  </a:cubicBezTo>
                  <a:cubicBezTo>
                    <a:pt x="1" y="140"/>
                    <a:pt x="32" y="218"/>
                    <a:pt x="78" y="249"/>
                  </a:cubicBezTo>
                  <a:cubicBezTo>
                    <a:pt x="78" y="249"/>
                    <a:pt x="668" y="605"/>
                    <a:pt x="1149" y="1102"/>
                  </a:cubicBezTo>
                  <a:cubicBezTo>
                    <a:pt x="1164" y="1148"/>
                    <a:pt x="1211" y="1148"/>
                    <a:pt x="1242" y="1148"/>
                  </a:cubicBezTo>
                  <a:cubicBezTo>
                    <a:pt x="1288" y="1148"/>
                    <a:pt x="1319" y="1133"/>
                    <a:pt x="1350" y="1102"/>
                  </a:cubicBezTo>
                  <a:cubicBezTo>
                    <a:pt x="1397" y="1055"/>
                    <a:pt x="1397" y="947"/>
                    <a:pt x="1350" y="900"/>
                  </a:cubicBezTo>
                  <a:cubicBezTo>
                    <a:pt x="838" y="388"/>
                    <a:pt x="265" y="47"/>
                    <a:pt x="233" y="16"/>
                  </a:cubicBezTo>
                  <a:cubicBezTo>
                    <a:pt x="208" y="6"/>
                    <a:pt x="18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26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26"/>
            <p:cNvSpPr/>
            <p:nvPr/>
          </p:nvSpPr>
          <p:spPr>
            <a:xfrm>
              <a:off x="74414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20" y="13"/>
                    <a:pt x="94" y="39"/>
                  </a:cubicBezTo>
                  <a:cubicBezTo>
                    <a:pt x="32" y="70"/>
                    <a:pt x="1" y="163"/>
                    <a:pt x="63" y="225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71" y="225"/>
                    <a:pt x="499" y="977"/>
                    <a:pt x="714" y="1791"/>
                  </a:cubicBezTo>
                  <a:cubicBezTo>
                    <a:pt x="730" y="1853"/>
                    <a:pt x="792" y="1915"/>
                    <a:pt x="854" y="1915"/>
                  </a:cubicBezTo>
                  <a:lnTo>
                    <a:pt x="885" y="1915"/>
                  </a:lnTo>
                  <a:cubicBezTo>
                    <a:pt x="962" y="1900"/>
                    <a:pt x="1009" y="1822"/>
                    <a:pt x="993" y="1745"/>
                  </a:cubicBezTo>
                  <a:cubicBezTo>
                    <a:pt x="776" y="861"/>
                    <a:pt x="311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26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26"/>
            <p:cNvSpPr/>
            <p:nvPr/>
          </p:nvSpPr>
          <p:spPr>
            <a:xfrm>
              <a:off x="7463563" y="3961125"/>
              <a:ext cx="10500" cy="40800"/>
            </a:xfrm>
            <a:custGeom>
              <a:avLst/>
              <a:gdLst/>
              <a:ahLst/>
              <a:cxnLst/>
              <a:rect l="l" t="t" r="r" b="b"/>
              <a:pathLst>
                <a:path w="420" h="1632" extrusionOk="0">
                  <a:moveTo>
                    <a:pt x="149" y="1"/>
                  </a:moveTo>
                  <a:cubicBezTo>
                    <a:pt x="141" y="1"/>
                    <a:pt x="133" y="1"/>
                    <a:pt x="125" y="3"/>
                  </a:cubicBezTo>
                  <a:cubicBezTo>
                    <a:pt x="63" y="19"/>
                    <a:pt x="1" y="96"/>
                    <a:pt x="32" y="174"/>
                  </a:cubicBezTo>
                  <a:cubicBezTo>
                    <a:pt x="32" y="174"/>
                    <a:pt x="156" y="1042"/>
                    <a:pt x="125" y="1492"/>
                  </a:cubicBezTo>
                  <a:cubicBezTo>
                    <a:pt x="125" y="1570"/>
                    <a:pt x="187" y="1632"/>
                    <a:pt x="264" y="1632"/>
                  </a:cubicBezTo>
                  <a:cubicBezTo>
                    <a:pt x="342" y="1632"/>
                    <a:pt x="388" y="1585"/>
                    <a:pt x="388" y="1507"/>
                  </a:cubicBezTo>
                  <a:cubicBezTo>
                    <a:pt x="419" y="1042"/>
                    <a:pt x="295" y="158"/>
                    <a:pt x="280" y="127"/>
                  </a:cubicBezTo>
                  <a:cubicBezTo>
                    <a:pt x="266" y="58"/>
                    <a:pt x="215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26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26"/>
            <p:cNvSpPr/>
            <p:nvPr/>
          </p:nvSpPr>
          <p:spPr>
            <a:xfrm>
              <a:off x="7465513" y="4013525"/>
              <a:ext cx="9700" cy="41125"/>
            </a:xfrm>
            <a:custGeom>
              <a:avLst/>
              <a:gdLst/>
              <a:ahLst/>
              <a:cxnLst/>
              <a:rect l="l" t="t" r="r" b="b"/>
              <a:pathLst>
                <a:path w="388" h="1645" extrusionOk="0">
                  <a:moveTo>
                    <a:pt x="264" y="1"/>
                  </a:moveTo>
                  <a:cubicBezTo>
                    <a:pt x="171" y="1"/>
                    <a:pt x="124" y="94"/>
                    <a:pt x="124" y="171"/>
                  </a:cubicBezTo>
                  <a:cubicBezTo>
                    <a:pt x="124" y="435"/>
                    <a:pt x="109" y="1195"/>
                    <a:pt x="31" y="1459"/>
                  </a:cubicBezTo>
                  <a:cubicBezTo>
                    <a:pt x="0" y="1536"/>
                    <a:pt x="47" y="1614"/>
                    <a:pt x="124" y="1645"/>
                  </a:cubicBezTo>
                  <a:lnTo>
                    <a:pt x="155" y="1645"/>
                  </a:lnTo>
                  <a:cubicBezTo>
                    <a:pt x="217" y="1645"/>
                    <a:pt x="279" y="1598"/>
                    <a:pt x="295" y="1521"/>
                  </a:cubicBezTo>
                  <a:cubicBezTo>
                    <a:pt x="388" y="1149"/>
                    <a:pt x="388" y="187"/>
                    <a:pt x="388" y="140"/>
                  </a:cubicBezTo>
                  <a:cubicBezTo>
                    <a:pt x="388" y="63"/>
                    <a:pt x="341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26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26"/>
            <p:cNvSpPr/>
            <p:nvPr/>
          </p:nvSpPr>
          <p:spPr>
            <a:xfrm>
              <a:off x="7417038" y="4119700"/>
              <a:ext cx="34525" cy="49725"/>
            </a:xfrm>
            <a:custGeom>
              <a:avLst/>
              <a:gdLst/>
              <a:ahLst/>
              <a:cxnLst/>
              <a:rect l="l" t="t" r="r" b="b"/>
              <a:pathLst>
                <a:path w="1381" h="1989" extrusionOk="0">
                  <a:moveTo>
                    <a:pt x="1242" y="0"/>
                  </a:moveTo>
                  <a:cubicBezTo>
                    <a:pt x="1176" y="0"/>
                    <a:pt x="1113" y="44"/>
                    <a:pt x="1086" y="112"/>
                  </a:cubicBezTo>
                  <a:cubicBezTo>
                    <a:pt x="931" y="624"/>
                    <a:pt x="63" y="1756"/>
                    <a:pt x="63" y="1756"/>
                  </a:cubicBezTo>
                  <a:cubicBezTo>
                    <a:pt x="1" y="1818"/>
                    <a:pt x="32" y="1911"/>
                    <a:pt x="78" y="1942"/>
                  </a:cubicBezTo>
                  <a:cubicBezTo>
                    <a:pt x="78" y="1973"/>
                    <a:pt x="125" y="1989"/>
                    <a:pt x="156" y="1989"/>
                  </a:cubicBezTo>
                  <a:cubicBezTo>
                    <a:pt x="202" y="1989"/>
                    <a:pt x="233" y="1973"/>
                    <a:pt x="280" y="1927"/>
                  </a:cubicBezTo>
                  <a:cubicBezTo>
                    <a:pt x="311" y="1896"/>
                    <a:pt x="1210" y="763"/>
                    <a:pt x="1365" y="190"/>
                  </a:cubicBezTo>
                  <a:cubicBezTo>
                    <a:pt x="1381" y="112"/>
                    <a:pt x="1350" y="34"/>
                    <a:pt x="1272" y="3"/>
                  </a:cubicBezTo>
                  <a:cubicBezTo>
                    <a:pt x="1262" y="1"/>
                    <a:pt x="1252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26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26"/>
            <p:cNvSpPr/>
            <p:nvPr/>
          </p:nvSpPr>
          <p:spPr>
            <a:xfrm>
              <a:off x="7346088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6" y="0"/>
                  </a:moveTo>
                  <a:cubicBezTo>
                    <a:pt x="1368" y="0"/>
                    <a:pt x="1325" y="23"/>
                    <a:pt x="1288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31" y="1276"/>
                  </a:cubicBezTo>
                  <a:cubicBezTo>
                    <a:pt x="47" y="1322"/>
                    <a:pt x="109" y="1338"/>
                    <a:pt x="155" y="1338"/>
                  </a:cubicBezTo>
                  <a:cubicBezTo>
                    <a:pt x="171" y="1338"/>
                    <a:pt x="202" y="1338"/>
                    <a:pt x="233" y="1307"/>
                  </a:cubicBezTo>
                  <a:cubicBezTo>
                    <a:pt x="264" y="1291"/>
                    <a:pt x="1210" y="609"/>
                    <a:pt x="1505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55" y="10"/>
                    <a:pt x="1432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26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26"/>
            <p:cNvSpPr/>
            <p:nvPr/>
          </p:nvSpPr>
          <p:spPr>
            <a:xfrm>
              <a:off x="7078938" y="4217975"/>
              <a:ext cx="45000" cy="30550"/>
            </a:xfrm>
            <a:custGeom>
              <a:avLst/>
              <a:gdLst/>
              <a:ahLst/>
              <a:cxnLst/>
              <a:rect l="l" t="t" r="r" b="b"/>
              <a:pathLst>
                <a:path w="1800" h="1222" extrusionOk="0">
                  <a:moveTo>
                    <a:pt x="166" y="0"/>
                  </a:moveTo>
                  <a:cubicBezTo>
                    <a:pt x="123" y="0"/>
                    <a:pt x="81" y="21"/>
                    <a:pt x="62" y="58"/>
                  </a:cubicBezTo>
                  <a:cubicBezTo>
                    <a:pt x="0" y="105"/>
                    <a:pt x="16" y="214"/>
                    <a:pt x="78" y="245"/>
                  </a:cubicBezTo>
                  <a:cubicBezTo>
                    <a:pt x="109" y="260"/>
                    <a:pt x="838" y="849"/>
                    <a:pt x="1582" y="1191"/>
                  </a:cubicBezTo>
                  <a:cubicBezTo>
                    <a:pt x="1613" y="1191"/>
                    <a:pt x="1629" y="1222"/>
                    <a:pt x="1644" y="1222"/>
                  </a:cubicBezTo>
                  <a:cubicBezTo>
                    <a:pt x="1706" y="1222"/>
                    <a:pt x="1737" y="1175"/>
                    <a:pt x="1784" y="1144"/>
                  </a:cubicBezTo>
                  <a:cubicBezTo>
                    <a:pt x="1799" y="1082"/>
                    <a:pt x="1784" y="989"/>
                    <a:pt x="1706" y="942"/>
                  </a:cubicBezTo>
                  <a:cubicBezTo>
                    <a:pt x="993" y="617"/>
                    <a:pt x="248" y="27"/>
                    <a:pt x="248" y="27"/>
                  </a:cubicBezTo>
                  <a:cubicBezTo>
                    <a:pt x="224" y="9"/>
                    <a:pt x="195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26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26"/>
            <p:cNvSpPr/>
            <p:nvPr/>
          </p:nvSpPr>
          <p:spPr>
            <a:xfrm>
              <a:off x="742286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77" y="0"/>
                  </a:moveTo>
                  <a:cubicBezTo>
                    <a:pt x="710" y="0"/>
                    <a:pt x="648" y="44"/>
                    <a:pt x="621" y="112"/>
                  </a:cubicBezTo>
                  <a:cubicBezTo>
                    <a:pt x="465" y="623"/>
                    <a:pt x="62" y="1135"/>
                    <a:pt x="62" y="1135"/>
                  </a:cubicBezTo>
                  <a:cubicBezTo>
                    <a:pt x="0" y="1197"/>
                    <a:pt x="31" y="1290"/>
                    <a:pt x="78" y="1321"/>
                  </a:cubicBezTo>
                  <a:cubicBezTo>
                    <a:pt x="109" y="1368"/>
                    <a:pt x="140" y="1368"/>
                    <a:pt x="155" y="1368"/>
                  </a:cubicBezTo>
                  <a:cubicBezTo>
                    <a:pt x="202" y="1368"/>
                    <a:pt x="233" y="1352"/>
                    <a:pt x="279" y="1306"/>
                  </a:cubicBezTo>
                  <a:cubicBezTo>
                    <a:pt x="295" y="1290"/>
                    <a:pt x="729" y="748"/>
                    <a:pt x="900" y="189"/>
                  </a:cubicBezTo>
                  <a:cubicBezTo>
                    <a:pt x="915" y="112"/>
                    <a:pt x="884" y="34"/>
                    <a:pt x="807" y="3"/>
                  </a:cubicBezTo>
                  <a:cubicBezTo>
                    <a:pt x="797" y="1"/>
                    <a:pt x="787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26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26"/>
            <p:cNvSpPr/>
            <p:nvPr/>
          </p:nvSpPr>
          <p:spPr>
            <a:xfrm>
              <a:off x="6965713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84" y="1"/>
                  </a:moveTo>
                  <a:cubicBezTo>
                    <a:pt x="222" y="1"/>
                    <a:pt x="165" y="54"/>
                    <a:pt x="140" y="117"/>
                  </a:cubicBezTo>
                  <a:cubicBezTo>
                    <a:pt x="140" y="164"/>
                    <a:pt x="0" y="893"/>
                    <a:pt x="93" y="1420"/>
                  </a:cubicBezTo>
                  <a:cubicBezTo>
                    <a:pt x="93" y="1498"/>
                    <a:pt x="171" y="1560"/>
                    <a:pt x="218" y="1560"/>
                  </a:cubicBezTo>
                  <a:lnTo>
                    <a:pt x="249" y="1560"/>
                  </a:lnTo>
                  <a:cubicBezTo>
                    <a:pt x="326" y="1560"/>
                    <a:pt x="373" y="1482"/>
                    <a:pt x="373" y="1405"/>
                  </a:cubicBezTo>
                  <a:cubicBezTo>
                    <a:pt x="326" y="908"/>
                    <a:pt x="435" y="179"/>
                    <a:pt x="435" y="179"/>
                  </a:cubicBezTo>
                  <a:cubicBezTo>
                    <a:pt x="450" y="102"/>
                    <a:pt x="388" y="24"/>
                    <a:pt x="326" y="9"/>
                  </a:cubicBezTo>
                  <a:cubicBezTo>
                    <a:pt x="312" y="3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26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26"/>
            <p:cNvSpPr/>
            <p:nvPr/>
          </p:nvSpPr>
          <p:spPr>
            <a:xfrm>
              <a:off x="7117313" y="4222650"/>
              <a:ext cx="34925" cy="19275"/>
            </a:xfrm>
            <a:custGeom>
              <a:avLst/>
              <a:gdLst/>
              <a:ahLst/>
              <a:cxnLst/>
              <a:rect l="l" t="t" r="r" b="b"/>
              <a:pathLst>
                <a:path w="1397" h="771" extrusionOk="0">
                  <a:moveTo>
                    <a:pt x="148" y="0"/>
                  </a:moveTo>
                  <a:cubicBezTo>
                    <a:pt x="102" y="0"/>
                    <a:pt x="61" y="25"/>
                    <a:pt x="32" y="73"/>
                  </a:cubicBezTo>
                  <a:cubicBezTo>
                    <a:pt x="1" y="151"/>
                    <a:pt x="16" y="228"/>
                    <a:pt x="94" y="275"/>
                  </a:cubicBezTo>
                  <a:cubicBezTo>
                    <a:pt x="109" y="290"/>
                    <a:pt x="807" y="662"/>
                    <a:pt x="1210" y="771"/>
                  </a:cubicBezTo>
                  <a:lnTo>
                    <a:pt x="1257" y="771"/>
                  </a:lnTo>
                  <a:cubicBezTo>
                    <a:pt x="1303" y="771"/>
                    <a:pt x="1365" y="740"/>
                    <a:pt x="1397" y="662"/>
                  </a:cubicBezTo>
                  <a:cubicBezTo>
                    <a:pt x="1397" y="585"/>
                    <a:pt x="1350" y="507"/>
                    <a:pt x="1272" y="492"/>
                  </a:cubicBezTo>
                  <a:cubicBezTo>
                    <a:pt x="900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26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26"/>
            <p:cNvSpPr/>
            <p:nvPr/>
          </p:nvSpPr>
          <p:spPr>
            <a:xfrm>
              <a:off x="7237913" y="4261775"/>
              <a:ext cx="32575" cy="10400"/>
            </a:xfrm>
            <a:custGeom>
              <a:avLst/>
              <a:gdLst/>
              <a:ahLst/>
              <a:cxnLst/>
              <a:rect l="l" t="t" r="r" b="b"/>
              <a:pathLst>
                <a:path w="1303" h="416" extrusionOk="0">
                  <a:moveTo>
                    <a:pt x="1145" y="1"/>
                  </a:moveTo>
                  <a:cubicBezTo>
                    <a:pt x="1126" y="1"/>
                    <a:pt x="1106" y="4"/>
                    <a:pt x="1086" y="12"/>
                  </a:cubicBezTo>
                  <a:cubicBezTo>
                    <a:pt x="853" y="90"/>
                    <a:pt x="310" y="121"/>
                    <a:pt x="140" y="121"/>
                  </a:cubicBezTo>
                  <a:cubicBezTo>
                    <a:pt x="62" y="121"/>
                    <a:pt x="0" y="199"/>
                    <a:pt x="0" y="276"/>
                  </a:cubicBezTo>
                  <a:cubicBezTo>
                    <a:pt x="0" y="354"/>
                    <a:pt x="47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6" y="261"/>
                    <a:pt x="1303" y="168"/>
                    <a:pt x="1256" y="90"/>
                  </a:cubicBezTo>
                  <a:cubicBezTo>
                    <a:pt x="1245" y="33"/>
                    <a:pt x="1199" y="1"/>
                    <a:pt x="1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26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26"/>
            <p:cNvSpPr/>
            <p:nvPr/>
          </p:nvSpPr>
          <p:spPr>
            <a:xfrm>
              <a:off x="7137863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11" y="0"/>
                    <a:pt x="68" y="32"/>
                    <a:pt x="47" y="84"/>
                  </a:cubicBezTo>
                  <a:cubicBezTo>
                    <a:pt x="1" y="162"/>
                    <a:pt x="32" y="239"/>
                    <a:pt x="94" y="270"/>
                  </a:cubicBezTo>
                  <a:cubicBezTo>
                    <a:pt x="125" y="286"/>
                    <a:pt x="559" y="518"/>
                    <a:pt x="807" y="643"/>
                  </a:cubicBezTo>
                  <a:cubicBezTo>
                    <a:pt x="823" y="643"/>
                    <a:pt x="838" y="658"/>
                    <a:pt x="854" y="658"/>
                  </a:cubicBezTo>
                  <a:cubicBezTo>
                    <a:pt x="916" y="658"/>
                    <a:pt x="947" y="627"/>
                    <a:pt x="993" y="581"/>
                  </a:cubicBezTo>
                  <a:cubicBezTo>
                    <a:pt x="1009" y="487"/>
                    <a:pt x="978" y="410"/>
                    <a:pt x="916" y="363"/>
                  </a:cubicBezTo>
                  <a:cubicBezTo>
                    <a:pt x="683" y="270"/>
                    <a:pt x="233" y="22"/>
                    <a:pt x="233" y="22"/>
                  </a:cubicBezTo>
                  <a:cubicBezTo>
                    <a:pt x="208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26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26"/>
            <p:cNvSpPr/>
            <p:nvPr/>
          </p:nvSpPr>
          <p:spPr>
            <a:xfrm>
              <a:off x="6995563" y="401702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187" y="0"/>
                  </a:moveTo>
                  <a:cubicBezTo>
                    <a:pt x="109" y="0"/>
                    <a:pt x="32" y="62"/>
                    <a:pt x="32" y="140"/>
                  </a:cubicBezTo>
                  <a:cubicBezTo>
                    <a:pt x="32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64" y="1055"/>
                  </a:cubicBezTo>
                  <a:cubicBezTo>
                    <a:pt x="295" y="1055"/>
                    <a:pt x="311" y="1055"/>
                    <a:pt x="326" y="1040"/>
                  </a:cubicBezTo>
                  <a:cubicBezTo>
                    <a:pt x="404" y="993"/>
                    <a:pt x="419" y="915"/>
                    <a:pt x="404" y="838"/>
                  </a:cubicBezTo>
                  <a:cubicBezTo>
                    <a:pt x="295" y="590"/>
                    <a:pt x="326" y="156"/>
                    <a:pt x="326" y="156"/>
                  </a:cubicBezTo>
                  <a:cubicBezTo>
                    <a:pt x="326" y="78"/>
                    <a:pt x="26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26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26"/>
            <p:cNvSpPr/>
            <p:nvPr/>
          </p:nvSpPr>
          <p:spPr>
            <a:xfrm>
              <a:off x="7152988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1006" y="1"/>
                  </a:moveTo>
                  <a:cubicBezTo>
                    <a:pt x="997" y="1"/>
                    <a:pt x="987" y="2"/>
                    <a:pt x="978" y="3"/>
                  </a:cubicBezTo>
                  <a:cubicBezTo>
                    <a:pt x="667" y="65"/>
                    <a:pt x="125" y="329"/>
                    <a:pt x="94" y="360"/>
                  </a:cubicBezTo>
                  <a:cubicBezTo>
                    <a:pt x="16" y="391"/>
                    <a:pt x="1" y="469"/>
                    <a:pt x="47" y="546"/>
                  </a:cubicBezTo>
                  <a:cubicBezTo>
                    <a:pt x="63" y="608"/>
                    <a:pt x="125" y="624"/>
                    <a:pt x="171" y="624"/>
                  </a:cubicBezTo>
                  <a:cubicBezTo>
                    <a:pt x="202" y="624"/>
                    <a:pt x="218" y="624"/>
                    <a:pt x="233" y="608"/>
                  </a:cubicBezTo>
                  <a:cubicBezTo>
                    <a:pt x="373" y="531"/>
                    <a:pt x="792" y="329"/>
                    <a:pt x="1024" y="298"/>
                  </a:cubicBezTo>
                  <a:cubicBezTo>
                    <a:pt x="1102" y="267"/>
                    <a:pt x="1164" y="189"/>
                    <a:pt x="1148" y="127"/>
                  </a:cubicBezTo>
                  <a:cubicBezTo>
                    <a:pt x="1134" y="58"/>
                    <a:pt x="1083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26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26"/>
            <p:cNvSpPr/>
            <p:nvPr/>
          </p:nvSpPr>
          <p:spPr>
            <a:xfrm>
              <a:off x="7173938" y="3864425"/>
              <a:ext cx="21725" cy="11100"/>
            </a:xfrm>
            <a:custGeom>
              <a:avLst/>
              <a:gdLst/>
              <a:ahLst/>
              <a:cxnLst/>
              <a:rect l="l" t="t" r="r" b="b"/>
              <a:pathLst>
                <a:path w="869" h="444" extrusionOk="0">
                  <a:moveTo>
                    <a:pt x="724" y="1"/>
                  </a:moveTo>
                  <a:cubicBezTo>
                    <a:pt x="710" y="1"/>
                    <a:pt x="696" y="4"/>
                    <a:pt x="682" y="9"/>
                  </a:cubicBezTo>
                  <a:cubicBezTo>
                    <a:pt x="481" y="40"/>
                    <a:pt x="295" y="71"/>
                    <a:pt x="109" y="149"/>
                  </a:cubicBezTo>
                  <a:cubicBezTo>
                    <a:pt x="31" y="180"/>
                    <a:pt x="0" y="273"/>
                    <a:pt x="31" y="350"/>
                  </a:cubicBezTo>
                  <a:cubicBezTo>
                    <a:pt x="62" y="412"/>
                    <a:pt x="109" y="443"/>
                    <a:pt x="171" y="443"/>
                  </a:cubicBezTo>
                  <a:lnTo>
                    <a:pt x="233" y="443"/>
                  </a:lnTo>
                  <a:cubicBezTo>
                    <a:pt x="388" y="397"/>
                    <a:pt x="558" y="350"/>
                    <a:pt x="729" y="304"/>
                  </a:cubicBezTo>
                  <a:cubicBezTo>
                    <a:pt x="807" y="273"/>
                    <a:pt x="869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26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26"/>
            <p:cNvSpPr/>
            <p:nvPr/>
          </p:nvSpPr>
          <p:spPr>
            <a:xfrm>
              <a:off x="7317388" y="3914275"/>
              <a:ext cx="13200" cy="11275"/>
            </a:xfrm>
            <a:custGeom>
              <a:avLst/>
              <a:gdLst/>
              <a:ahLst/>
              <a:cxnLst/>
              <a:rect l="l" t="t" r="r" b="b"/>
              <a:pathLst>
                <a:path w="528" h="451" extrusionOk="0">
                  <a:moveTo>
                    <a:pt x="187" y="0"/>
                  </a:moveTo>
                  <a:cubicBezTo>
                    <a:pt x="140" y="0"/>
                    <a:pt x="94" y="0"/>
                    <a:pt x="63" y="31"/>
                  </a:cubicBezTo>
                  <a:cubicBezTo>
                    <a:pt x="16" y="31"/>
                    <a:pt x="1" y="62"/>
                    <a:pt x="1" y="109"/>
                  </a:cubicBezTo>
                  <a:cubicBezTo>
                    <a:pt x="1" y="140"/>
                    <a:pt x="16" y="155"/>
                    <a:pt x="32" y="186"/>
                  </a:cubicBezTo>
                  <a:cubicBezTo>
                    <a:pt x="109" y="311"/>
                    <a:pt x="249" y="435"/>
                    <a:pt x="404" y="450"/>
                  </a:cubicBezTo>
                  <a:lnTo>
                    <a:pt x="419" y="450"/>
                  </a:lnTo>
                  <a:lnTo>
                    <a:pt x="450" y="435"/>
                  </a:lnTo>
                  <a:cubicBezTo>
                    <a:pt x="528" y="342"/>
                    <a:pt x="497" y="202"/>
                    <a:pt x="450" y="124"/>
                  </a:cubicBezTo>
                  <a:cubicBezTo>
                    <a:pt x="388" y="47"/>
                    <a:pt x="295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26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26"/>
            <p:cNvSpPr/>
            <p:nvPr/>
          </p:nvSpPr>
          <p:spPr>
            <a:xfrm>
              <a:off x="7291013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33" y="1"/>
                  </a:moveTo>
                  <a:cubicBezTo>
                    <a:pt x="109" y="1"/>
                    <a:pt x="85" y="3"/>
                    <a:pt x="63" y="6"/>
                  </a:cubicBezTo>
                  <a:lnTo>
                    <a:pt x="32" y="6"/>
                  </a:lnTo>
                  <a:lnTo>
                    <a:pt x="32" y="53"/>
                  </a:lnTo>
                  <a:cubicBezTo>
                    <a:pt x="1" y="146"/>
                    <a:pt x="63" y="239"/>
                    <a:pt x="125" y="301"/>
                  </a:cubicBezTo>
                  <a:cubicBezTo>
                    <a:pt x="172" y="363"/>
                    <a:pt x="280" y="379"/>
                    <a:pt x="358" y="379"/>
                  </a:cubicBezTo>
                  <a:lnTo>
                    <a:pt x="389" y="379"/>
                  </a:lnTo>
                  <a:lnTo>
                    <a:pt x="420" y="332"/>
                  </a:lnTo>
                  <a:cubicBezTo>
                    <a:pt x="451" y="239"/>
                    <a:pt x="435" y="131"/>
                    <a:pt x="342" y="69"/>
                  </a:cubicBezTo>
                  <a:cubicBezTo>
                    <a:pt x="295" y="21"/>
                    <a:pt x="211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26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26"/>
            <p:cNvSpPr/>
            <p:nvPr/>
          </p:nvSpPr>
          <p:spPr>
            <a:xfrm>
              <a:off x="7447288" y="3987875"/>
              <a:ext cx="8150" cy="22200"/>
            </a:xfrm>
            <a:custGeom>
              <a:avLst/>
              <a:gdLst/>
              <a:ahLst/>
              <a:cxnLst/>
              <a:rect l="l" t="t" r="r" b="b"/>
              <a:pathLst>
                <a:path w="326" h="888" extrusionOk="0">
                  <a:moveTo>
                    <a:pt x="93" y="0"/>
                  </a:moveTo>
                  <a:cubicBezTo>
                    <a:pt x="83" y="0"/>
                    <a:pt x="72" y="1"/>
                    <a:pt x="62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67"/>
                    <a:pt x="0" y="437"/>
                    <a:pt x="16" y="608"/>
                  </a:cubicBezTo>
                  <a:cubicBezTo>
                    <a:pt x="16" y="748"/>
                    <a:pt x="78" y="887"/>
                    <a:pt x="186" y="887"/>
                  </a:cubicBezTo>
                  <a:lnTo>
                    <a:pt x="233" y="887"/>
                  </a:lnTo>
                  <a:lnTo>
                    <a:pt x="248" y="841"/>
                  </a:lnTo>
                  <a:cubicBezTo>
                    <a:pt x="310" y="686"/>
                    <a:pt x="326" y="500"/>
                    <a:pt x="326" y="360"/>
                  </a:cubicBezTo>
                  <a:cubicBezTo>
                    <a:pt x="326" y="282"/>
                    <a:pt x="326" y="205"/>
                    <a:pt x="295" y="127"/>
                  </a:cubicBezTo>
                  <a:cubicBezTo>
                    <a:pt x="254" y="46"/>
                    <a:pt x="166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26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26"/>
            <p:cNvSpPr/>
            <p:nvPr/>
          </p:nvSpPr>
          <p:spPr>
            <a:xfrm>
              <a:off x="7123913" y="3920925"/>
              <a:ext cx="13975" cy="12375"/>
            </a:xfrm>
            <a:custGeom>
              <a:avLst/>
              <a:gdLst/>
              <a:ahLst/>
              <a:cxnLst/>
              <a:rect l="l" t="t" r="r" b="b"/>
              <a:pathLst>
                <a:path w="559" h="495" extrusionOk="0">
                  <a:moveTo>
                    <a:pt x="369" y="1"/>
                  </a:moveTo>
                  <a:cubicBezTo>
                    <a:pt x="282" y="1"/>
                    <a:pt x="197" y="34"/>
                    <a:pt x="140" y="91"/>
                  </a:cubicBezTo>
                  <a:cubicBezTo>
                    <a:pt x="47" y="184"/>
                    <a:pt x="0" y="339"/>
                    <a:pt x="47" y="463"/>
                  </a:cubicBezTo>
                  <a:lnTo>
                    <a:pt x="62" y="494"/>
                  </a:lnTo>
                  <a:lnTo>
                    <a:pt x="93" y="494"/>
                  </a:lnTo>
                  <a:cubicBezTo>
                    <a:pt x="202" y="479"/>
                    <a:pt x="310" y="463"/>
                    <a:pt x="404" y="401"/>
                  </a:cubicBezTo>
                  <a:cubicBezTo>
                    <a:pt x="512" y="324"/>
                    <a:pt x="559" y="200"/>
                    <a:pt x="543" y="91"/>
                  </a:cubicBezTo>
                  <a:lnTo>
                    <a:pt x="543" y="76"/>
                  </a:lnTo>
                  <a:lnTo>
                    <a:pt x="528" y="45"/>
                  </a:lnTo>
                  <a:cubicBezTo>
                    <a:pt x="479" y="14"/>
                    <a:pt x="424" y="1"/>
                    <a:pt x="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26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26"/>
            <p:cNvSpPr/>
            <p:nvPr/>
          </p:nvSpPr>
          <p:spPr>
            <a:xfrm>
              <a:off x="7011463" y="3920100"/>
              <a:ext cx="8950" cy="9325"/>
            </a:xfrm>
            <a:custGeom>
              <a:avLst/>
              <a:gdLst/>
              <a:ahLst/>
              <a:cxnLst/>
              <a:rect l="l" t="t" r="r" b="b"/>
              <a:pathLst>
                <a:path w="358" h="373" extrusionOk="0">
                  <a:moveTo>
                    <a:pt x="125" y="0"/>
                  </a:moveTo>
                  <a:cubicBezTo>
                    <a:pt x="63" y="62"/>
                    <a:pt x="47" y="109"/>
                    <a:pt x="16" y="155"/>
                  </a:cubicBezTo>
                  <a:cubicBezTo>
                    <a:pt x="1" y="264"/>
                    <a:pt x="47" y="357"/>
                    <a:pt x="125" y="372"/>
                  </a:cubicBezTo>
                  <a:lnTo>
                    <a:pt x="156" y="372"/>
                  </a:lnTo>
                  <a:cubicBezTo>
                    <a:pt x="233" y="372"/>
                    <a:pt x="295" y="310"/>
                    <a:pt x="326" y="264"/>
                  </a:cubicBezTo>
                  <a:cubicBezTo>
                    <a:pt x="357" y="186"/>
                    <a:pt x="357" y="124"/>
                    <a:pt x="326" y="47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26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26"/>
            <p:cNvSpPr/>
            <p:nvPr/>
          </p:nvSpPr>
          <p:spPr>
            <a:xfrm>
              <a:off x="7024638" y="4169300"/>
              <a:ext cx="11275" cy="10200"/>
            </a:xfrm>
            <a:custGeom>
              <a:avLst/>
              <a:gdLst/>
              <a:ahLst/>
              <a:cxnLst/>
              <a:rect l="l" t="t" r="r" b="b"/>
              <a:pathLst>
                <a:path w="451" h="408" extrusionOk="0">
                  <a:moveTo>
                    <a:pt x="197" y="1"/>
                  </a:moveTo>
                  <a:cubicBezTo>
                    <a:pt x="160" y="1"/>
                    <a:pt x="125" y="5"/>
                    <a:pt x="94" y="5"/>
                  </a:cubicBezTo>
                  <a:lnTo>
                    <a:pt x="47" y="5"/>
                  </a:lnTo>
                  <a:lnTo>
                    <a:pt x="47" y="36"/>
                  </a:lnTo>
                  <a:cubicBezTo>
                    <a:pt x="47" y="67"/>
                    <a:pt x="32" y="98"/>
                    <a:pt x="47" y="160"/>
                  </a:cubicBezTo>
                  <a:lnTo>
                    <a:pt x="16" y="160"/>
                  </a:lnTo>
                  <a:cubicBezTo>
                    <a:pt x="1" y="253"/>
                    <a:pt x="78" y="346"/>
                    <a:pt x="171" y="392"/>
                  </a:cubicBezTo>
                  <a:cubicBezTo>
                    <a:pt x="187" y="392"/>
                    <a:pt x="202" y="408"/>
                    <a:pt x="249" y="408"/>
                  </a:cubicBezTo>
                  <a:cubicBezTo>
                    <a:pt x="280" y="408"/>
                    <a:pt x="327" y="392"/>
                    <a:pt x="358" y="377"/>
                  </a:cubicBezTo>
                  <a:cubicBezTo>
                    <a:pt x="404" y="346"/>
                    <a:pt x="435" y="315"/>
                    <a:pt x="435" y="253"/>
                  </a:cubicBezTo>
                  <a:cubicBezTo>
                    <a:pt x="451" y="144"/>
                    <a:pt x="389" y="67"/>
                    <a:pt x="311" y="20"/>
                  </a:cubicBezTo>
                  <a:cubicBezTo>
                    <a:pt x="272" y="5"/>
                    <a:pt x="233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26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26"/>
            <p:cNvSpPr/>
            <p:nvPr/>
          </p:nvSpPr>
          <p:spPr>
            <a:xfrm>
              <a:off x="7058388" y="4210850"/>
              <a:ext cx="9700" cy="9375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181" y="0"/>
                  </a:moveTo>
                  <a:cubicBezTo>
                    <a:pt x="143" y="0"/>
                    <a:pt x="106" y="10"/>
                    <a:pt x="78" y="33"/>
                  </a:cubicBezTo>
                  <a:cubicBezTo>
                    <a:pt x="47" y="64"/>
                    <a:pt x="0" y="126"/>
                    <a:pt x="0" y="173"/>
                  </a:cubicBezTo>
                  <a:cubicBezTo>
                    <a:pt x="0" y="235"/>
                    <a:pt x="47" y="297"/>
                    <a:pt x="78" y="328"/>
                  </a:cubicBezTo>
                  <a:cubicBezTo>
                    <a:pt x="109" y="359"/>
                    <a:pt x="140" y="374"/>
                    <a:pt x="186" y="374"/>
                  </a:cubicBezTo>
                  <a:cubicBezTo>
                    <a:pt x="279" y="374"/>
                    <a:pt x="357" y="312"/>
                    <a:pt x="372" y="235"/>
                  </a:cubicBezTo>
                  <a:cubicBezTo>
                    <a:pt x="388" y="173"/>
                    <a:pt x="372" y="142"/>
                    <a:pt x="341" y="80"/>
                  </a:cubicBezTo>
                  <a:cubicBezTo>
                    <a:pt x="312" y="31"/>
                    <a:pt x="245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26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26"/>
            <p:cNvSpPr/>
            <p:nvPr/>
          </p:nvSpPr>
          <p:spPr>
            <a:xfrm>
              <a:off x="70754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18" y="0"/>
                  </a:moveTo>
                  <a:cubicBezTo>
                    <a:pt x="186" y="0"/>
                    <a:pt x="154" y="9"/>
                    <a:pt x="125" y="28"/>
                  </a:cubicBezTo>
                  <a:cubicBezTo>
                    <a:pt x="16" y="90"/>
                    <a:pt x="1" y="199"/>
                    <a:pt x="47" y="292"/>
                  </a:cubicBezTo>
                  <a:cubicBezTo>
                    <a:pt x="78" y="354"/>
                    <a:pt x="140" y="401"/>
                    <a:pt x="218" y="401"/>
                  </a:cubicBezTo>
                  <a:cubicBezTo>
                    <a:pt x="249" y="401"/>
                    <a:pt x="280" y="370"/>
                    <a:pt x="311" y="370"/>
                  </a:cubicBezTo>
                  <a:cubicBezTo>
                    <a:pt x="357" y="354"/>
                    <a:pt x="388" y="323"/>
                    <a:pt x="404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56" y="42"/>
                    <a:pt x="288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26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26"/>
            <p:cNvSpPr/>
            <p:nvPr/>
          </p:nvSpPr>
          <p:spPr>
            <a:xfrm>
              <a:off x="7066138" y="4163500"/>
              <a:ext cx="10500" cy="9800"/>
            </a:xfrm>
            <a:custGeom>
              <a:avLst/>
              <a:gdLst/>
              <a:ahLst/>
              <a:cxnLst/>
              <a:rect l="l" t="t" r="r" b="b"/>
              <a:pathLst>
                <a:path w="420" h="392" extrusionOk="0">
                  <a:moveTo>
                    <a:pt x="211" y="0"/>
                  </a:moveTo>
                  <a:cubicBezTo>
                    <a:pt x="202" y="0"/>
                    <a:pt x="194" y="1"/>
                    <a:pt x="186" y="4"/>
                  </a:cubicBezTo>
                  <a:lnTo>
                    <a:pt x="186" y="66"/>
                  </a:lnTo>
                  <a:lnTo>
                    <a:pt x="140" y="82"/>
                  </a:lnTo>
                  <a:lnTo>
                    <a:pt x="124" y="35"/>
                  </a:lnTo>
                  <a:cubicBezTo>
                    <a:pt x="62" y="66"/>
                    <a:pt x="31" y="113"/>
                    <a:pt x="31" y="175"/>
                  </a:cubicBezTo>
                  <a:cubicBezTo>
                    <a:pt x="0" y="237"/>
                    <a:pt x="47" y="314"/>
                    <a:pt x="78" y="345"/>
                  </a:cubicBezTo>
                  <a:cubicBezTo>
                    <a:pt x="124" y="376"/>
                    <a:pt x="155" y="392"/>
                    <a:pt x="202" y="392"/>
                  </a:cubicBezTo>
                  <a:lnTo>
                    <a:pt x="249" y="392"/>
                  </a:lnTo>
                  <a:cubicBezTo>
                    <a:pt x="311" y="376"/>
                    <a:pt x="373" y="330"/>
                    <a:pt x="388" y="268"/>
                  </a:cubicBezTo>
                  <a:cubicBezTo>
                    <a:pt x="419" y="221"/>
                    <a:pt x="388" y="159"/>
                    <a:pt x="357" y="97"/>
                  </a:cubicBezTo>
                  <a:cubicBezTo>
                    <a:pt x="305" y="32"/>
                    <a:pt x="254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26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26"/>
            <p:cNvSpPr/>
            <p:nvPr/>
          </p:nvSpPr>
          <p:spPr>
            <a:xfrm>
              <a:off x="7106838" y="4199125"/>
              <a:ext cx="9350" cy="9850"/>
            </a:xfrm>
            <a:custGeom>
              <a:avLst/>
              <a:gdLst/>
              <a:ahLst/>
              <a:cxnLst/>
              <a:rect l="l" t="t" r="r" b="b"/>
              <a:pathLst>
                <a:path w="374" h="394" extrusionOk="0">
                  <a:moveTo>
                    <a:pt x="195" y="52"/>
                  </a:moveTo>
                  <a:lnTo>
                    <a:pt x="187" y="83"/>
                  </a:lnTo>
                  <a:lnTo>
                    <a:pt x="187" y="68"/>
                  </a:lnTo>
                  <a:lnTo>
                    <a:pt x="195" y="52"/>
                  </a:lnTo>
                  <a:close/>
                  <a:moveTo>
                    <a:pt x="176" y="0"/>
                  </a:moveTo>
                  <a:cubicBezTo>
                    <a:pt x="134" y="0"/>
                    <a:pt x="98" y="21"/>
                    <a:pt x="63" y="68"/>
                  </a:cubicBezTo>
                  <a:cubicBezTo>
                    <a:pt x="32" y="130"/>
                    <a:pt x="1" y="208"/>
                    <a:pt x="32" y="254"/>
                  </a:cubicBezTo>
                  <a:cubicBezTo>
                    <a:pt x="63" y="332"/>
                    <a:pt x="156" y="394"/>
                    <a:pt x="234" y="394"/>
                  </a:cubicBezTo>
                  <a:cubicBezTo>
                    <a:pt x="280" y="394"/>
                    <a:pt x="296" y="394"/>
                    <a:pt x="311" y="378"/>
                  </a:cubicBezTo>
                  <a:lnTo>
                    <a:pt x="342" y="363"/>
                  </a:lnTo>
                  <a:lnTo>
                    <a:pt x="373" y="68"/>
                  </a:lnTo>
                  <a:lnTo>
                    <a:pt x="209" y="23"/>
                  </a:lnTo>
                  <a:lnTo>
                    <a:pt x="209" y="23"/>
                  </a:lnTo>
                  <a:lnTo>
                    <a:pt x="218" y="6"/>
                  </a:lnTo>
                  <a:cubicBezTo>
                    <a:pt x="203" y="2"/>
                    <a:pt x="190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26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26"/>
            <p:cNvSpPr/>
            <p:nvPr/>
          </p:nvSpPr>
          <p:spPr>
            <a:xfrm>
              <a:off x="7075838" y="3897775"/>
              <a:ext cx="13200" cy="11875"/>
            </a:xfrm>
            <a:custGeom>
              <a:avLst/>
              <a:gdLst/>
              <a:ahLst/>
              <a:cxnLst/>
              <a:rect l="l" t="t" r="r" b="b"/>
              <a:pathLst>
                <a:path w="528" h="475" extrusionOk="0">
                  <a:moveTo>
                    <a:pt x="293" y="0"/>
                  </a:moveTo>
                  <a:cubicBezTo>
                    <a:pt x="202" y="0"/>
                    <a:pt x="103" y="58"/>
                    <a:pt x="47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47" y="397"/>
                    <a:pt x="109" y="428"/>
                  </a:cubicBezTo>
                  <a:cubicBezTo>
                    <a:pt x="140" y="459"/>
                    <a:pt x="202" y="474"/>
                    <a:pt x="248" y="474"/>
                  </a:cubicBezTo>
                  <a:cubicBezTo>
                    <a:pt x="326" y="474"/>
                    <a:pt x="403" y="428"/>
                    <a:pt x="465" y="381"/>
                  </a:cubicBezTo>
                  <a:cubicBezTo>
                    <a:pt x="512" y="319"/>
                    <a:pt x="527" y="242"/>
                    <a:pt x="512" y="180"/>
                  </a:cubicBezTo>
                  <a:cubicBezTo>
                    <a:pt x="496" y="118"/>
                    <a:pt x="450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26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26"/>
            <p:cNvSpPr/>
            <p:nvPr/>
          </p:nvSpPr>
          <p:spPr>
            <a:xfrm>
              <a:off x="7329788" y="4170950"/>
              <a:ext cx="14775" cy="10500"/>
            </a:xfrm>
            <a:custGeom>
              <a:avLst/>
              <a:gdLst/>
              <a:ahLst/>
              <a:cxnLst/>
              <a:rect l="l" t="t" r="r" b="b"/>
              <a:pathLst>
                <a:path w="591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80" y="125"/>
                    <a:pt x="218" y="125"/>
                  </a:cubicBezTo>
                  <a:lnTo>
                    <a:pt x="171" y="125"/>
                  </a:lnTo>
                  <a:cubicBezTo>
                    <a:pt x="125" y="125"/>
                    <a:pt x="63" y="156"/>
                    <a:pt x="32" y="202"/>
                  </a:cubicBezTo>
                  <a:cubicBezTo>
                    <a:pt x="1" y="249"/>
                    <a:pt x="1" y="280"/>
                    <a:pt x="32" y="326"/>
                  </a:cubicBezTo>
                  <a:cubicBezTo>
                    <a:pt x="63" y="388"/>
                    <a:pt x="125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20" y="388"/>
                    <a:pt x="466" y="326"/>
                  </a:cubicBezTo>
                  <a:cubicBezTo>
                    <a:pt x="544" y="249"/>
                    <a:pt x="590" y="109"/>
                    <a:pt x="544" y="16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26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26"/>
            <p:cNvSpPr/>
            <p:nvPr/>
          </p:nvSpPr>
          <p:spPr>
            <a:xfrm>
              <a:off x="7438363" y="3953550"/>
              <a:ext cx="10500" cy="9225"/>
            </a:xfrm>
            <a:custGeom>
              <a:avLst/>
              <a:gdLst/>
              <a:ahLst/>
              <a:cxnLst/>
              <a:rect l="l" t="t" r="r" b="b"/>
              <a:pathLst>
                <a:path w="420" h="369" extrusionOk="0">
                  <a:moveTo>
                    <a:pt x="228" y="1"/>
                  </a:moveTo>
                  <a:cubicBezTo>
                    <a:pt x="194" y="1"/>
                    <a:pt x="160" y="9"/>
                    <a:pt x="125" y="27"/>
                  </a:cubicBezTo>
                  <a:cubicBezTo>
                    <a:pt x="63" y="42"/>
                    <a:pt x="32" y="73"/>
                    <a:pt x="32" y="120"/>
                  </a:cubicBezTo>
                  <a:cubicBezTo>
                    <a:pt x="1" y="182"/>
                    <a:pt x="32" y="244"/>
                    <a:pt x="63" y="291"/>
                  </a:cubicBezTo>
                  <a:cubicBezTo>
                    <a:pt x="125" y="353"/>
                    <a:pt x="187" y="368"/>
                    <a:pt x="233" y="368"/>
                  </a:cubicBezTo>
                  <a:cubicBezTo>
                    <a:pt x="280" y="368"/>
                    <a:pt x="311" y="353"/>
                    <a:pt x="357" y="337"/>
                  </a:cubicBezTo>
                  <a:cubicBezTo>
                    <a:pt x="388" y="322"/>
                    <a:pt x="419" y="260"/>
                    <a:pt x="419" y="213"/>
                  </a:cubicBezTo>
                  <a:cubicBezTo>
                    <a:pt x="419" y="166"/>
                    <a:pt x="419" y="120"/>
                    <a:pt x="373" y="73"/>
                  </a:cubicBezTo>
                  <a:cubicBezTo>
                    <a:pt x="334" y="25"/>
                    <a:pt x="283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26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26"/>
            <p:cNvSpPr/>
            <p:nvPr/>
          </p:nvSpPr>
          <p:spPr>
            <a:xfrm>
              <a:off x="7148713" y="377275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47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09" y="435"/>
                    <a:pt x="17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20" y="388"/>
                    <a:pt x="466" y="357"/>
                  </a:cubicBezTo>
                  <a:cubicBezTo>
                    <a:pt x="482" y="311"/>
                    <a:pt x="497" y="264"/>
                    <a:pt x="482" y="218"/>
                  </a:cubicBezTo>
                  <a:cubicBezTo>
                    <a:pt x="435" y="78"/>
                    <a:pt x="296" y="47"/>
                    <a:pt x="172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26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26"/>
            <p:cNvSpPr/>
            <p:nvPr/>
          </p:nvSpPr>
          <p:spPr>
            <a:xfrm>
              <a:off x="7071963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86" y="0"/>
                  </a:moveTo>
                  <a:cubicBezTo>
                    <a:pt x="124" y="0"/>
                    <a:pt x="78" y="16"/>
                    <a:pt x="62" y="31"/>
                  </a:cubicBezTo>
                  <a:cubicBezTo>
                    <a:pt x="0" y="93"/>
                    <a:pt x="31" y="155"/>
                    <a:pt x="31" y="217"/>
                  </a:cubicBezTo>
                  <a:lnTo>
                    <a:pt x="31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41" y="419"/>
                  </a:lnTo>
                  <a:cubicBezTo>
                    <a:pt x="388" y="403"/>
                    <a:pt x="434" y="372"/>
                    <a:pt x="450" y="310"/>
                  </a:cubicBezTo>
                  <a:cubicBezTo>
                    <a:pt x="465" y="248"/>
                    <a:pt x="465" y="171"/>
                    <a:pt x="450" y="140"/>
                  </a:cubicBezTo>
                  <a:cubicBezTo>
                    <a:pt x="419" y="62"/>
                    <a:pt x="295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26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26"/>
            <p:cNvSpPr/>
            <p:nvPr/>
          </p:nvSpPr>
          <p:spPr>
            <a:xfrm>
              <a:off x="7249138" y="3906225"/>
              <a:ext cx="10500" cy="10000"/>
            </a:xfrm>
            <a:custGeom>
              <a:avLst/>
              <a:gdLst/>
              <a:ahLst/>
              <a:cxnLst/>
              <a:rect l="l" t="t" r="r" b="b"/>
              <a:pathLst>
                <a:path w="420" h="400" extrusionOk="0">
                  <a:moveTo>
                    <a:pt x="254" y="1"/>
                  </a:moveTo>
                  <a:cubicBezTo>
                    <a:pt x="197" y="1"/>
                    <a:pt x="135" y="21"/>
                    <a:pt x="78" y="59"/>
                  </a:cubicBezTo>
                  <a:cubicBezTo>
                    <a:pt x="16" y="90"/>
                    <a:pt x="1" y="167"/>
                    <a:pt x="16" y="276"/>
                  </a:cubicBezTo>
                  <a:cubicBezTo>
                    <a:pt x="47" y="353"/>
                    <a:pt x="125" y="400"/>
                    <a:pt x="203" y="400"/>
                  </a:cubicBezTo>
                  <a:cubicBezTo>
                    <a:pt x="280" y="400"/>
                    <a:pt x="342" y="369"/>
                    <a:pt x="389" y="291"/>
                  </a:cubicBezTo>
                  <a:cubicBezTo>
                    <a:pt x="420" y="214"/>
                    <a:pt x="420" y="136"/>
                    <a:pt x="389" y="59"/>
                  </a:cubicBezTo>
                  <a:lnTo>
                    <a:pt x="358" y="28"/>
                  </a:lnTo>
                  <a:cubicBezTo>
                    <a:pt x="327" y="9"/>
                    <a:pt x="292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26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26"/>
            <p:cNvSpPr/>
            <p:nvPr/>
          </p:nvSpPr>
          <p:spPr>
            <a:xfrm>
              <a:off x="7115388" y="4030200"/>
              <a:ext cx="12025" cy="11275"/>
            </a:xfrm>
            <a:custGeom>
              <a:avLst/>
              <a:gdLst/>
              <a:ahLst/>
              <a:cxnLst/>
              <a:rect l="l" t="t" r="r" b="b"/>
              <a:pathLst>
                <a:path w="481" h="451" extrusionOk="0">
                  <a:moveTo>
                    <a:pt x="124" y="1"/>
                  </a:moveTo>
                  <a:lnTo>
                    <a:pt x="109" y="16"/>
                  </a:lnTo>
                  <a:cubicBezTo>
                    <a:pt x="0" y="156"/>
                    <a:pt x="31" y="249"/>
                    <a:pt x="47" y="295"/>
                  </a:cubicBezTo>
                  <a:cubicBezTo>
                    <a:pt x="93" y="326"/>
                    <a:pt x="155" y="357"/>
                    <a:pt x="186" y="373"/>
                  </a:cubicBezTo>
                  <a:lnTo>
                    <a:pt x="419" y="451"/>
                  </a:lnTo>
                  <a:lnTo>
                    <a:pt x="434" y="404"/>
                  </a:lnTo>
                  <a:cubicBezTo>
                    <a:pt x="465" y="326"/>
                    <a:pt x="481" y="264"/>
                    <a:pt x="481" y="187"/>
                  </a:cubicBezTo>
                  <a:cubicBezTo>
                    <a:pt x="481" y="140"/>
                    <a:pt x="434" y="78"/>
                    <a:pt x="357" y="63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26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26"/>
            <p:cNvSpPr/>
            <p:nvPr/>
          </p:nvSpPr>
          <p:spPr>
            <a:xfrm>
              <a:off x="7389513" y="4193375"/>
              <a:ext cx="11650" cy="12900"/>
            </a:xfrm>
            <a:custGeom>
              <a:avLst/>
              <a:gdLst/>
              <a:ahLst/>
              <a:cxnLst/>
              <a:rect l="l" t="t" r="r" b="b"/>
              <a:pathLst>
                <a:path w="466" h="516" extrusionOk="0">
                  <a:moveTo>
                    <a:pt x="354" y="1"/>
                  </a:moveTo>
                  <a:cubicBezTo>
                    <a:pt x="254" y="1"/>
                    <a:pt x="147" y="58"/>
                    <a:pt x="78" y="127"/>
                  </a:cubicBezTo>
                  <a:cubicBezTo>
                    <a:pt x="0" y="220"/>
                    <a:pt x="0" y="360"/>
                    <a:pt x="62" y="453"/>
                  </a:cubicBezTo>
                  <a:lnTo>
                    <a:pt x="78" y="469"/>
                  </a:lnTo>
                  <a:cubicBezTo>
                    <a:pt x="124" y="500"/>
                    <a:pt x="155" y="515"/>
                    <a:pt x="202" y="515"/>
                  </a:cubicBezTo>
                  <a:cubicBezTo>
                    <a:pt x="280" y="515"/>
                    <a:pt x="373" y="453"/>
                    <a:pt x="404" y="376"/>
                  </a:cubicBezTo>
                  <a:cubicBezTo>
                    <a:pt x="466" y="282"/>
                    <a:pt x="450" y="158"/>
                    <a:pt x="435" y="50"/>
                  </a:cubicBezTo>
                  <a:lnTo>
                    <a:pt x="435" y="3"/>
                  </a:lnTo>
                  <a:lnTo>
                    <a:pt x="388" y="3"/>
                  </a:lnTo>
                  <a:cubicBezTo>
                    <a:pt x="377" y="2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26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26"/>
            <p:cNvSpPr/>
            <p:nvPr/>
          </p:nvSpPr>
          <p:spPr>
            <a:xfrm>
              <a:off x="7023488" y="4081350"/>
              <a:ext cx="8950" cy="10150"/>
            </a:xfrm>
            <a:custGeom>
              <a:avLst/>
              <a:gdLst/>
              <a:ahLst/>
              <a:cxnLst/>
              <a:rect l="l" t="t" r="r" b="b"/>
              <a:pathLst>
                <a:path w="358" h="406" extrusionOk="0">
                  <a:moveTo>
                    <a:pt x="193" y="0"/>
                  </a:moveTo>
                  <a:cubicBezTo>
                    <a:pt x="130" y="0"/>
                    <a:pt x="66" y="30"/>
                    <a:pt x="47" y="80"/>
                  </a:cubicBezTo>
                  <a:cubicBezTo>
                    <a:pt x="0" y="157"/>
                    <a:pt x="0" y="281"/>
                    <a:pt x="78" y="359"/>
                  </a:cubicBezTo>
                  <a:cubicBezTo>
                    <a:pt x="109" y="405"/>
                    <a:pt x="124" y="405"/>
                    <a:pt x="155" y="405"/>
                  </a:cubicBezTo>
                  <a:cubicBezTo>
                    <a:pt x="217" y="405"/>
                    <a:pt x="295" y="359"/>
                    <a:pt x="311" y="297"/>
                  </a:cubicBezTo>
                  <a:cubicBezTo>
                    <a:pt x="357" y="219"/>
                    <a:pt x="342" y="142"/>
                    <a:pt x="311" y="64"/>
                  </a:cubicBezTo>
                  <a:lnTo>
                    <a:pt x="311" y="49"/>
                  </a:lnTo>
                  <a:lnTo>
                    <a:pt x="295" y="33"/>
                  </a:lnTo>
                  <a:cubicBezTo>
                    <a:pt x="267" y="10"/>
                    <a:pt x="230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26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26"/>
            <p:cNvSpPr/>
            <p:nvPr/>
          </p:nvSpPr>
          <p:spPr>
            <a:xfrm>
              <a:off x="7229363" y="3794075"/>
              <a:ext cx="12050" cy="10500"/>
            </a:xfrm>
            <a:custGeom>
              <a:avLst/>
              <a:gdLst/>
              <a:ahLst/>
              <a:cxnLst/>
              <a:rect l="l" t="t" r="r" b="b"/>
              <a:pathLst>
                <a:path w="482" h="420" extrusionOk="0">
                  <a:moveTo>
                    <a:pt x="109" y="0"/>
                  </a:moveTo>
                  <a:lnTo>
                    <a:pt x="78" y="31"/>
                  </a:lnTo>
                  <a:cubicBezTo>
                    <a:pt x="1" y="124"/>
                    <a:pt x="1" y="280"/>
                    <a:pt x="78" y="357"/>
                  </a:cubicBezTo>
                  <a:cubicBezTo>
                    <a:pt x="125" y="388"/>
                    <a:pt x="187" y="419"/>
                    <a:pt x="265" y="419"/>
                  </a:cubicBezTo>
                  <a:cubicBezTo>
                    <a:pt x="311" y="419"/>
                    <a:pt x="373" y="388"/>
                    <a:pt x="420" y="342"/>
                  </a:cubicBezTo>
                  <a:cubicBezTo>
                    <a:pt x="451" y="295"/>
                    <a:pt x="482" y="218"/>
                    <a:pt x="451" y="156"/>
                  </a:cubicBezTo>
                  <a:cubicBezTo>
                    <a:pt x="435" y="109"/>
                    <a:pt x="404" y="47"/>
                    <a:pt x="342" y="31"/>
                  </a:cubicBezTo>
                  <a:cubicBezTo>
                    <a:pt x="296" y="0"/>
                    <a:pt x="26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26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26"/>
            <p:cNvSpPr/>
            <p:nvPr/>
          </p:nvSpPr>
          <p:spPr>
            <a:xfrm>
              <a:off x="7171988" y="3782050"/>
              <a:ext cx="11650" cy="12825"/>
            </a:xfrm>
            <a:custGeom>
              <a:avLst/>
              <a:gdLst/>
              <a:ahLst/>
              <a:cxnLst/>
              <a:rect l="l" t="t" r="r" b="b"/>
              <a:pathLst>
                <a:path w="466" h="513" extrusionOk="0">
                  <a:moveTo>
                    <a:pt x="295" y="1"/>
                  </a:moveTo>
                  <a:cubicBezTo>
                    <a:pt x="249" y="1"/>
                    <a:pt x="187" y="1"/>
                    <a:pt x="156" y="16"/>
                  </a:cubicBezTo>
                  <a:cubicBezTo>
                    <a:pt x="94" y="63"/>
                    <a:pt x="32" y="125"/>
                    <a:pt x="16" y="218"/>
                  </a:cubicBezTo>
                  <a:cubicBezTo>
                    <a:pt x="0" y="295"/>
                    <a:pt x="16" y="388"/>
                    <a:pt x="78" y="466"/>
                  </a:cubicBezTo>
                  <a:cubicBezTo>
                    <a:pt x="109" y="481"/>
                    <a:pt x="156" y="512"/>
                    <a:pt x="187" y="512"/>
                  </a:cubicBezTo>
                  <a:cubicBezTo>
                    <a:pt x="264" y="512"/>
                    <a:pt x="342" y="466"/>
                    <a:pt x="388" y="404"/>
                  </a:cubicBezTo>
                  <a:cubicBezTo>
                    <a:pt x="466" y="311"/>
                    <a:pt x="466" y="171"/>
                    <a:pt x="404" y="78"/>
                  </a:cubicBezTo>
                  <a:cubicBezTo>
                    <a:pt x="388" y="63"/>
                    <a:pt x="342" y="16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26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26"/>
            <p:cNvSpPr/>
            <p:nvPr/>
          </p:nvSpPr>
          <p:spPr>
            <a:xfrm>
              <a:off x="7427513" y="3885875"/>
              <a:ext cx="8150" cy="8250"/>
            </a:xfrm>
            <a:custGeom>
              <a:avLst/>
              <a:gdLst/>
              <a:ahLst/>
              <a:cxnLst/>
              <a:rect l="l" t="t" r="r" b="b"/>
              <a:pathLst>
                <a:path w="326" h="330" extrusionOk="0">
                  <a:moveTo>
                    <a:pt x="117" y="0"/>
                  </a:moveTo>
                  <a:cubicBezTo>
                    <a:pt x="78" y="0"/>
                    <a:pt x="39" y="12"/>
                    <a:pt x="0" y="35"/>
                  </a:cubicBezTo>
                  <a:lnTo>
                    <a:pt x="16" y="97"/>
                  </a:lnTo>
                  <a:cubicBezTo>
                    <a:pt x="31" y="128"/>
                    <a:pt x="31" y="159"/>
                    <a:pt x="31" y="175"/>
                  </a:cubicBezTo>
                  <a:cubicBezTo>
                    <a:pt x="31" y="252"/>
                    <a:pt x="78" y="314"/>
                    <a:pt x="124" y="330"/>
                  </a:cubicBezTo>
                  <a:lnTo>
                    <a:pt x="155" y="330"/>
                  </a:lnTo>
                  <a:cubicBezTo>
                    <a:pt x="202" y="330"/>
                    <a:pt x="248" y="283"/>
                    <a:pt x="279" y="237"/>
                  </a:cubicBezTo>
                  <a:cubicBezTo>
                    <a:pt x="326" y="159"/>
                    <a:pt x="310" y="97"/>
                    <a:pt x="233" y="35"/>
                  </a:cubicBezTo>
                  <a:cubicBezTo>
                    <a:pt x="194" y="12"/>
                    <a:pt x="15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26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26"/>
            <p:cNvSpPr/>
            <p:nvPr/>
          </p:nvSpPr>
          <p:spPr>
            <a:xfrm>
              <a:off x="7092113" y="3797550"/>
              <a:ext cx="8175" cy="7025"/>
            </a:xfrm>
            <a:custGeom>
              <a:avLst/>
              <a:gdLst/>
              <a:ahLst/>
              <a:cxnLst/>
              <a:rect l="l" t="t" r="r" b="b"/>
              <a:pathLst>
                <a:path w="327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1" y="63"/>
                  </a:lnTo>
                  <a:lnTo>
                    <a:pt x="1" y="249"/>
                  </a:lnTo>
                  <a:lnTo>
                    <a:pt x="47" y="249"/>
                  </a:lnTo>
                  <a:cubicBezTo>
                    <a:pt x="78" y="249"/>
                    <a:pt x="109" y="280"/>
                    <a:pt x="125" y="280"/>
                  </a:cubicBezTo>
                  <a:cubicBezTo>
                    <a:pt x="171" y="280"/>
                    <a:pt x="202" y="249"/>
                    <a:pt x="249" y="234"/>
                  </a:cubicBezTo>
                  <a:cubicBezTo>
                    <a:pt x="311" y="172"/>
                    <a:pt x="326" y="94"/>
                    <a:pt x="280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26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26"/>
            <p:cNvSpPr/>
            <p:nvPr/>
          </p:nvSpPr>
          <p:spPr>
            <a:xfrm>
              <a:off x="7196038" y="3804950"/>
              <a:ext cx="8925" cy="9300"/>
            </a:xfrm>
            <a:custGeom>
              <a:avLst/>
              <a:gdLst/>
              <a:ahLst/>
              <a:cxnLst/>
              <a:rect l="l" t="t" r="r" b="b"/>
              <a:pathLst>
                <a:path w="357" h="372" extrusionOk="0">
                  <a:moveTo>
                    <a:pt x="151" y="0"/>
                  </a:moveTo>
                  <a:cubicBezTo>
                    <a:pt x="123" y="0"/>
                    <a:pt x="97" y="5"/>
                    <a:pt x="78" y="15"/>
                  </a:cubicBezTo>
                  <a:cubicBezTo>
                    <a:pt x="47" y="31"/>
                    <a:pt x="0" y="93"/>
                    <a:pt x="0" y="155"/>
                  </a:cubicBezTo>
                  <a:cubicBezTo>
                    <a:pt x="0" y="217"/>
                    <a:pt x="0" y="263"/>
                    <a:pt x="47" y="310"/>
                  </a:cubicBezTo>
                  <a:cubicBezTo>
                    <a:pt x="62" y="341"/>
                    <a:pt x="109" y="372"/>
                    <a:pt x="155" y="372"/>
                  </a:cubicBezTo>
                  <a:cubicBezTo>
                    <a:pt x="233" y="372"/>
                    <a:pt x="341" y="310"/>
                    <a:pt x="357" y="217"/>
                  </a:cubicBezTo>
                  <a:cubicBezTo>
                    <a:pt x="357" y="155"/>
                    <a:pt x="357" y="108"/>
                    <a:pt x="310" y="77"/>
                  </a:cubicBezTo>
                  <a:cubicBezTo>
                    <a:pt x="278" y="24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26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26"/>
            <p:cNvSpPr/>
            <p:nvPr/>
          </p:nvSpPr>
          <p:spPr>
            <a:xfrm>
              <a:off x="7386013" y="4148850"/>
              <a:ext cx="10900" cy="10875"/>
            </a:xfrm>
            <a:custGeom>
              <a:avLst/>
              <a:gdLst/>
              <a:ahLst/>
              <a:cxnLst/>
              <a:rect l="l" t="t" r="r" b="b"/>
              <a:pathLst>
                <a:path w="436" h="435" extrusionOk="0">
                  <a:moveTo>
                    <a:pt x="218" y="1"/>
                  </a:moveTo>
                  <a:cubicBezTo>
                    <a:pt x="125" y="1"/>
                    <a:pt x="47" y="47"/>
                    <a:pt x="32" y="125"/>
                  </a:cubicBezTo>
                  <a:cubicBezTo>
                    <a:pt x="1" y="187"/>
                    <a:pt x="1" y="264"/>
                    <a:pt x="47" y="311"/>
                  </a:cubicBezTo>
                  <a:cubicBezTo>
                    <a:pt x="78" y="388"/>
                    <a:pt x="125" y="419"/>
                    <a:pt x="156" y="435"/>
                  </a:cubicBezTo>
                  <a:lnTo>
                    <a:pt x="218" y="435"/>
                  </a:lnTo>
                  <a:cubicBezTo>
                    <a:pt x="295" y="435"/>
                    <a:pt x="358" y="388"/>
                    <a:pt x="389" y="311"/>
                  </a:cubicBezTo>
                  <a:cubicBezTo>
                    <a:pt x="435" y="264"/>
                    <a:pt x="435" y="187"/>
                    <a:pt x="420" y="125"/>
                  </a:cubicBezTo>
                  <a:cubicBezTo>
                    <a:pt x="373" y="47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26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26"/>
            <p:cNvSpPr/>
            <p:nvPr/>
          </p:nvSpPr>
          <p:spPr>
            <a:xfrm>
              <a:off x="7136713" y="4259025"/>
              <a:ext cx="13975" cy="12000"/>
            </a:xfrm>
            <a:custGeom>
              <a:avLst/>
              <a:gdLst/>
              <a:ahLst/>
              <a:cxnLst/>
              <a:rect l="l" t="t" r="r" b="b"/>
              <a:pathLst>
                <a:path w="559" h="480" extrusionOk="0">
                  <a:moveTo>
                    <a:pt x="245" y="0"/>
                  </a:moveTo>
                  <a:cubicBezTo>
                    <a:pt x="181" y="0"/>
                    <a:pt x="119" y="20"/>
                    <a:pt x="78" y="60"/>
                  </a:cubicBezTo>
                  <a:cubicBezTo>
                    <a:pt x="31" y="91"/>
                    <a:pt x="0" y="153"/>
                    <a:pt x="0" y="216"/>
                  </a:cubicBezTo>
                  <a:cubicBezTo>
                    <a:pt x="0" y="293"/>
                    <a:pt x="16" y="371"/>
                    <a:pt x="78" y="402"/>
                  </a:cubicBezTo>
                  <a:cubicBezTo>
                    <a:pt x="124" y="464"/>
                    <a:pt x="202" y="479"/>
                    <a:pt x="310" y="479"/>
                  </a:cubicBezTo>
                  <a:cubicBezTo>
                    <a:pt x="341" y="479"/>
                    <a:pt x="388" y="479"/>
                    <a:pt x="419" y="464"/>
                  </a:cubicBezTo>
                  <a:cubicBezTo>
                    <a:pt x="434" y="464"/>
                    <a:pt x="465" y="448"/>
                    <a:pt x="481" y="448"/>
                  </a:cubicBezTo>
                  <a:cubicBezTo>
                    <a:pt x="512" y="417"/>
                    <a:pt x="527" y="386"/>
                    <a:pt x="527" y="340"/>
                  </a:cubicBezTo>
                  <a:cubicBezTo>
                    <a:pt x="558" y="231"/>
                    <a:pt x="496" y="91"/>
                    <a:pt x="403" y="45"/>
                  </a:cubicBezTo>
                  <a:cubicBezTo>
                    <a:pt x="359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26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26"/>
            <p:cNvSpPr/>
            <p:nvPr/>
          </p:nvSpPr>
          <p:spPr>
            <a:xfrm>
              <a:off x="69874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47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47" y="419"/>
                    <a:pt x="156" y="419"/>
                  </a:cubicBezTo>
                  <a:lnTo>
                    <a:pt x="172" y="419"/>
                  </a:lnTo>
                  <a:cubicBezTo>
                    <a:pt x="249" y="419"/>
                    <a:pt x="327" y="357"/>
                    <a:pt x="342" y="280"/>
                  </a:cubicBezTo>
                  <a:cubicBezTo>
                    <a:pt x="389" y="217"/>
                    <a:pt x="358" y="140"/>
                    <a:pt x="358" y="78"/>
                  </a:cubicBezTo>
                  <a:lnTo>
                    <a:pt x="342" y="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26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26"/>
            <p:cNvSpPr/>
            <p:nvPr/>
          </p:nvSpPr>
          <p:spPr>
            <a:xfrm>
              <a:off x="6985863" y="3910850"/>
              <a:ext cx="12450" cy="11200"/>
            </a:xfrm>
            <a:custGeom>
              <a:avLst/>
              <a:gdLst/>
              <a:ahLst/>
              <a:cxnLst/>
              <a:rect l="l" t="t" r="r" b="b"/>
              <a:pathLst>
                <a:path w="498" h="448" extrusionOk="0">
                  <a:moveTo>
                    <a:pt x="184" y="1"/>
                  </a:moveTo>
                  <a:cubicBezTo>
                    <a:pt x="144" y="1"/>
                    <a:pt x="108" y="9"/>
                    <a:pt x="78" y="29"/>
                  </a:cubicBezTo>
                  <a:lnTo>
                    <a:pt x="63" y="44"/>
                  </a:lnTo>
                  <a:cubicBezTo>
                    <a:pt x="1" y="137"/>
                    <a:pt x="1" y="261"/>
                    <a:pt x="63" y="355"/>
                  </a:cubicBezTo>
                  <a:cubicBezTo>
                    <a:pt x="109" y="401"/>
                    <a:pt x="218" y="448"/>
                    <a:pt x="296" y="448"/>
                  </a:cubicBezTo>
                  <a:lnTo>
                    <a:pt x="373" y="448"/>
                  </a:lnTo>
                  <a:cubicBezTo>
                    <a:pt x="482" y="370"/>
                    <a:pt x="497" y="199"/>
                    <a:pt x="420" y="106"/>
                  </a:cubicBezTo>
                  <a:cubicBezTo>
                    <a:pt x="366" y="43"/>
                    <a:pt x="269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26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26"/>
            <p:cNvSpPr/>
            <p:nvPr/>
          </p:nvSpPr>
          <p:spPr>
            <a:xfrm>
              <a:off x="6994413" y="3945300"/>
              <a:ext cx="12025" cy="9700"/>
            </a:xfrm>
            <a:custGeom>
              <a:avLst/>
              <a:gdLst/>
              <a:ahLst/>
              <a:cxnLst/>
              <a:rect l="l" t="t" r="r" b="b"/>
              <a:pathLst>
                <a:path w="481" h="388" extrusionOk="0">
                  <a:moveTo>
                    <a:pt x="264" y="0"/>
                  </a:moveTo>
                  <a:cubicBezTo>
                    <a:pt x="202" y="0"/>
                    <a:pt x="140" y="31"/>
                    <a:pt x="78" y="47"/>
                  </a:cubicBezTo>
                  <a:lnTo>
                    <a:pt x="47" y="47"/>
                  </a:lnTo>
                  <a:lnTo>
                    <a:pt x="0" y="341"/>
                  </a:lnTo>
                  <a:lnTo>
                    <a:pt x="47" y="357"/>
                  </a:lnTo>
                  <a:cubicBezTo>
                    <a:pt x="93" y="372"/>
                    <a:pt x="155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1" y="295"/>
                    <a:pt x="481" y="202"/>
                  </a:cubicBezTo>
                  <a:cubicBezTo>
                    <a:pt x="481" y="155"/>
                    <a:pt x="465" y="109"/>
                    <a:pt x="434" y="62"/>
                  </a:cubicBezTo>
                  <a:cubicBezTo>
                    <a:pt x="388" y="31"/>
                    <a:pt x="34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26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26"/>
            <p:cNvSpPr/>
            <p:nvPr/>
          </p:nvSpPr>
          <p:spPr>
            <a:xfrm>
              <a:off x="7338713" y="4041075"/>
              <a:ext cx="10500" cy="9475"/>
            </a:xfrm>
            <a:custGeom>
              <a:avLst/>
              <a:gdLst/>
              <a:ahLst/>
              <a:cxnLst/>
              <a:rect l="l" t="t" r="r" b="b"/>
              <a:pathLst>
                <a:path w="420" h="379" extrusionOk="0">
                  <a:moveTo>
                    <a:pt x="78" y="0"/>
                  </a:moveTo>
                  <a:lnTo>
                    <a:pt x="32" y="47"/>
                  </a:lnTo>
                  <a:cubicBezTo>
                    <a:pt x="1" y="124"/>
                    <a:pt x="16" y="248"/>
                    <a:pt x="94" y="310"/>
                  </a:cubicBezTo>
                  <a:cubicBezTo>
                    <a:pt x="140" y="341"/>
                    <a:pt x="187" y="357"/>
                    <a:pt x="249" y="357"/>
                  </a:cubicBezTo>
                  <a:cubicBezTo>
                    <a:pt x="256" y="371"/>
                    <a:pt x="269" y="378"/>
                    <a:pt x="287" y="378"/>
                  </a:cubicBezTo>
                  <a:cubicBezTo>
                    <a:pt x="309" y="378"/>
                    <a:pt x="339" y="367"/>
                    <a:pt x="373" y="341"/>
                  </a:cubicBezTo>
                  <a:cubicBezTo>
                    <a:pt x="419" y="186"/>
                    <a:pt x="404" y="93"/>
                    <a:pt x="326" y="47"/>
                  </a:cubicBezTo>
                  <a:cubicBezTo>
                    <a:pt x="303" y="39"/>
                    <a:pt x="284" y="35"/>
                    <a:pt x="262" y="35"/>
                  </a:cubicBezTo>
                  <a:cubicBezTo>
                    <a:pt x="241" y="35"/>
                    <a:pt x="218" y="39"/>
                    <a:pt x="187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26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26"/>
            <p:cNvSpPr/>
            <p:nvPr/>
          </p:nvSpPr>
          <p:spPr>
            <a:xfrm>
              <a:off x="7379438" y="4179100"/>
              <a:ext cx="10475" cy="8175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62" y="0"/>
                  </a:moveTo>
                  <a:lnTo>
                    <a:pt x="31" y="31"/>
                  </a:lnTo>
                  <a:cubicBezTo>
                    <a:pt x="0" y="109"/>
                    <a:pt x="0" y="218"/>
                    <a:pt x="31" y="295"/>
                  </a:cubicBezTo>
                  <a:lnTo>
                    <a:pt x="31" y="311"/>
                  </a:lnTo>
                  <a:lnTo>
                    <a:pt x="62" y="311"/>
                  </a:lnTo>
                  <a:cubicBezTo>
                    <a:pt x="93" y="326"/>
                    <a:pt x="155" y="326"/>
                    <a:pt x="186" y="326"/>
                  </a:cubicBezTo>
                  <a:cubicBezTo>
                    <a:pt x="248" y="326"/>
                    <a:pt x="295" y="311"/>
                    <a:pt x="341" y="295"/>
                  </a:cubicBezTo>
                  <a:cubicBezTo>
                    <a:pt x="388" y="249"/>
                    <a:pt x="419" y="187"/>
                    <a:pt x="403" y="109"/>
                  </a:cubicBezTo>
                  <a:cubicBezTo>
                    <a:pt x="403" y="78"/>
                    <a:pt x="388" y="31"/>
                    <a:pt x="326" y="16"/>
                  </a:cubicBezTo>
                  <a:cubicBezTo>
                    <a:pt x="310" y="8"/>
                    <a:pt x="287" y="4"/>
                    <a:pt x="260" y="4"/>
                  </a:cubicBezTo>
                  <a:cubicBezTo>
                    <a:pt x="233" y="4"/>
                    <a:pt x="202" y="8"/>
                    <a:pt x="171" y="16"/>
                  </a:cubicBezTo>
                  <a:cubicBezTo>
                    <a:pt x="150" y="16"/>
                    <a:pt x="129" y="23"/>
                    <a:pt x="113" y="23"/>
                  </a:cubicBezTo>
                  <a:cubicBezTo>
                    <a:pt x="105" y="23"/>
                    <a:pt x="98" y="21"/>
                    <a:pt x="93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26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26"/>
            <p:cNvSpPr/>
            <p:nvPr/>
          </p:nvSpPr>
          <p:spPr>
            <a:xfrm>
              <a:off x="7339113" y="3834400"/>
              <a:ext cx="10875" cy="10100"/>
            </a:xfrm>
            <a:custGeom>
              <a:avLst/>
              <a:gdLst/>
              <a:ahLst/>
              <a:cxnLst/>
              <a:rect l="l" t="t" r="r" b="b"/>
              <a:pathLst>
                <a:path w="435" h="404" extrusionOk="0">
                  <a:moveTo>
                    <a:pt x="234" y="0"/>
                  </a:moveTo>
                  <a:cubicBezTo>
                    <a:pt x="202" y="0"/>
                    <a:pt x="166" y="6"/>
                    <a:pt x="124" y="16"/>
                  </a:cubicBezTo>
                  <a:lnTo>
                    <a:pt x="93" y="16"/>
                  </a:lnTo>
                  <a:lnTo>
                    <a:pt x="78" y="47"/>
                  </a:lnTo>
                  <a:cubicBezTo>
                    <a:pt x="16" y="124"/>
                    <a:pt x="0" y="249"/>
                    <a:pt x="62" y="373"/>
                  </a:cubicBezTo>
                  <a:cubicBezTo>
                    <a:pt x="93" y="388"/>
                    <a:pt x="140" y="404"/>
                    <a:pt x="171" y="404"/>
                  </a:cubicBezTo>
                  <a:cubicBezTo>
                    <a:pt x="248" y="404"/>
                    <a:pt x="310" y="373"/>
                    <a:pt x="372" y="326"/>
                  </a:cubicBezTo>
                  <a:cubicBezTo>
                    <a:pt x="403" y="295"/>
                    <a:pt x="434" y="233"/>
                    <a:pt x="434" y="171"/>
                  </a:cubicBezTo>
                  <a:cubicBezTo>
                    <a:pt x="434" y="140"/>
                    <a:pt x="403" y="93"/>
                    <a:pt x="388" y="62"/>
                  </a:cubicBezTo>
                  <a:cubicBezTo>
                    <a:pt x="347" y="21"/>
                    <a:pt x="298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26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26"/>
            <p:cNvSpPr/>
            <p:nvPr/>
          </p:nvSpPr>
          <p:spPr>
            <a:xfrm>
              <a:off x="7308463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68" y="1"/>
                  </a:moveTo>
                  <a:cubicBezTo>
                    <a:pt x="195" y="1"/>
                    <a:pt x="113" y="35"/>
                    <a:pt x="63" y="95"/>
                  </a:cubicBezTo>
                  <a:cubicBezTo>
                    <a:pt x="32" y="126"/>
                    <a:pt x="1" y="188"/>
                    <a:pt x="1" y="250"/>
                  </a:cubicBezTo>
                  <a:cubicBezTo>
                    <a:pt x="1" y="281"/>
                    <a:pt x="32" y="328"/>
                    <a:pt x="63" y="343"/>
                  </a:cubicBezTo>
                  <a:cubicBezTo>
                    <a:pt x="78" y="359"/>
                    <a:pt x="125" y="390"/>
                    <a:pt x="156" y="390"/>
                  </a:cubicBezTo>
                  <a:lnTo>
                    <a:pt x="280" y="390"/>
                  </a:lnTo>
                  <a:lnTo>
                    <a:pt x="296" y="359"/>
                  </a:lnTo>
                  <a:cubicBezTo>
                    <a:pt x="358" y="281"/>
                    <a:pt x="389" y="188"/>
                    <a:pt x="389" y="80"/>
                  </a:cubicBezTo>
                  <a:lnTo>
                    <a:pt x="389" y="49"/>
                  </a:lnTo>
                  <a:lnTo>
                    <a:pt x="373" y="33"/>
                  </a:lnTo>
                  <a:cubicBezTo>
                    <a:pt x="346" y="11"/>
                    <a:pt x="308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26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26"/>
            <p:cNvSpPr/>
            <p:nvPr/>
          </p:nvSpPr>
          <p:spPr>
            <a:xfrm>
              <a:off x="7344538" y="3851850"/>
              <a:ext cx="9700" cy="8950"/>
            </a:xfrm>
            <a:custGeom>
              <a:avLst/>
              <a:gdLst/>
              <a:ahLst/>
              <a:cxnLst/>
              <a:rect l="l" t="t" r="r" b="b"/>
              <a:pathLst>
                <a:path w="388" h="358" extrusionOk="0">
                  <a:moveTo>
                    <a:pt x="171" y="0"/>
                  </a:moveTo>
                  <a:cubicBezTo>
                    <a:pt x="93" y="0"/>
                    <a:pt x="31" y="62"/>
                    <a:pt x="16" y="140"/>
                  </a:cubicBezTo>
                  <a:cubicBezTo>
                    <a:pt x="0" y="217"/>
                    <a:pt x="31" y="295"/>
                    <a:pt x="93" y="326"/>
                  </a:cubicBezTo>
                  <a:cubicBezTo>
                    <a:pt x="109" y="357"/>
                    <a:pt x="140" y="357"/>
                    <a:pt x="171" y="357"/>
                  </a:cubicBezTo>
                  <a:cubicBezTo>
                    <a:pt x="217" y="357"/>
                    <a:pt x="264" y="326"/>
                    <a:pt x="310" y="295"/>
                  </a:cubicBezTo>
                  <a:cubicBezTo>
                    <a:pt x="372" y="233"/>
                    <a:pt x="388" y="155"/>
                    <a:pt x="341" y="93"/>
                  </a:cubicBezTo>
                  <a:lnTo>
                    <a:pt x="341" y="78"/>
                  </a:lnTo>
                  <a:lnTo>
                    <a:pt x="326" y="78"/>
                  </a:lnTo>
                  <a:cubicBezTo>
                    <a:pt x="304" y="67"/>
                    <a:pt x="267" y="56"/>
                    <a:pt x="230" y="56"/>
                  </a:cubicBezTo>
                  <a:cubicBezTo>
                    <a:pt x="215" y="56"/>
                    <a:pt x="200" y="58"/>
                    <a:pt x="186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26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26"/>
            <p:cNvSpPr/>
            <p:nvPr/>
          </p:nvSpPr>
          <p:spPr>
            <a:xfrm>
              <a:off x="7269688" y="3852225"/>
              <a:ext cx="10900" cy="9350"/>
            </a:xfrm>
            <a:custGeom>
              <a:avLst/>
              <a:gdLst/>
              <a:ahLst/>
              <a:cxnLst/>
              <a:rect l="l" t="t" r="r" b="b"/>
              <a:pathLst>
                <a:path w="436" h="374" extrusionOk="0">
                  <a:moveTo>
                    <a:pt x="234" y="1"/>
                  </a:moveTo>
                  <a:cubicBezTo>
                    <a:pt x="156" y="1"/>
                    <a:pt x="94" y="32"/>
                    <a:pt x="63" y="78"/>
                  </a:cubicBezTo>
                  <a:cubicBezTo>
                    <a:pt x="16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4" y="373"/>
                  </a:lnTo>
                  <a:cubicBezTo>
                    <a:pt x="296" y="373"/>
                    <a:pt x="358" y="342"/>
                    <a:pt x="389" y="265"/>
                  </a:cubicBezTo>
                  <a:cubicBezTo>
                    <a:pt x="435" y="187"/>
                    <a:pt x="420" y="109"/>
                    <a:pt x="373" y="47"/>
                  </a:cubicBezTo>
                  <a:lnTo>
                    <a:pt x="358" y="32"/>
                  </a:lnTo>
                  <a:lnTo>
                    <a:pt x="327" y="32"/>
                  </a:lnTo>
                  <a:cubicBezTo>
                    <a:pt x="296" y="32"/>
                    <a:pt x="249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26"/>
            <p:cNvSpPr/>
            <p:nvPr/>
          </p:nvSpPr>
          <p:spPr>
            <a:xfrm>
              <a:off x="6953688" y="3752575"/>
              <a:ext cx="533175" cy="533175"/>
            </a:xfrm>
            <a:custGeom>
              <a:avLst/>
              <a:gdLst/>
              <a:ahLst/>
              <a:cxnLst/>
              <a:rect l="l" t="t" r="r" b="b"/>
              <a:pathLst>
                <a:path w="21327" h="21327" extrusionOk="0">
                  <a:moveTo>
                    <a:pt x="10825" y="589"/>
                  </a:moveTo>
                  <a:cubicBezTo>
                    <a:pt x="11061" y="589"/>
                    <a:pt x="11297" y="601"/>
                    <a:pt x="11478" y="637"/>
                  </a:cubicBezTo>
                  <a:cubicBezTo>
                    <a:pt x="11555" y="652"/>
                    <a:pt x="11617" y="730"/>
                    <a:pt x="11602" y="807"/>
                  </a:cubicBezTo>
                  <a:cubicBezTo>
                    <a:pt x="11602" y="885"/>
                    <a:pt x="11524" y="931"/>
                    <a:pt x="11462" y="931"/>
                  </a:cubicBezTo>
                  <a:lnTo>
                    <a:pt x="11416" y="931"/>
                  </a:lnTo>
                  <a:cubicBezTo>
                    <a:pt x="11250" y="900"/>
                    <a:pt x="11028" y="890"/>
                    <a:pt x="10804" y="890"/>
                  </a:cubicBezTo>
                  <a:cubicBezTo>
                    <a:pt x="10358" y="890"/>
                    <a:pt x="9906" y="931"/>
                    <a:pt x="9896" y="931"/>
                  </a:cubicBezTo>
                  <a:cubicBezTo>
                    <a:pt x="9818" y="931"/>
                    <a:pt x="9741" y="869"/>
                    <a:pt x="9741" y="792"/>
                  </a:cubicBezTo>
                  <a:cubicBezTo>
                    <a:pt x="9725" y="714"/>
                    <a:pt x="9772" y="637"/>
                    <a:pt x="9849" y="637"/>
                  </a:cubicBezTo>
                  <a:cubicBezTo>
                    <a:pt x="9880" y="637"/>
                    <a:pt x="10352" y="589"/>
                    <a:pt x="10825" y="589"/>
                  </a:cubicBezTo>
                  <a:close/>
                  <a:moveTo>
                    <a:pt x="7879" y="838"/>
                  </a:moveTo>
                  <a:lnTo>
                    <a:pt x="7957" y="854"/>
                  </a:lnTo>
                  <a:cubicBezTo>
                    <a:pt x="8066" y="869"/>
                    <a:pt x="8221" y="916"/>
                    <a:pt x="8267" y="1040"/>
                  </a:cubicBezTo>
                  <a:cubicBezTo>
                    <a:pt x="8283" y="1087"/>
                    <a:pt x="8267" y="1149"/>
                    <a:pt x="8236" y="1180"/>
                  </a:cubicBezTo>
                  <a:cubicBezTo>
                    <a:pt x="8205" y="1226"/>
                    <a:pt x="8143" y="1257"/>
                    <a:pt x="8097" y="1273"/>
                  </a:cubicBezTo>
                  <a:lnTo>
                    <a:pt x="8035" y="1273"/>
                  </a:lnTo>
                  <a:cubicBezTo>
                    <a:pt x="7973" y="1273"/>
                    <a:pt x="7895" y="1242"/>
                    <a:pt x="7817" y="1195"/>
                  </a:cubicBezTo>
                  <a:lnTo>
                    <a:pt x="7802" y="1180"/>
                  </a:lnTo>
                  <a:lnTo>
                    <a:pt x="7786" y="931"/>
                  </a:lnTo>
                  <a:lnTo>
                    <a:pt x="7833" y="931"/>
                  </a:lnTo>
                  <a:cubicBezTo>
                    <a:pt x="7848" y="931"/>
                    <a:pt x="7879" y="916"/>
                    <a:pt x="7879" y="885"/>
                  </a:cubicBezTo>
                  <a:lnTo>
                    <a:pt x="7879" y="838"/>
                  </a:lnTo>
                  <a:close/>
                  <a:moveTo>
                    <a:pt x="9027" y="1164"/>
                  </a:moveTo>
                  <a:cubicBezTo>
                    <a:pt x="9074" y="1180"/>
                    <a:pt x="9120" y="1226"/>
                    <a:pt x="9136" y="1242"/>
                  </a:cubicBezTo>
                  <a:cubicBezTo>
                    <a:pt x="9198" y="1335"/>
                    <a:pt x="9198" y="1474"/>
                    <a:pt x="9120" y="1567"/>
                  </a:cubicBezTo>
                  <a:cubicBezTo>
                    <a:pt x="9074" y="1629"/>
                    <a:pt x="8996" y="1660"/>
                    <a:pt x="8919" y="1660"/>
                  </a:cubicBezTo>
                  <a:cubicBezTo>
                    <a:pt x="8888" y="1660"/>
                    <a:pt x="8841" y="1660"/>
                    <a:pt x="8795" y="1629"/>
                  </a:cubicBezTo>
                  <a:cubicBezTo>
                    <a:pt x="8748" y="1567"/>
                    <a:pt x="8732" y="1474"/>
                    <a:pt x="8748" y="1381"/>
                  </a:cubicBezTo>
                  <a:cubicBezTo>
                    <a:pt x="8764" y="1273"/>
                    <a:pt x="8826" y="1226"/>
                    <a:pt x="8888" y="1180"/>
                  </a:cubicBezTo>
                  <a:cubicBezTo>
                    <a:pt x="8919" y="1164"/>
                    <a:pt x="8981" y="1164"/>
                    <a:pt x="9027" y="1164"/>
                  </a:cubicBezTo>
                  <a:close/>
                  <a:moveTo>
                    <a:pt x="5801" y="1800"/>
                  </a:moveTo>
                  <a:lnTo>
                    <a:pt x="5817" y="1816"/>
                  </a:lnTo>
                  <a:cubicBezTo>
                    <a:pt x="5863" y="1893"/>
                    <a:pt x="5848" y="1971"/>
                    <a:pt x="5786" y="2033"/>
                  </a:cubicBezTo>
                  <a:cubicBezTo>
                    <a:pt x="5739" y="2048"/>
                    <a:pt x="5708" y="2079"/>
                    <a:pt x="5662" y="2079"/>
                  </a:cubicBezTo>
                  <a:cubicBezTo>
                    <a:pt x="5646" y="2079"/>
                    <a:pt x="5615" y="2048"/>
                    <a:pt x="5584" y="2048"/>
                  </a:cubicBezTo>
                  <a:lnTo>
                    <a:pt x="5553" y="2033"/>
                  </a:lnTo>
                  <a:lnTo>
                    <a:pt x="5553" y="1847"/>
                  </a:lnTo>
                  <a:lnTo>
                    <a:pt x="5615" y="1862"/>
                  </a:lnTo>
                  <a:lnTo>
                    <a:pt x="5615" y="1800"/>
                  </a:lnTo>
                  <a:close/>
                  <a:moveTo>
                    <a:pt x="11230" y="1660"/>
                  </a:moveTo>
                  <a:cubicBezTo>
                    <a:pt x="11276" y="1660"/>
                    <a:pt x="11307" y="1660"/>
                    <a:pt x="11354" y="1691"/>
                  </a:cubicBezTo>
                  <a:cubicBezTo>
                    <a:pt x="11400" y="1707"/>
                    <a:pt x="11447" y="1769"/>
                    <a:pt x="11462" y="1816"/>
                  </a:cubicBezTo>
                  <a:cubicBezTo>
                    <a:pt x="11478" y="1878"/>
                    <a:pt x="11462" y="1955"/>
                    <a:pt x="11431" y="2002"/>
                  </a:cubicBezTo>
                  <a:cubicBezTo>
                    <a:pt x="11385" y="2048"/>
                    <a:pt x="11323" y="2079"/>
                    <a:pt x="11276" y="2079"/>
                  </a:cubicBezTo>
                  <a:cubicBezTo>
                    <a:pt x="11214" y="2079"/>
                    <a:pt x="11152" y="2048"/>
                    <a:pt x="11090" y="2017"/>
                  </a:cubicBezTo>
                  <a:cubicBezTo>
                    <a:pt x="11012" y="1940"/>
                    <a:pt x="11012" y="1784"/>
                    <a:pt x="11090" y="1691"/>
                  </a:cubicBezTo>
                  <a:lnTo>
                    <a:pt x="11121" y="1660"/>
                  </a:lnTo>
                  <a:close/>
                  <a:moveTo>
                    <a:pt x="9845" y="2095"/>
                  </a:moveTo>
                  <a:cubicBezTo>
                    <a:pt x="9904" y="2095"/>
                    <a:pt x="9972" y="2119"/>
                    <a:pt x="10004" y="2172"/>
                  </a:cubicBezTo>
                  <a:cubicBezTo>
                    <a:pt x="10051" y="2203"/>
                    <a:pt x="10051" y="2250"/>
                    <a:pt x="10051" y="2312"/>
                  </a:cubicBezTo>
                  <a:cubicBezTo>
                    <a:pt x="10035" y="2405"/>
                    <a:pt x="9927" y="2467"/>
                    <a:pt x="9849" y="2467"/>
                  </a:cubicBezTo>
                  <a:cubicBezTo>
                    <a:pt x="9803" y="2467"/>
                    <a:pt x="9756" y="2436"/>
                    <a:pt x="9725" y="2405"/>
                  </a:cubicBezTo>
                  <a:cubicBezTo>
                    <a:pt x="9679" y="2358"/>
                    <a:pt x="9679" y="2312"/>
                    <a:pt x="9679" y="2250"/>
                  </a:cubicBezTo>
                  <a:cubicBezTo>
                    <a:pt x="9679" y="2188"/>
                    <a:pt x="9725" y="2157"/>
                    <a:pt x="9772" y="2110"/>
                  </a:cubicBezTo>
                  <a:cubicBezTo>
                    <a:pt x="9791" y="2100"/>
                    <a:pt x="9817" y="2095"/>
                    <a:pt x="9845" y="2095"/>
                  </a:cubicBezTo>
                  <a:close/>
                  <a:moveTo>
                    <a:pt x="12641" y="1242"/>
                  </a:moveTo>
                  <a:cubicBezTo>
                    <a:pt x="13075" y="1242"/>
                    <a:pt x="13711" y="1273"/>
                    <a:pt x="14176" y="1660"/>
                  </a:cubicBezTo>
                  <a:cubicBezTo>
                    <a:pt x="14378" y="1847"/>
                    <a:pt x="14502" y="2110"/>
                    <a:pt x="14347" y="2327"/>
                  </a:cubicBezTo>
                  <a:cubicBezTo>
                    <a:pt x="14254" y="2482"/>
                    <a:pt x="14083" y="2513"/>
                    <a:pt x="13928" y="2513"/>
                  </a:cubicBezTo>
                  <a:lnTo>
                    <a:pt x="13696" y="2513"/>
                  </a:lnTo>
                  <a:cubicBezTo>
                    <a:pt x="13292" y="2513"/>
                    <a:pt x="12874" y="2467"/>
                    <a:pt x="12470" y="2343"/>
                  </a:cubicBezTo>
                  <a:cubicBezTo>
                    <a:pt x="12145" y="2250"/>
                    <a:pt x="11927" y="1971"/>
                    <a:pt x="11943" y="1660"/>
                  </a:cubicBezTo>
                  <a:cubicBezTo>
                    <a:pt x="11974" y="1629"/>
                    <a:pt x="11974" y="1567"/>
                    <a:pt x="12005" y="1505"/>
                  </a:cubicBezTo>
                  <a:cubicBezTo>
                    <a:pt x="12098" y="1242"/>
                    <a:pt x="12439" y="1242"/>
                    <a:pt x="12548" y="1242"/>
                  </a:cubicBezTo>
                  <a:close/>
                  <a:moveTo>
                    <a:pt x="4917" y="2188"/>
                  </a:moveTo>
                  <a:cubicBezTo>
                    <a:pt x="5010" y="2188"/>
                    <a:pt x="5119" y="2250"/>
                    <a:pt x="5165" y="2327"/>
                  </a:cubicBezTo>
                  <a:cubicBezTo>
                    <a:pt x="5181" y="2358"/>
                    <a:pt x="5181" y="2436"/>
                    <a:pt x="5165" y="2498"/>
                  </a:cubicBezTo>
                  <a:cubicBezTo>
                    <a:pt x="5150" y="2560"/>
                    <a:pt x="5103" y="2591"/>
                    <a:pt x="5041" y="2606"/>
                  </a:cubicBezTo>
                  <a:lnTo>
                    <a:pt x="5026" y="2606"/>
                  </a:lnTo>
                  <a:lnTo>
                    <a:pt x="4716" y="2513"/>
                  </a:lnTo>
                  <a:lnTo>
                    <a:pt x="4731" y="2467"/>
                  </a:lnTo>
                  <a:cubicBezTo>
                    <a:pt x="4762" y="2420"/>
                    <a:pt x="4762" y="2405"/>
                    <a:pt x="4731" y="2405"/>
                  </a:cubicBezTo>
                  <a:cubicBezTo>
                    <a:pt x="4731" y="2343"/>
                    <a:pt x="4716" y="2281"/>
                    <a:pt x="4778" y="2219"/>
                  </a:cubicBezTo>
                  <a:cubicBezTo>
                    <a:pt x="4793" y="2203"/>
                    <a:pt x="4840" y="2188"/>
                    <a:pt x="4886" y="2188"/>
                  </a:cubicBezTo>
                  <a:close/>
                  <a:moveTo>
                    <a:pt x="15651" y="3273"/>
                  </a:moveTo>
                  <a:cubicBezTo>
                    <a:pt x="15715" y="3273"/>
                    <a:pt x="15764" y="3294"/>
                    <a:pt x="15805" y="3335"/>
                  </a:cubicBezTo>
                  <a:cubicBezTo>
                    <a:pt x="15820" y="3366"/>
                    <a:pt x="15851" y="3413"/>
                    <a:pt x="15851" y="3444"/>
                  </a:cubicBezTo>
                  <a:cubicBezTo>
                    <a:pt x="15851" y="3506"/>
                    <a:pt x="15820" y="3568"/>
                    <a:pt x="15789" y="3599"/>
                  </a:cubicBezTo>
                  <a:cubicBezTo>
                    <a:pt x="15727" y="3646"/>
                    <a:pt x="15665" y="3677"/>
                    <a:pt x="15588" y="3677"/>
                  </a:cubicBezTo>
                  <a:cubicBezTo>
                    <a:pt x="15557" y="3677"/>
                    <a:pt x="15510" y="3661"/>
                    <a:pt x="15479" y="3646"/>
                  </a:cubicBezTo>
                  <a:lnTo>
                    <a:pt x="15464" y="3630"/>
                  </a:lnTo>
                  <a:cubicBezTo>
                    <a:pt x="15417" y="3522"/>
                    <a:pt x="15433" y="3397"/>
                    <a:pt x="15495" y="3320"/>
                  </a:cubicBezTo>
                  <a:lnTo>
                    <a:pt x="15510" y="3289"/>
                  </a:lnTo>
                  <a:lnTo>
                    <a:pt x="15541" y="3289"/>
                  </a:lnTo>
                  <a:cubicBezTo>
                    <a:pt x="15583" y="3279"/>
                    <a:pt x="15619" y="3273"/>
                    <a:pt x="15651" y="3273"/>
                  </a:cubicBezTo>
                  <a:close/>
                  <a:moveTo>
                    <a:pt x="14459" y="3474"/>
                  </a:moveTo>
                  <a:cubicBezTo>
                    <a:pt x="14499" y="3474"/>
                    <a:pt x="14537" y="3484"/>
                    <a:pt x="14564" y="3506"/>
                  </a:cubicBezTo>
                  <a:lnTo>
                    <a:pt x="14580" y="3553"/>
                  </a:lnTo>
                  <a:cubicBezTo>
                    <a:pt x="14580" y="3661"/>
                    <a:pt x="14549" y="3754"/>
                    <a:pt x="14487" y="3832"/>
                  </a:cubicBezTo>
                  <a:lnTo>
                    <a:pt x="14471" y="3863"/>
                  </a:lnTo>
                  <a:lnTo>
                    <a:pt x="14347" y="3863"/>
                  </a:lnTo>
                  <a:cubicBezTo>
                    <a:pt x="14316" y="3863"/>
                    <a:pt x="14269" y="3832"/>
                    <a:pt x="14254" y="3816"/>
                  </a:cubicBezTo>
                  <a:cubicBezTo>
                    <a:pt x="14223" y="3801"/>
                    <a:pt x="14192" y="3754"/>
                    <a:pt x="14192" y="3723"/>
                  </a:cubicBezTo>
                  <a:cubicBezTo>
                    <a:pt x="14192" y="3661"/>
                    <a:pt x="14223" y="3599"/>
                    <a:pt x="14254" y="3568"/>
                  </a:cubicBezTo>
                  <a:cubicBezTo>
                    <a:pt x="14304" y="3508"/>
                    <a:pt x="14386" y="3474"/>
                    <a:pt x="14459" y="3474"/>
                  </a:cubicBezTo>
                  <a:close/>
                  <a:moveTo>
                    <a:pt x="16737" y="2731"/>
                  </a:moveTo>
                  <a:cubicBezTo>
                    <a:pt x="16761" y="2731"/>
                    <a:pt x="16787" y="2736"/>
                    <a:pt x="16813" y="2746"/>
                  </a:cubicBezTo>
                  <a:cubicBezTo>
                    <a:pt x="16860" y="2746"/>
                    <a:pt x="17433" y="3118"/>
                    <a:pt x="17945" y="3646"/>
                  </a:cubicBezTo>
                  <a:cubicBezTo>
                    <a:pt x="17992" y="3708"/>
                    <a:pt x="17992" y="3801"/>
                    <a:pt x="17914" y="3832"/>
                  </a:cubicBezTo>
                  <a:cubicBezTo>
                    <a:pt x="17899" y="3863"/>
                    <a:pt x="17868" y="3878"/>
                    <a:pt x="17821" y="3878"/>
                  </a:cubicBezTo>
                  <a:cubicBezTo>
                    <a:pt x="17790" y="3878"/>
                    <a:pt x="17744" y="3878"/>
                    <a:pt x="17728" y="3832"/>
                  </a:cubicBezTo>
                  <a:cubicBezTo>
                    <a:pt x="17247" y="3335"/>
                    <a:pt x="16658" y="2979"/>
                    <a:pt x="16658" y="2979"/>
                  </a:cubicBezTo>
                  <a:cubicBezTo>
                    <a:pt x="16596" y="2948"/>
                    <a:pt x="16580" y="2870"/>
                    <a:pt x="16627" y="2793"/>
                  </a:cubicBezTo>
                  <a:cubicBezTo>
                    <a:pt x="16648" y="2751"/>
                    <a:pt x="16689" y="2731"/>
                    <a:pt x="16737" y="2731"/>
                  </a:cubicBezTo>
                  <a:close/>
                  <a:moveTo>
                    <a:pt x="6983" y="2963"/>
                  </a:moveTo>
                  <a:cubicBezTo>
                    <a:pt x="7044" y="2963"/>
                    <a:pt x="7105" y="2968"/>
                    <a:pt x="7166" y="2979"/>
                  </a:cubicBezTo>
                  <a:cubicBezTo>
                    <a:pt x="7368" y="3025"/>
                    <a:pt x="7569" y="3149"/>
                    <a:pt x="7554" y="3366"/>
                  </a:cubicBezTo>
                  <a:cubicBezTo>
                    <a:pt x="7554" y="3537"/>
                    <a:pt x="7399" y="3646"/>
                    <a:pt x="7337" y="3677"/>
                  </a:cubicBezTo>
                  <a:cubicBezTo>
                    <a:pt x="7042" y="3878"/>
                    <a:pt x="6716" y="4033"/>
                    <a:pt x="6360" y="4111"/>
                  </a:cubicBezTo>
                  <a:cubicBezTo>
                    <a:pt x="6329" y="4126"/>
                    <a:pt x="6266" y="4126"/>
                    <a:pt x="6235" y="4126"/>
                  </a:cubicBezTo>
                  <a:cubicBezTo>
                    <a:pt x="6034" y="4126"/>
                    <a:pt x="5863" y="4033"/>
                    <a:pt x="5770" y="3863"/>
                  </a:cubicBezTo>
                  <a:cubicBezTo>
                    <a:pt x="5739" y="3816"/>
                    <a:pt x="5724" y="3785"/>
                    <a:pt x="5724" y="3739"/>
                  </a:cubicBezTo>
                  <a:cubicBezTo>
                    <a:pt x="5708" y="3584"/>
                    <a:pt x="5801" y="3444"/>
                    <a:pt x="5956" y="3320"/>
                  </a:cubicBezTo>
                  <a:cubicBezTo>
                    <a:pt x="6224" y="3159"/>
                    <a:pt x="6597" y="2963"/>
                    <a:pt x="6983" y="2963"/>
                  </a:cubicBezTo>
                  <a:close/>
                  <a:moveTo>
                    <a:pt x="4096" y="2952"/>
                  </a:moveTo>
                  <a:cubicBezTo>
                    <a:pt x="4138" y="2952"/>
                    <a:pt x="4182" y="2972"/>
                    <a:pt x="4219" y="3010"/>
                  </a:cubicBezTo>
                  <a:cubicBezTo>
                    <a:pt x="4266" y="3056"/>
                    <a:pt x="4250" y="3134"/>
                    <a:pt x="4188" y="3196"/>
                  </a:cubicBezTo>
                  <a:cubicBezTo>
                    <a:pt x="3800" y="3506"/>
                    <a:pt x="3227" y="4219"/>
                    <a:pt x="3227" y="4219"/>
                  </a:cubicBezTo>
                  <a:cubicBezTo>
                    <a:pt x="3180" y="4266"/>
                    <a:pt x="3149" y="4282"/>
                    <a:pt x="3103" y="4282"/>
                  </a:cubicBezTo>
                  <a:cubicBezTo>
                    <a:pt x="3071" y="4282"/>
                    <a:pt x="3025" y="4266"/>
                    <a:pt x="3009" y="4251"/>
                  </a:cubicBezTo>
                  <a:cubicBezTo>
                    <a:pt x="2947" y="4188"/>
                    <a:pt x="2932" y="4095"/>
                    <a:pt x="3009" y="4049"/>
                  </a:cubicBezTo>
                  <a:cubicBezTo>
                    <a:pt x="3025" y="4033"/>
                    <a:pt x="3614" y="3335"/>
                    <a:pt x="4018" y="2979"/>
                  </a:cubicBezTo>
                  <a:cubicBezTo>
                    <a:pt x="4042" y="2960"/>
                    <a:pt x="4069" y="2952"/>
                    <a:pt x="4096" y="2952"/>
                  </a:cubicBezTo>
                  <a:close/>
                  <a:moveTo>
                    <a:pt x="15805" y="3971"/>
                  </a:moveTo>
                  <a:lnTo>
                    <a:pt x="15805" y="4018"/>
                  </a:lnTo>
                  <a:cubicBezTo>
                    <a:pt x="15819" y="4008"/>
                    <a:pt x="15834" y="4005"/>
                    <a:pt x="15848" y="4005"/>
                  </a:cubicBezTo>
                  <a:cubicBezTo>
                    <a:pt x="15880" y="4005"/>
                    <a:pt x="15912" y="4023"/>
                    <a:pt x="15944" y="4033"/>
                  </a:cubicBezTo>
                  <a:lnTo>
                    <a:pt x="15975" y="4064"/>
                  </a:lnTo>
                  <a:cubicBezTo>
                    <a:pt x="16022" y="4126"/>
                    <a:pt x="15991" y="4204"/>
                    <a:pt x="15944" y="4266"/>
                  </a:cubicBezTo>
                  <a:cubicBezTo>
                    <a:pt x="15898" y="4297"/>
                    <a:pt x="15851" y="4328"/>
                    <a:pt x="15805" y="4328"/>
                  </a:cubicBezTo>
                  <a:cubicBezTo>
                    <a:pt x="15774" y="4328"/>
                    <a:pt x="15743" y="4328"/>
                    <a:pt x="15727" y="4297"/>
                  </a:cubicBezTo>
                  <a:cubicBezTo>
                    <a:pt x="15665" y="4266"/>
                    <a:pt x="15634" y="4188"/>
                    <a:pt x="15650" y="4111"/>
                  </a:cubicBezTo>
                  <a:cubicBezTo>
                    <a:pt x="15665" y="4033"/>
                    <a:pt x="15727" y="3971"/>
                    <a:pt x="15805" y="3971"/>
                  </a:cubicBezTo>
                  <a:close/>
                  <a:moveTo>
                    <a:pt x="12874" y="3987"/>
                  </a:moveTo>
                  <a:cubicBezTo>
                    <a:pt x="12889" y="3987"/>
                    <a:pt x="12936" y="4018"/>
                    <a:pt x="12967" y="4018"/>
                  </a:cubicBezTo>
                  <a:lnTo>
                    <a:pt x="12998" y="4018"/>
                  </a:lnTo>
                  <a:lnTo>
                    <a:pt x="13013" y="4033"/>
                  </a:lnTo>
                  <a:cubicBezTo>
                    <a:pt x="13060" y="4095"/>
                    <a:pt x="13075" y="4173"/>
                    <a:pt x="13029" y="4251"/>
                  </a:cubicBezTo>
                  <a:cubicBezTo>
                    <a:pt x="12998" y="4297"/>
                    <a:pt x="12936" y="4344"/>
                    <a:pt x="12874" y="4359"/>
                  </a:cubicBezTo>
                  <a:cubicBezTo>
                    <a:pt x="12866" y="4367"/>
                    <a:pt x="12862" y="4371"/>
                    <a:pt x="12860" y="4371"/>
                  </a:cubicBezTo>
                  <a:cubicBezTo>
                    <a:pt x="12858" y="4371"/>
                    <a:pt x="12858" y="4367"/>
                    <a:pt x="12858" y="4359"/>
                  </a:cubicBezTo>
                  <a:cubicBezTo>
                    <a:pt x="12780" y="4359"/>
                    <a:pt x="12718" y="4313"/>
                    <a:pt x="12687" y="4235"/>
                  </a:cubicBezTo>
                  <a:cubicBezTo>
                    <a:pt x="12641" y="4188"/>
                    <a:pt x="12656" y="4126"/>
                    <a:pt x="12703" y="4064"/>
                  </a:cubicBezTo>
                  <a:cubicBezTo>
                    <a:pt x="12734" y="4018"/>
                    <a:pt x="12796" y="3987"/>
                    <a:pt x="12874" y="3987"/>
                  </a:cubicBezTo>
                  <a:close/>
                  <a:moveTo>
                    <a:pt x="8978" y="3984"/>
                  </a:moveTo>
                  <a:cubicBezTo>
                    <a:pt x="9055" y="3984"/>
                    <a:pt x="9106" y="4040"/>
                    <a:pt x="9120" y="4095"/>
                  </a:cubicBezTo>
                  <a:cubicBezTo>
                    <a:pt x="9136" y="4173"/>
                    <a:pt x="9074" y="4251"/>
                    <a:pt x="8996" y="4266"/>
                  </a:cubicBezTo>
                  <a:cubicBezTo>
                    <a:pt x="8764" y="4297"/>
                    <a:pt x="8345" y="4499"/>
                    <a:pt x="8205" y="4576"/>
                  </a:cubicBezTo>
                  <a:cubicBezTo>
                    <a:pt x="8190" y="4592"/>
                    <a:pt x="8174" y="4592"/>
                    <a:pt x="8143" y="4592"/>
                  </a:cubicBezTo>
                  <a:cubicBezTo>
                    <a:pt x="8097" y="4592"/>
                    <a:pt x="8035" y="4576"/>
                    <a:pt x="8019" y="4514"/>
                  </a:cubicBezTo>
                  <a:cubicBezTo>
                    <a:pt x="7973" y="4437"/>
                    <a:pt x="7988" y="4359"/>
                    <a:pt x="8066" y="4328"/>
                  </a:cubicBezTo>
                  <a:cubicBezTo>
                    <a:pt x="8097" y="4328"/>
                    <a:pt x="8608" y="4049"/>
                    <a:pt x="8950" y="3987"/>
                  </a:cubicBezTo>
                  <a:cubicBezTo>
                    <a:pt x="8959" y="3985"/>
                    <a:pt x="8969" y="3984"/>
                    <a:pt x="8978" y="3984"/>
                  </a:cubicBezTo>
                  <a:close/>
                  <a:moveTo>
                    <a:pt x="9517" y="4450"/>
                  </a:moveTo>
                  <a:cubicBezTo>
                    <a:pt x="9586" y="4450"/>
                    <a:pt x="9649" y="4507"/>
                    <a:pt x="9663" y="4576"/>
                  </a:cubicBezTo>
                  <a:cubicBezTo>
                    <a:pt x="9679" y="4669"/>
                    <a:pt x="9617" y="4731"/>
                    <a:pt x="9539" y="4747"/>
                  </a:cubicBezTo>
                  <a:cubicBezTo>
                    <a:pt x="9368" y="4793"/>
                    <a:pt x="9198" y="4824"/>
                    <a:pt x="9043" y="4886"/>
                  </a:cubicBezTo>
                  <a:cubicBezTo>
                    <a:pt x="9027" y="4886"/>
                    <a:pt x="8996" y="4886"/>
                    <a:pt x="8981" y="4902"/>
                  </a:cubicBezTo>
                  <a:cubicBezTo>
                    <a:pt x="8919" y="4902"/>
                    <a:pt x="8872" y="4855"/>
                    <a:pt x="8841" y="4809"/>
                  </a:cubicBezTo>
                  <a:cubicBezTo>
                    <a:pt x="8810" y="4731"/>
                    <a:pt x="8841" y="4623"/>
                    <a:pt x="8919" y="4607"/>
                  </a:cubicBezTo>
                  <a:cubicBezTo>
                    <a:pt x="9105" y="4530"/>
                    <a:pt x="9291" y="4499"/>
                    <a:pt x="9492" y="4452"/>
                  </a:cubicBezTo>
                  <a:cubicBezTo>
                    <a:pt x="9501" y="4451"/>
                    <a:pt x="9509" y="4450"/>
                    <a:pt x="9517" y="4450"/>
                  </a:cubicBezTo>
                  <a:close/>
                  <a:moveTo>
                    <a:pt x="4230" y="3957"/>
                  </a:moveTo>
                  <a:cubicBezTo>
                    <a:pt x="4270" y="3957"/>
                    <a:pt x="4311" y="3970"/>
                    <a:pt x="4328" y="3987"/>
                  </a:cubicBezTo>
                  <a:cubicBezTo>
                    <a:pt x="4359" y="4064"/>
                    <a:pt x="4359" y="4142"/>
                    <a:pt x="4312" y="4204"/>
                  </a:cubicBezTo>
                  <a:cubicBezTo>
                    <a:pt x="4049" y="4437"/>
                    <a:pt x="3521" y="4979"/>
                    <a:pt x="3521" y="4979"/>
                  </a:cubicBezTo>
                  <a:cubicBezTo>
                    <a:pt x="3490" y="4995"/>
                    <a:pt x="3459" y="5026"/>
                    <a:pt x="3413" y="5026"/>
                  </a:cubicBezTo>
                  <a:cubicBezTo>
                    <a:pt x="3382" y="5026"/>
                    <a:pt x="3335" y="4995"/>
                    <a:pt x="3320" y="4979"/>
                  </a:cubicBezTo>
                  <a:cubicBezTo>
                    <a:pt x="3258" y="4917"/>
                    <a:pt x="3258" y="4824"/>
                    <a:pt x="3320" y="4762"/>
                  </a:cubicBezTo>
                  <a:cubicBezTo>
                    <a:pt x="3335" y="4747"/>
                    <a:pt x="3862" y="4219"/>
                    <a:pt x="4142" y="3987"/>
                  </a:cubicBezTo>
                  <a:cubicBezTo>
                    <a:pt x="4163" y="3966"/>
                    <a:pt x="4196" y="3957"/>
                    <a:pt x="4230" y="3957"/>
                  </a:cubicBezTo>
                  <a:close/>
                  <a:moveTo>
                    <a:pt x="19096" y="5357"/>
                  </a:moveTo>
                  <a:cubicBezTo>
                    <a:pt x="19121" y="5357"/>
                    <a:pt x="19142" y="5361"/>
                    <a:pt x="19155" y="5367"/>
                  </a:cubicBezTo>
                  <a:cubicBezTo>
                    <a:pt x="19232" y="5429"/>
                    <a:pt x="19263" y="5476"/>
                    <a:pt x="19217" y="5553"/>
                  </a:cubicBezTo>
                  <a:cubicBezTo>
                    <a:pt x="19186" y="5615"/>
                    <a:pt x="19139" y="5662"/>
                    <a:pt x="19077" y="5662"/>
                  </a:cubicBezTo>
                  <a:lnTo>
                    <a:pt x="19062" y="5662"/>
                  </a:lnTo>
                  <a:cubicBezTo>
                    <a:pt x="19000" y="5646"/>
                    <a:pt x="18969" y="5584"/>
                    <a:pt x="18969" y="5507"/>
                  </a:cubicBezTo>
                  <a:cubicBezTo>
                    <a:pt x="18969" y="5491"/>
                    <a:pt x="18984" y="5460"/>
                    <a:pt x="18984" y="5445"/>
                  </a:cubicBezTo>
                  <a:lnTo>
                    <a:pt x="18969" y="5383"/>
                  </a:lnTo>
                  <a:cubicBezTo>
                    <a:pt x="19014" y="5365"/>
                    <a:pt x="19060" y="5357"/>
                    <a:pt x="19096" y="5357"/>
                  </a:cubicBezTo>
                  <a:close/>
                  <a:moveTo>
                    <a:pt x="14890" y="4064"/>
                  </a:moveTo>
                  <a:cubicBezTo>
                    <a:pt x="14967" y="4064"/>
                    <a:pt x="15045" y="4126"/>
                    <a:pt x="15045" y="4204"/>
                  </a:cubicBezTo>
                  <a:lnTo>
                    <a:pt x="15107" y="4762"/>
                  </a:lnTo>
                  <a:cubicBezTo>
                    <a:pt x="15122" y="4793"/>
                    <a:pt x="15169" y="4809"/>
                    <a:pt x="15184" y="4824"/>
                  </a:cubicBezTo>
                  <a:cubicBezTo>
                    <a:pt x="15402" y="4809"/>
                    <a:pt x="15588" y="4793"/>
                    <a:pt x="15789" y="4762"/>
                  </a:cubicBezTo>
                  <a:cubicBezTo>
                    <a:pt x="15867" y="4762"/>
                    <a:pt x="15944" y="4824"/>
                    <a:pt x="15944" y="4902"/>
                  </a:cubicBezTo>
                  <a:cubicBezTo>
                    <a:pt x="15944" y="4979"/>
                    <a:pt x="15882" y="5057"/>
                    <a:pt x="15805" y="5057"/>
                  </a:cubicBezTo>
                  <a:cubicBezTo>
                    <a:pt x="15727" y="5057"/>
                    <a:pt x="15650" y="5073"/>
                    <a:pt x="15572" y="5073"/>
                  </a:cubicBezTo>
                  <a:cubicBezTo>
                    <a:pt x="15665" y="5150"/>
                    <a:pt x="15789" y="5228"/>
                    <a:pt x="15898" y="5290"/>
                  </a:cubicBezTo>
                  <a:cubicBezTo>
                    <a:pt x="15975" y="5336"/>
                    <a:pt x="16006" y="5414"/>
                    <a:pt x="15960" y="5491"/>
                  </a:cubicBezTo>
                  <a:cubicBezTo>
                    <a:pt x="15944" y="5538"/>
                    <a:pt x="15898" y="5569"/>
                    <a:pt x="15851" y="5569"/>
                  </a:cubicBezTo>
                  <a:cubicBezTo>
                    <a:pt x="15805" y="5569"/>
                    <a:pt x="15789" y="5569"/>
                    <a:pt x="15774" y="5538"/>
                  </a:cubicBezTo>
                  <a:cubicBezTo>
                    <a:pt x="15557" y="5429"/>
                    <a:pt x="15355" y="5290"/>
                    <a:pt x="15169" y="5150"/>
                  </a:cubicBezTo>
                  <a:lnTo>
                    <a:pt x="15169" y="5150"/>
                  </a:lnTo>
                  <a:lnTo>
                    <a:pt x="15231" y="5615"/>
                  </a:lnTo>
                  <a:cubicBezTo>
                    <a:pt x="15231" y="5693"/>
                    <a:pt x="15169" y="5770"/>
                    <a:pt x="15091" y="5770"/>
                  </a:cubicBezTo>
                  <a:lnTo>
                    <a:pt x="15076" y="5770"/>
                  </a:lnTo>
                  <a:cubicBezTo>
                    <a:pt x="15014" y="5770"/>
                    <a:pt x="14936" y="5724"/>
                    <a:pt x="14936" y="5646"/>
                  </a:cubicBezTo>
                  <a:lnTo>
                    <a:pt x="14874" y="5119"/>
                  </a:lnTo>
                  <a:cubicBezTo>
                    <a:pt x="14642" y="5135"/>
                    <a:pt x="14425" y="5150"/>
                    <a:pt x="14192" y="5150"/>
                  </a:cubicBezTo>
                  <a:cubicBezTo>
                    <a:pt x="14114" y="5150"/>
                    <a:pt x="14052" y="5104"/>
                    <a:pt x="14052" y="5026"/>
                  </a:cubicBezTo>
                  <a:cubicBezTo>
                    <a:pt x="14052" y="4948"/>
                    <a:pt x="14114" y="4871"/>
                    <a:pt x="14192" y="4871"/>
                  </a:cubicBezTo>
                  <a:cubicBezTo>
                    <a:pt x="14378" y="4840"/>
                    <a:pt x="14564" y="4840"/>
                    <a:pt x="14766" y="4824"/>
                  </a:cubicBezTo>
                  <a:cubicBezTo>
                    <a:pt x="14549" y="4669"/>
                    <a:pt x="14347" y="4514"/>
                    <a:pt x="14176" y="4344"/>
                  </a:cubicBezTo>
                  <a:cubicBezTo>
                    <a:pt x="14114" y="4282"/>
                    <a:pt x="14114" y="4188"/>
                    <a:pt x="14176" y="4126"/>
                  </a:cubicBezTo>
                  <a:cubicBezTo>
                    <a:pt x="14207" y="4095"/>
                    <a:pt x="14246" y="4080"/>
                    <a:pt x="14285" y="4080"/>
                  </a:cubicBezTo>
                  <a:cubicBezTo>
                    <a:pt x="14324" y="4080"/>
                    <a:pt x="14362" y="4095"/>
                    <a:pt x="14393" y="4126"/>
                  </a:cubicBezTo>
                  <a:cubicBezTo>
                    <a:pt x="14533" y="4266"/>
                    <a:pt x="14657" y="4375"/>
                    <a:pt x="14812" y="4499"/>
                  </a:cubicBezTo>
                  <a:lnTo>
                    <a:pt x="14781" y="4219"/>
                  </a:lnTo>
                  <a:cubicBezTo>
                    <a:pt x="14781" y="4142"/>
                    <a:pt x="14843" y="4064"/>
                    <a:pt x="14890" y="4064"/>
                  </a:cubicBezTo>
                  <a:close/>
                  <a:moveTo>
                    <a:pt x="2583" y="4557"/>
                  </a:moveTo>
                  <a:cubicBezTo>
                    <a:pt x="2614" y="4557"/>
                    <a:pt x="2643" y="4567"/>
                    <a:pt x="2668" y="4592"/>
                  </a:cubicBezTo>
                  <a:cubicBezTo>
                    <a:pt x="2715" y="4654"/>
                    <a:pt x="2746" y="4747"/>
                    <a:pt x="2684" y="4809"/>
                  </a:cubicBezTo>
                  <a:cubicBezTo>
                    <a:pt x="2358" y="5197"/>
                    <a:pt x="1970" y="5848"/>
                    <a:pt x="1970" y="5848"/>
                  </a:cubicBezTo>
                  <a:cubicBezTo>
                    <a:pt x="1939" y="5910"/>
                    <a:pt x="1908" y="5926"/>
                    <a:pt x="1846" y="5926"/>
                  </a:cubicBezTo>
                  <a:cubicBezTo>
                    <a:pt x="1815" y="5926"/>
                    <a:pt x="1784" y="5926"/>
                    <a:pt x="1769" y="5910"/>
                  </a:cubicBezTo>
                  <a:cubicBezTo>
                    <a:pt x="1691" y="5848"/>
                    <a:pt x="1676" y="5770"/>
                    <a:pt x="1691" y="5693"/>
                  </a:cubicBezTo>
                  <a:cubicBezTo>
                    <a:pt x="1707" y="5677"/>
                    <a:pt x="2094" y="5026"/>
                    <a:pt x="2451" y="4607"/>
                  </a:cubicBezTo>
                  <a:cubicBezTo>
                    <a:pt x="2488" y="4579"/>
                    <a:pt x="2537" y="4557"/>
                    <a:pt x="2583" y="4557"/>
                  </a:cubicBezTo>
                  <a:close/>
                  <a:moveTo>
                    <a:pt x="5181" y="5808"/>
                  </a:moveTo>
                  <a:cubicBezTo>
                    <a:pt x="5216" y="5808"/>
                    <a:pt x="5248" y="5815"/>
                    <a:pt x="5274" y="5832"/>
                  </a:cubicBezTo>
                  <a:cubicBezTo>
                    <a:pt x="5320" y="5879"/>
                    <a:pt x="5382" y="5926"/>
                    <a:pt x="5398" y="5972"/>
                  </a:cubicBezTo>
                  <a:cubicBezTo>
                    <a:pt x="5413" y="6034"/>
                    <a:pt x="5398" y="6112"/>
                    <a:pt x="5351" y="6158"/>
                  </a:cubicBezTo>
                  <a:cubicBezTo>
                    <a:pt x="5289" y="6220"/>
                    <a:pt x="5212" y="6267"/>
                    <a:pt x="5134" y="6267"/>
                  </a:cubicBezTo>
                  <a:cubicBezTo>
                    <a:pt x="5088" y="6267"/>
                    <a:pt x="5026" y="6236"/>
                    <a:pt x="4995" y="6220"/>
                  </a:cubicBezTo>
                  <a:cubicBezTo>
                    <a:pt x="4933" y="6189"/>
                    <a:pt x="4886" y="6112"/>
                    <a:pt x="4886" y="6050"/>
                  </a:cubicBezTo>
                  <a:cubicBezTo>
                    <a:pt x="4886" y="6003"/>
                    <a:pt x="4886" y="5972"/>
                    <a:pt x="4933" y="5926"/>
                  </a:cubicBezTo>
                  <a:cubicBezTo>
                    <a:pt x="4989" y="5858"/>
                    <a:pt x="5093" y="5808"/>
                    <a:pt x="5181" y="5808"/>
                  </a:cubicBezTo>
                  <a:close/>
                  <a:moveTo>
                    <a:pt x="12072" y="6131"/>
                  </a:moveTo>
                  <a:cubicBezTo>
                    <a:pt x="12110" y="6131"/>
                    <a:pt x="12145" y="6140"/>
                    <a:pt x="12176" y="6158"/>
                  </a:cubicBezTo>
                  <a:lnTo>
                    <a:pt x="12207" y="6189"/>
                  </a:lnTo>
                  <a:cubicBezTo>
                    <a:pt x="12238" y="6267"/>
                    <a:pt x="12238" y="6344"/>
                    <a:pt x="12207" y="6422"/>
                  </a:cubicBezTo>
                  <a:cubicBezTo>
                    <a:pt x="12160" y="6499"/>
                    <a:pt x="12098" y="6530"/>
                    <a:pt x="12021" y="6530"/>
                  </a:cubicBezTo>
                  <a:cubicBezTo>
                    <a:pt x="11943" y="6530"/>
                    <a:pt x="11865" y="6468"/>
                    <a:pt x="11850" y="6391"/>
                  </a:cubicBezTo>
                  <a:cubicBezTo>
                    <a:pt x="11834" y="6313"/>
                    <a:pt x="11850" y="6236"/>
                    <a:pt x="11896" y="6189"/>
                  </a:cubicBezTo>
                  <a:cubicBezTo>
                    <a:pt x="11953" y="6152"/>
                    <a:pt x="12015" y="6131"/>
                    <a:pt x="12072" y="6131"/>
                  </a:cubicBezTo>
                  <a:close/>
                  <a:moveTo>
                    <a:pt x="1490" y="6332"/>
                  </a:moveTo>
                  <a:cubicBezTo>
                    <a:pt x="1580" y="6332"/>
                    <a:pt x="1684" y="6374"/>
                    <a:pt x="1738" y="6437"/>
                  </a:cubicBezTo>
                  <a:cubicBezTo>
                    <a:pt x="1815" y="6530"/>
                    <a:pt x="1784" y="6701"/>
                    <a:pt x="1676" y="6779"/>
                  </a:cubicBezTo>
                  <a:lnTo>
                    <a:pt x="1598" y="6779"/>
                  </a:lnTo>
                  <a:cubicBezTo>
                    <a:pt x="1505" y="6779"/>
                    <a:pt x="1427" y="6748"/>
                    <a:pt x="1365" y="6670"/>
                  </a:cubicBezTo>
                  <a:cubicBezTo>
                    <a:pt x="1303" y="6577"/>
                    <a:pt x="1288" y="6453"/>
                    <a:pt x="1365" y="6375"/>
                  </a:cubicBezTo>
                  <a:lnTo>
                    <a:pt x="1381" y="6360"/>
                  </a:lnTo>
                  <a:cubicBezTo>
                    <a:pt x="1410" y="6340"/>
                    <a:pt x="1449" y="6332"/>
                    <a:pt x="1490" y="6332"/>
                  </a:cubicBezTo>
                  <a:close/>
                  <a:moveTo>
                    <a:pt x="14735" y="6468"/>
                  </a:moveTo>
                  <a:cubicBezTo>
                    <a:pt x="14843" y="6468"/>
                    <a:pt x="14936" y="6515"/>
                    <a:pt x="14998" y="6592"/>
                  </a:cubicBezTo>
                  <a:cubicBezTo>
                    <a:pt x="15045" y="6686"/>
                    <a:pt x="15091" y="6825"/>
                    <a:pt x="15014" y="6903"/>
                  </a:cubicBezTo>
                  <a:lnTo>
                    <a:pt x="14998" y="6918"/>
                  </a:lnTo>
                  <a:lnTo>
                    <a:pt x="14967" y="6918"/>
                  </a:lnTo>
                  <a:cubicBezTo>
                    <a:pt x="14812" y="6903"/>
                    <a:pt x="14688" y="6779"/>
                    <a:pt x="14611" y="6654"/>
                  </a:cubicBezTo>
                  <a:cubicBezTo>
                    <a:pt x="14580" y="6623"/>
                    <a:pt x="14564" y="6608"/>
                    <a:pt x="14564" y="6577"/>
                  </a:cubicBezTo>
                  <a:cubicBezTo>
                    <a:pt x="14564" y="6530"/>
                    <a:pt x="14580" y="6499"/>
                    <a:pt x="14626" y="6499"/>
                  </a:cubicBezTo>
                  <a:cubicBezTo>
                    <a:pt x="14642" y="6468"/>
                    <a:pt x="14704" y="6468"/>
                    <a:pt x="14735" y="6468"/>
                  </a:cubicBezTo>
                  <a:close/>
                  <a:moveTo>
                    <a:pt x="13624" y="6618"/>
                  </a:moveTo>
                  <a:cubicBezTo>
                    <a:pt x="13699" y="6618"/>
                    <a:pt x="13776" y="6638"/>
                    <a:pt x="13835" y="6686"/>
                  </a:cubicBezTo>
                  <a:cubicBezTo>
                    <a:pt x="13928" y="6763"/>
                    <a:pt x="13944" y="6887"/>
                    <a:pt x="13913" y="6965"/>
                  </a:cubicBezTo>
                  <a:lnTo>
                    <a:pt x="13882" y="6996"/>
                  </a:lnTo>
                  <a:lnTo>
                    <a:pt x="13851" y="6996"/>
                  </a:lnTo>
                  <a:cubicBezTo>
                    <a:pt x="13773" y="6996"/>
                    <a:pt x="13665" y="6980"/>
                    <a:pt x="13618" y="6918"/>
                  </a:cubicBezTo>
                  <a:cubicBezTo>
                    <a:pt x="13556" y="6856"/>
                    <a:pt x="13494" y="6763"/>
                    <a:pt x="13525" y="6670"/>
                  </a:cubicBezTo>
                  <a:lnTo>
                    <a:pt x="13525" y="6623"/>
                  </a:lnTo>
                  <a:lnTo>
                    <a:pt x="13556" y="6623"/>
                  </a:lnTo>
                  <a:cubicBezTo>
                    <a:pt x="13578" y="6620"/>
                    <a:pt x="13601" y="6618"/>
                    <a:pt x="13624" y="6618"/>
                  </a:cubicBezTo>
                  <a:close/>
                  <a:moveTo>
                    <a:pt x="2637" y="6701"/>
                  </a:moveTo>
                  <a:lnTo>
                    <a:pt x="2637" y="6748"/>
                  </a:lnTo>
                  <a:cubicBezTo>
                    <a:pt x="2668" y="6825"/>
                    <a:pt x="2668" y="6872"/>
                    <a:pt x="2637" y="6949"/>
                  </a:cubicBezTo>
                  <a:cubicBezTo>
                    <a:pt x="2606" y="7011"/>
                    <a:pt x="2544" y="7073"/>
                    <a:pt x="2467" y="7073"/>
                  </a:cubicBezTo>
                  <a:lnTo>
                    <a:pt x="2436" y="7073"/>
                  </a:lnTo>
                  <a:cubicBezTo>
                    <a:pt x="2327" y="7058"/>
                    <a:pt x="2296" y="6949"/>
                    <a:pt x="2312" y="6872"/>
                  </a:cubicBezTo>
                  <a:cubicBezTo>
                    <a:pt x="2327" y="6825"/>
                    <a:pt x="2358" y="6779"/>
                    <a:pt x="2405" y="6732"/>
                  </a:cubicBezTo>
                  <a:lnTo>
                    <a:pt x="2436" y="6701"/>
                  </a:lnTo>
                  <a:close/>
                  <a:moveTo>
                    <a:pt x="7178" y="6735"/>
                  </a:moveTo>
                  <a:cubicBezTo>
                    <a:pt x="7233" y="6735"/>
                    <a:pt x="7288" y="6748"/>
                    <a:pt x="7337" y="6779"/>
                  </a:cubicBezTo>
                  <a:lnTo>
                    <a:pt x="7352" y="6810"/>
                  </a:lnTo>
                  <a:lnTo>
                    <a:pt x="7352" y="6825"/>
                  </a:lnTo>
                  <a:cubicBezTo>
                    <a:pt x="7368" y="6934"/>
                    <a:pt x="7337" y="7058"/>
                    <a:pt x="7213" y="7135"/>
                  </a:cubicBezTo>
                  <a:cubicBezTo>
                    <a:pt x="7119" y="7197"/>
                    <a:pt x="7026" y="7228"/>
                    <a:pt x="6902" y="7228"/>
                  </a:cubicBezTo>
                  <a:lnTo>
                    <a:pt x="6871" y="7228"/>
                  </a:lnTo>
                  <a:lnTo>
                    <a:pt x="6856" y="7197"/>
                  </a:lnTo>
                  <a:cubicBezTo>
                    <a:pt x="6809" y="7073"/>
                    <a:pt x="6856" y="6918"/>
                    <a:pt x="6949" y="6825"/>
                  </a:cubicBezTo>
                  <a:cubicBezTo>
                    <a:pt x="7006" y="6768"/>
                    <a:pt x="7091" y="6735"/>
                    <a:pt x="7178" y="6735"/>
                  </a:cubicBezTo>
                  <a:close/>
                  <a:moveTo>
                    <a:pt x="19676" y="6073"/>
                  </a:moveTo>
                  <a:cubicBezTo>
                    <a:pt x="19718" y="6073"/>
                    <a:pt x="19757" y="6098"/>
                    <a:pt x="19775" y="6143"/>
                  </a:cubicBezTo>
                  <a:cubicBezTo>
                    <a:pt x="19806" y="6158"/>
                    <a:pt x="20272" y="6934"/>
                    <a:pt x="20473" y="7818"/>
                  </a:cubicBezTo>
                  <a:cubicBezTo>
                    <a:pt x="20504" y="7895"/>
                    <a:pt x="20458" y="7973"/>
                    <a:pt x="20380" y="7988"/>
                  </a:cubicBezTo>
                  <a:lnTo>
                    <a:pt x="20349" y="7988"/>
                  </a:lnTo>
                  <a:cubicBezTo>
                    <a:pt x="20287" y="7988"/>
                    <a:pt x="20225" y="7926"/>
                    <a:pt x="20210" y="7864"/>
                  </a:cubicBezTo>
                  <a:cubicBezTo>
                    <a:pt x="20008" y="7042"/>
                    <a:pt x="19543" y="6282"/>
                    <a:pt x="19543" y="6282"/>
                  </a:cubicBezTo>
                  <a:cubicBezTo>
                    <a:pt x="19512" y="6205"/>
                    <a:pt x="19527" y="6112"/>
                    <a:pt x="19589" y="6112"/>
                  </a:cubicBezTo>
                  <a:cubicBezTo>
                    <a:pt x="19615" y="6086"/>
                    <a:pt x="19646" y="6073"/>
                    <a:pt x="19676" y="6073"/>
                  </a:cubicBezTo>
                  <a:close/>
                  <a:moveTo>
                    <a:pt x="1893" y="7709"/>
                  </a:moveTo>
                  <a:cubicBezTo>
                    <a:pt x="1970" y="7709"/>
                    <a:pt x="2017" y="7725"/>
                    <a:pt x="2063" y="7771"/>
                  </a:cubicBezTo>
                  <a:cubicBezTo>
                    <a:pt x="2094" y="7818"/>
                    <a:pt x="2125" y="7864"/>
                    <a:pt x="2125" y="7911"/>
                  </a:cubicBezTo>
                  <a:cubicBezTo>
                    <a:pt x="2125" y="8004"/>
                    <a:pt x="2017" y="8081"/>
                    <a:pt x="1924" y="8097"/>
                  </a:cubicBezTo>
                  <a:lnTo>
                    <a:pt x="1862" y="8097"/>
                  </a:lnTo>
                  <a:cubicBezTo>
                    <a:pt x="1784" y="8097"/>
                    <a:pt x="1738" y="8081"/>
                    <a:pt x="1676" y="8066"/>
                  </a:cubicBezTo>
                  <a:lnTo>
                    <a:pt x="1629" y="8050"/>
                  </a:lnTo>
                  <a:lnTo>
                    <a:pt x="1676" y="7756"/>
                  </a:lnTo>
                  <a:lnTo>
                    <a:pt x="1707" y="7756"/>
                  </a:lnTo>
                  <a:cubicBezTo>
                    <a:pt x="1769" y="7740"/>
                    <a:pt x="1831" y="7709"/>
                    <a:pt x="1893" y="7709"/>
                  </a:cubicBezTo>
                  <a:close/>
                  <a:moveTo>
                    <a:pt x="19615" y="8040"/>
                  </a:moveTo>
                  <a:cubicBezTo>
                    <a:pt x="19670" y="8040"/>
                    <a:pt x="19721" y="8064"/>
                    <a:pt x="19760" y="8112"/>
                  </a:cubicBezTo>
                  <a:cubicBezTo>
                    <a:pt x="19806" y="8159"/>
                    <a:pt x="19806" y="8205"/>
                    <a:pt x="19806" y="8252"/>
                  </a:cubicBezTo>
                  <a:cubicBezTo>
                    <a:pt x="19806" y="8299"/>
                    <a:pt x="19775" y="8361"/>
                    <a:pt x="19744" y="8376"/>
                  </a:cubicBezTo>
                  <a:cubicBezTo>
                    <a:pt x="19698" y="8392"/>
                    <a:pt x="19667" y="8407"/>
                    <a:pt x="19620" y="8407"/>
                  </a:cubicBezTo>
                  <a:cubicBezTo>
                    <a:pt x="19574" y="8407"/>
                    <a:pt x="19496" y="8376"/>
                    <a:pt x="19450" y="8330"/>
                  </a:cubicBezTo>
                  <a:cubicBezTo>
                    <a:pt x="19419" y="8283"/>
                    <a:pt x="19388" y="8221"/>
                    <a:pt x="19419" y="8159"/>
                  </a:cubicBezTo>
                  <a:cubicBezTo>
                    <a:pt x="19419" y="8112"/>
                    <a:pt x="19450" y="8081"/>
                    <a:pt x="19512" y="8066"/>
                  </a:cubicBezTo>
                  <a:cubicBezTo>
                    <a:pt x="19547" y="8048"/>
                    <a:pt x="19581" y="8040"/>
                    <a:pt x="19615" y="8040"/>
                  </a:cubicBezTo>
                  <a:close/>
                  <a:moveTo>
                    <a:pt x="20559" y="8327"/>
                  </a:moveTo>
                  <a:cubicBezTo>
                    <a:pt x="20628" y="8327"/>
                    <a:pt x="20689" y="8384"/>
                    <a:pt x="20675" y="8454"/>
                  </a:cubicBezTo>
                  <a:cubicBezTo>
                    <a:pt x="20690" y="8485"/>
                    <a:pt x="20814" y="9353"/>
                    <a:pt x="20783" y="9818"/>
                  </a:cubicBezTo>
                  <a:cubicBezTo>
                    <a:pt x="20783" y="9912"/>
                    <a:pt x="20737" y="9958"/>
                    <a:pt x="20659" y="9958"/>
                  </a:cubicBezTo>
                  <a:cubicBezTo>
                    <a:pt x="20582" y="9958"/>
                    <a:pt x="20520" y="9880"/>
                    <a:pt x="20520" y="9803"/>
                  </a:cubicBezTo>
                  <a:cubicBezTo>
                    <a:pt x="20551" y="9369"/>
                    <a:pt x="20427" y="8485"/>
                    <a:pt x="20427" y="8485"/>
                  </a:cubicBezTo>
                  <a:cubicBezTo>
                    <a:pt x="20396" y="8407"/>
                    <a:pt x="20458" y="8361"/>
                    <a:pt x="20535" y="8330"/>
                  </a:cubicBezTo>
                  <a:cubicBezTo>
                    <a:pt x="20543" y="8328"/>
                    <a:pt x="20551" y="8327"/>
                    <a:pt x="20559" y="8327"/>
                  </a:cubicBezTo>
                  <a:close/>
                  <a:moveTo>
                    <a:pt x="19837" y="9412"/>
                  </a:moveTo>
                  <a:cubicBezTo>
                    <a:pt x="19910" y="9412"/>
                    <a:pt x="19998" y="9458"/>
                    <a:pt x="20039" y="9539"/>
                  </a:cubicBezTo>
                  <a:cubicBezTo>
                    <a:pt x="20070" y="9617"/>
                    <a:pt x="20070" y="9694"/>
                    <a:pt x="20070" y="9772"/>
                  </a:cubicBezTo>
                  <a:cubicBezTo>
                    <a:pt x="20070" y="9927"/>
                    <a:pt x="20054" y="10098"/>
                    <a:pt x="19992" y="10253"/>
                  </a:cubicBezTo>
                  <a:lnTo>
                    <a:pt x="19977" y="10299"/>
                  </a:lnTo>
                  <a:lnTo>
                    <a:pt x="19930" y="10299"/>
                  </a:lnTo>
                  <a:cubicBezTo>
                    <a:pt x="19822" y="10299"/>
                    <a:pt x="19760" y="10160"/>
                    <a:pt x="19760" y="10020"/>
                  </a:cubicBezTo>
                  <a:cubicBezTo>
                    <a:pt x="19744" y="9849"/>
                    <a:pt x="19760" y="9679"/>
                    <a:pt x="19760" y="9477"/>
                  </a:cubicBezTo>
                  <a:lnTo>
                    <a:pt x="19760" y="9446"/>
                  </a:lnTo>
                  <a:lnTo>
                    <a:pt x="19806" y="9415"/>
                  </a:lnTo>
                  <a:cubicBezTo>
                    <a:pt x="19816" y="9413"/>
                    <a:pt x="19827" y="9412"/>
                    <a:pt x="19837" y="9412"/>
                  </a:cubicBezTo>
                  <a:close/>
                  <a:moveTo>
                    <a:pt x="765" y="9671"/>
                  </a:moveTo>
                  <a:cubicBezTo>
                    <a:pt x="779" y="9671"/>
                    <a:pt x="793" y="9673"/>
                    <a:pt x="807" y="9679"/>
                  </a:cubicBezTo>
                  <a:cubicBezTo>
                    <a:pt x="869" y="9694"/>
                    <a:pt x="931" y="9772"/>
                    <a:pt x="916" y="9849"/>
                  </a:cubicBezTo>
                  <a:cubicBezTo>
                    <a:pt x="916" y="9849"/>
                    <a:pt x="807" y="10578"/>
                    <a:pt x="854" y="11075"/>
                  </a:cubicBezTo>
                  <a:cubicBezTo>
                    <a:pt x="854" y="11152"/>
                    <a:pt x="807" y="11230"/>
                    <a:pt x="730" y="11230"/>
                  </a:cubicBezTo>
                  <a:cubicBezTo>
                    <a:pt x="621" y="11230"/>
                    <a:pt x="574" y="11168"/>
                    <a:pt x="574" y="11090"/>
                  </a:cubicBezTo>
                  <a:cubicBezTo>
                    <a:pt x="481" y="10563"/>
                    <a:pt x="621" y="9834"/>
                    <a:pt x="621" y="9787"/>
                  </a:cubicBezTo>
                  <a:cubicBezTo>
                    <a:pt x="646" y="9724"/>
                    <a:pt x="703" y="9671"/>
                    <a:pt x="765" y="9671"/>
                  </a:cubicBezTo>
                  <a:close/>
                  <a:moveTo>
                    <a:pt x="6592" y="11106"/>
                  </a:moveTo>
                  <a:lnTo>
                    <a:pt x="6825" y="11168"/>
                  </a:lnTo>
                  <a:cubicBezTo>
                    <a:pt x="6902" y="11183"/>
                    <a:pt x="6949" y="11245"/>
                    <a:pt x="6949" y="11292"/>
                  </a:cubicBezTo>
                  <a:cubicBezTo>
                    <a:pt x="6949" y="11369"/>
                    <a:pt x="6933" y="11431"/>
                    <a:pt x="6902" y="11509"/>
                  </a:cubicBezTo>
                  <a:lnTo>
                    <a:pt x="6887" y="11556"/>
                  </a:lnTo>
                  <a:lnTo>
                    <a:pt x="6654" y="11478"/>
                  </a:lnTo>
                  <a:cubicBezTo>
                    <a:pt x="6623" y="11462"/>
                    <a:pt x="6577" y="11431"/>
                    <a:pt x="6546" y="11400"/>
                  </a:cubicBezTo>
                  <a:cubicBezTo>
                    <a:pt x="6499" y="11354"/>
                    <a:pt x="6484" y="11261"/>
                    <a:pt x="6577" y="11121"/>
                  </a:cubicBezTo>
                  <a:lnTo>
                    <a:pt x="6592" y="11106"/>
                  </a:lnTo>
                  <a:close/>
                  <a:moveTo>
                    <a:pt x="1862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70" y="11168"/>
                    <a:pt x="2079" y="11416"/>
                  </a:cubicBezTo>
                  <a:cubicBezTo>
                    <a:pt x="2125" y="11493"/>
                    <a:pt x="2079" y="11587"/>
                    <a:pt x="2001" y="11618"/>
                  </a:cubicBezTo>
                  <a:cubicBezTo>
                    <a:pt x="1986" y="11633"/>
                    <a:pt x="1970" y="11633"/>
                    <a:pt x="1939" y="11633"/>
                  </a:cubicBezTo>
                  <a:cubicBezTo>
                    <a:pt x="1893" y="11633"/>
                    <a:pt x="1831" y="11618"/>
                    <a:pt x="1815" y="11556"/>
                  </a:cubicBezTo>
                  <a:cubicBezTo>
                    <a:pt x="1676" y="11230"/>
                    <a:pt x="1707" y="10734"/>
                    <a:pt x="1707" y="10718"/>
                  </a:cubicBezTo>
                  <a:cubicBezTo>
                    <a:pt x="1707" y="10640"/>
                    <a:pt x="1784" y="10578"/>
                    <a:pt x="1862" y="10578"/>
                  </a:cubicBezTo>
                  <a:close/>
                  <a:moveTo>
                    <a:pt x="15464" y="11556"/>
                  </a:moveTo>
                  <a:lnTo>
                    <a:pt x="15510" y="11618"/>
                  </a:lnTo>
                  <a:lnTo>
                    <a:pt x="15572" y="11618"/>
                  </a:lnTo>
                  <a:cubicBezTo>
                    <a:pt x="15603" y="11602"/>
                    <a:pt x="15627" y="11594"/>
                    <a:pt x="15648" y="11594"/>
                  </a:cubicBezTo>
                  <a:cubicBezTo>
                    <a:pt x="15669" y="11594"/>
                    <a:pt x="15689" y="11602"/>
                    <a:pt x="15712" y="11618"/>
                  </a:cubicBezTo>
                  <a:cubicBezTo>
                    <a:pt x="15805" y="11649"/>
                    <a:pt x="15820" y="11742"/>
                    <a:pt x="15774" y="11881"/>
                  </a:cubicBezTo>
                  <a:lnTo>
                    <a:pt x="15774" y="11897"/>
                  </a:lnTo>
                  <a:lnTo>
                    <a:pt x="15743" y="11897"/>
                  </a:lnTo>
                  <a:cubicBezTo>
                    <a:pt x="15727" y="11928"/>
                    <a:pt x="15696" y="11928"/>
                    <a:pt x="15650" y="11928"/>
                  </a:cubicBezTo>
                  <a:cubicBezTo>
                    <a:pt x="15588" y="11928"/>
                    <a:pt x="15541" y="11897"/>
                    <a:pt x="15479" y="11866"/>
                  </a:cubicBezTo>
                  <a:cubicBezTo>
                    <a:pt x="15402" y="11804"/>
                    <a:pt x="15386" y="11695"/>
                    <a:pt x="15417" y="11618"/>
                  </a:cubicBezTo>
                  <a:lnTo>
                    <a:pt x="15464" y="11556"/>
                  </a:lnTo>
                  <a:close/>
                  <a:moveTo>
                    <a:pt x="20752" y="10470"/>
                  </a:moveTo>
                  <a:cubicBezTo>
                    <a:pt x="20830" y="10470"/>
                    <a:pt x="20892" y="10532"/>
                    <a:pt x="20892" y="10578"/>
                  </a:cubicBezTo>
                  <a:cubicBezTo>
                    <a:pt x="20892" y="10625"/>
                    <a:pt x="20892" y="11587"/>
                    <a:pt x="20783" y="11959"/>
                  </a:cubicBezTo>
                  <a:cubicBezTo>
                    <a:pt x="20768" y="12036"/>
                    <a:pt x="20706" y="12083"/>
                    <a:pt x="20659" y="12083"/>
                  </a:cubicBezTo>
                  <a:lnTo>
                    <a:pt x="20613" y="12083"/>
                  </a:lnTo>
                  <a:cubicBezTo>
                    <a:pt x="20535" y="12052"/>
                    <a:pt x="20504" y="11974"/>
                    <a:pt x="20520" y="11897"/>
                  </a:cubicBezTo>
                  <a:cubicBezTo>
                    <a:pt x="20597" y="11633"/>
                    <a:pt x="20613" y="10873"/>
                    <a:pt x="20613" y="10609"/>
                  </a:cubicBezTo>
                  <a:cubicBezTo>
                    <a:pt x="20613" y="10532"/>
                    <a:pt x="20675" y="10470"/>
                    <a:pt x="20752" y="10470"/>
                  </a:cubicBezTo>
                  <a:close/>
                  <a:moveTo>
                    <a:pt x="2985" y="13151"/>
                  </a:moveTo>
                  <a:cubicBezTo>
                    <a:pt x="3022" y="13151"/>
                    <a:pt x="3059" y="13161"/>
                    <a:pt x="3087" y="13184"/>
                  </a:cubicBezTo>
                  <a:lnTo>
                    <a:pt x="3103" y="13200"/>
                  </a:lnTo>
                  <a:lnTo>
                    <a:pt x="3103" y="13215"/>
                  </a:lnTo>
                  <a:cubicBezTo>
                    <a:pt x="3134" y="13293"/>
                    <a:pt x="3149" y="13370"/>
                    <a:pt x="3103" y="13448"/>
                  </a:cubicBezTo>
                  <a:cubicBezTo>
                    <a:pt x="3087" y="13510"/>
                    <a:pt x="3009" y="13556"/>
                    <a:pt x="2947" y="13556"/>
                  </a:cubicBezTo>
                  <a:cubicBezTo>
                    <a:pt x="2932" y="13556"/>
                    <a:pt x="2901" y="13556"/>
                    <a:pt x="2870" y="13525"/>
                  </a:cubicBezTo>
                  <a:cubicBezTo>
                    <a:pt x="2792" y="13432"/>
                    <a:pt x="2792" y="13339"/>
                    <a:pt x="2839" y="13231"/>
                  </a:cubicBezTo>
                  <a:cubicBezTo>
                    <a:pt x="2858" y="13181"/>
                    <a:pt x="2922" y="13151"/>
                    <a:pt x="2985" y="13151"/>
                  </a:cubicBezTo>
                  <a:close/>
                  <a:moveTo>
                    <a:pt x="1297" y="11801"/>
                  </a:moveTo>
                  <a:cubicBezTo>
                    <a:pt x="1314" y="11801"/>
                    <a:pt x="1332" y="11802"/>
                    <a:pt x="1350" y="11804"/>
                  </a:cubicBezTo>
                  <a:cubicBezTo>
                    <a:pt x="1505" y="11850"/>
                    <a:pt x="1598" y="11974"/>
                    <a:pt x="1660" y="12098"/>
                  </a:cubicBezTo>
                  <a:cubicBezTo>
                    <a:pt x="1862" y="12502"/>
                    <a:pt x="1986" y="12905"/>
                    <a:pt x="2048" y="13355"/>
                  </a:cubicBezTo>
                  <a:cubicBezTo>
                    <a:pt x="2079" y="13649"/>
                    <a:pt x="1924" y="13944"/>
                    <a:pt x="1660" y="14037"/>
                  </a:cubicBezTo>
                  <a:cubicBezTo>
                    <a:pt x="1614" y="14053"/>
                    <a:pt x="1552" y="14053"/>
                    <a:pt x="1521" y="14053"/>
                  </a:cubicBezTo>
                  <a:cubicBezTo>
                    <a:pt x="1350" y="14053"/>
                    <a:pt x="1210" y="13913"/>
                    <a:pt x="1086" y="13680"/>
                  </a:cubicBezTo>
                  <a:cubicBezTo>
                    <a:pt x="916" y="13277"/>
                    <a:pt x="699" y="12734"/>
                    <a:pt x="854" y="12191"/>
                  </a:cubicBezTo>
                  <a:cubicBezTo>
                    <a:pt x="911" y="11989"/>
                    <a:pt x="1063" y="11801"/>
                    <a:pt x="1297" y="11801"/>
                  </a:cubicBezTo>
                  <a:close/>
                  <a:moveTo>
                    <a:pt x="19540" y="13236"/>
                  </a:moveTo>
                  <a:cubicBezTo>
                    <a:pt x="19556" y="13236"/>
                    <a:pt x="19573" y="13239"/>
                    <a:pt x="19589" y="13246"/>
                  </a:cubicBezTo>
                  <a:cubicBezTo>
                    <a:pt x="19667" y="13262"/>
                    <a:pt x="19698" y="13339"/>
                    <a:pt x="19682" y="13417"/>
                  </a:cubicBezTo>
                  <a:cubicBezTo>
                    <a:pt x="19512" y="13975"/>
                    <a:pt x="19077" y="14518"/>
                    <a:pt x="19062" y="14533"/>
                  </a:cubicBezTo>
                  <a:cubicBezTo>
                    <a:pt x="19031" y="14580"/>
                    <a:pt x="18984" y="14595"/>
                    <a:pt x="18953" y="14595"/>
                  </a:cubicBezTo>
                  <a:cubicBezTo>
                    <a:pt x="18907" y="14595"/>
                    <a:pt x="18876" y="14580"/>
                    <a:pt x="18845" y="14564"/>
                  </a:cubicBezTo>
                  <a:cubicBezTo>
                    <a:pt x="18767" y="14502"/>
                    <a:pt x="18767" y="14425"/>
                    <a:pt x="18845" y="14363"/>
                  </a:cubicBezTo>
                  <a:cubicBezTo>
                    <a:pt x="18845" y="14363"/>
                    <a:pt x="19263" y="13866"/>
                    <a:pt x="19419" y="13339"/>
                  </a:cubicBezTo>
                  <a:cubicBezTo>
                    <a:pt x="19431" y="13278"/>
                    <a:pt x="19481" y="13236"/>
                    <a:pt x="19540" y="13236"/>
                  </a:cubicBezTo>
                  <a:close/>
                  <a:moveTo>
                    <a:pt x="1427" y="14533"/>
                  </a:moveTo>
                  <a:lnTo>
                    <a:pt x="1707" y="14580"/>
                  </a:lnTo>
                  <a:lnTo>
                    <a:pt x="1707" y="14611"/>
                  </a:lnTo>
                  <a:lnTo>
                    <a:pt x="1707" y="14813"/>
                  </a:lnTo>
                  <a:cubicBezTo>
                    <a:pt x="1676" y="14890"/>
                    <a:pt x="1614" y="14952"/>
                    <a:pt x="1536" y="14952"/>
                  </a:cubicBezTo>
                  <a:lnTo>
                    <a:pt x="1521" y="14952"/>
                  </a:lnTo>
                  <a:cubicBezTo>
                    <a:pt x="1412" y="14921"/>
                    <a:pt x="1381" y="14844"/>
                    <a:pt x="1365" y="14766"/>
                  </a:cubicBezTo>
                  <a:cubicBezTo>
                    <a:pt x="1365" y="14688"/>
                    <a:pt x="1381" y="14626"/>
                    <a:pt x="1396" y="14580"/>
                  </a:cubicBezTo>
                  <a:lnTo>
                    <a:pt x="1427" y="14533"/>
                  </a:lnTo>
                  <a:close/>
                  <a:moveTo>
                    <a:pt x="2668" y="14332"/>
                  </a:moveTo>
                  <a:cubicBezTo>
                    <a:pt x="2777" y="14533"/>
                    <a:pt x="2901" y="14750"/>
                    <a:pt x="2994" y="14968"/>
                  </a:cubicBezTo>
                  <a:lnTo>
                    <a:pt x="3180" y="14533"/>
                  </a:lnTo>
                  <a:cubicBezTo>
                    <a:pt x="3215" y="14476"/>
                    <a:pt x="3266" y="14444"/>
                    <a:pt x="3322" y="14444"/>
                  </a:cubicBezTo>
                  <a:cubicBezTo>
                    <a:pt x="3342" y="14444"/>
                    <a:pt x="3362" y="14448"/>
                    <a:pt x="3382" y="14456"/>
                  </a:cubicBezTo>
                  <a:cubicBezTo>
                    <a:pt x="3459" y="14502"/>
                    <a:pt x="3490" y="14580"/>
                    <a:pt x="3459" y="14657"/>
                  </a:cubicBezTo>
                  <a:lnTo>
                    <a:pt x="3242" y="15138"/>
                  </a:lnTo>
                  <a:cubicBezTo>
                    <a:pt x="3444" y="15231"/>
                    <a:pt x="3645" y="15355"/>
                    <a:pt x="3847" y="15448"/>
                  </a:cubicBezTo>
                  <a:cubicBezTo>
                    <a:pt x="3925" y="15495"/>
                    <a:pt x="3940" y="15573"/>
                    <a:pt x="3940" y="15666"/>
                  </a:cubicBezTo>
                  <a:cubicBezTo>
                    <a:pt x="3909" y="15728"/>
                    <a:pt x="3862" y="15743"/>
                    <a:pt x="3800" y="15743"/>
                  </a:cubicBezTo>
                  <a:cubicBezTo>
                    <a:pt x="3769" y="15743"/>
                    <a:pt x="3754" y="15743"/>
                    <a:pt x="3723" y="15728"/>
                  </a:cubicBezTo>
                  <a:cubicBezTo>
                    <a:pt x="3568" y="15650"/>
                    <a:pt x="3397" y="15541"/>
                    <a:pt x="3227" y="15464"/>
                  </a:cubicBezTo>
                  <a:lnTo>
                    <a:pt x="3227" y="15464"/>
                  </a:lnTo>
                  <a:cubicBezTo>
                    <a:pt x="3320" y="15697"/>
                    <a:pt x="3397" y="15929"/>
                    <a:pt x="3475" y="16162"/>
                  </a:cubicBezTo>
                  <a:lnTo>
                    <a:pt x="3196" y="16239"/>
                  </a:lnTo>
                  <a:cubicBezTo>
                    <a:pt x="3149" y="16069"/>
                    <a:pt x="3071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8" y="16053"/>
                    <a:pt x="2761" y="16053"/>
                  </a:cubicBezTo>
                  <a:cubicBezTo>
                    <a:pt x="2746" y="16053"/>
                    <a:pt x="2715" y="16038"/>
                    <a:pt x="2699" y="16038"/>
                  </a:cubicBezTo>
                  <a:cubicBezTo>
                    <a:pt x="2622" y="15991"/>
                    <a:pt x="2575" y="15914"/>
                    <a:pt x="2622" y="15836"/>
                  </a:cubicBezTo>
                  <a:lnTo>
                    <a:pt x="2854" y="15309"/>
                  </a:lnTo>
                  <a:cubicBezTo>
                    <a:pt x="2839" y="15293"/>
                    <a:pt x="2839" y="15262"/>
                    <a:pt x="2808" y="15231"/>
                  </a:cubicBezTo>
                  <a:cubicBezTo>
                    <a:pt x="2622" y="15154"/>
                    <a:pt x="2451" y="15061"/>
                    <a:pt x="2281" y="14983"/>
                  </a:cubicBezTo>
                  <a:cubicBezTo>
                    <a:pt x="2203" y="14952"/>
                    <a:pt x="2156" y="14875"/>
                    <a:pt x="2203" y="14797"/>
                  </a:cubicBezTo>
                  <a:cubicBezTo>
                    <a:pt x="2225" y="14741"/>
                    <a:pt x="2272" y="14701"/>
                    <a:pt x="2326" y="14701"/>
                  </a:cubicBezTo>
                  <a:cubicBezTo>
                    <a:pt x="2346" y="14701"/>
                    <a:pt x="2368" y="14707"/>
                    <a:pt x="2389" y="14719"/>
                  </a:cubicBezTo>
                  <a:cubicBezTo>
                    <a:pt x="2451" y="14735"/>
                    <a:pt x="2529" y="14766"/>
                    <a:pt x="2606" y="14813"/>
                  </a:cubicBezTo>
                  <a:cubicBezTo>
                    <a:pt x="2529" y="14688"/>
                    <a:pt x="2467" y="14580"/>
                    <a:pt x="2405" y="14456"/>
                  </a:cubicBezTo>
                  <a:lnTo>
                    <a:pt x="2668" y="14332"/>
                  </a:lnTo>
                  <a:close/>
                  <a:moveTo>
                    <a:pt x="17511" y="15852"/>
                  </a:moveTo>
                  <a:cubicBezTo>
                    <a:pt x="17604" y="15852"/>
                    <a:pt x="17666" y="15898"/>
                    <a:pt x="17713" y="15976"/>
                  </a:cubicBezTo>
                  <a:cubicBezTo>
                    <a:pt x="17728" y="16038"/>
                    <a:pt x="17728" y="16115"/>
                    <a:pt x="17682" y="16162"/>
                  </a:cubicBezTo>
                  <a:cubicBezTo>
                    <a:pt x="17651" y="16239"/>
                    <a:pt x="17588" y="16286"/>
                    <a:pt x="17511" y="16286"/>
                  </a:cubicBezTo>
                  <a:lnTo>
                    <a:pt x="17449" y="16286"/>
                  </a:lnTo>
                  <a:cubicBezTo>
                    <a:pt x="17402" y="16270"/>
                    <a:pt x="17356" y="16224"/>
                    <a:pt x="17340" y="16193"/>
                  </a:cubicBezTo>
                  <a:cubicBezTo>
                    <a:pt x="17325" y="16146"/>
                    <a:pt x="17294" y="16069"/>
                    <a:pt x="17325" y="15976"/>
                  </a:cubicBezTo>
                  <a:cubicBezTo>
                    <a:pt x="17340" y="15898"/>
                    <a:pt x="17418" y="15852"/>
                    <a:pt x="17511" y="15852"/>
                  </a:cubicBezTo>
                  <a:close/>
                  <a:moveTo>
                    <a:pt x="19776" y="14685"/>
                  </a:moveTo>
                  <a:cubicBezTo>
                    <a:pt x="19786" y="14685"/>
                    <a:pt x="19796" y="14686"/>
                    <a:pt x="19806" y="14688"/>
                  </a:cubicBezTo>
                  <a:cubicBezTo>
                    <a:pt x="19884" y="14719"/>
                    <a:pt x="19915" y="14797"/>
                    <a:pt x="19899" y="14875"/>
                  </a:cubicBezTo>
                  <a:cubicBezTo>
                    <a:pt x="19744" y="15448"/>
                    <a:pt x="18845" y="16581"/>
                    <a:pt x="18814" y="16612"/>
                  </a:cubicBezTo>
                  <a:cubicBezTo>
                    <a:pt x="18767" y="16658"/>
                    <a:pt x="18736" y="16674"/>
                    <a:pt x="18690" y="16674"/>
                  </a:cubicBezTo>
                  <a:cubicBezTo>
                    <a:pt x="18659" y="16674"/>
                    <a:pt x="18612" y="16658"/>
                    <a:pt x="18597" y="16627"/>
                  </a:cubicBezTo>
                  <a:cubicBezTo>
                    <a:pt x="18535" y="16581"/>
                    <a:pt x="18519" y="16503"/>
                    <a:pt x="18597" y="16441"/>
                  </a:cubicBezTo>
                  <a:cubicBezTo>
                    <a:pt x="18597" y="16441"/>
                    <a:pt x="19465" y="15309"/>
                    <a:pt x="19620" y="14797"/>
                  </a:cubicBezTo>
                  <a:cubicBezTo>
                    <a:pt x="19647" y="14729"/>
                    <a:pt x="19710" y="14685"/>
                    <a:pt x="19776" y="14685"/>
                  </a:cubicBezTo>
                  <a:close/>
                  <a:moveTo>
                    <a:pt x="4700" y="16426"/>
                  </a:moveTo>
                  <a:cubicBezTo>
                    <a:pt x="4762" y="16426"/>
                    <a:pt x="4809" y="16441"/>
                    <a:pt x="4855" y="16503"/>
                  </a:cubicBezTo>
                  <a:cubicBezTo>
                    <a:pt x="4886" y="16550"/>
                    <a:pt x="4886" y="16612"/>
                    <a:pt x="4917" y="16689"/>
                  </a:cubicBezTo>
                  <a:cubicBezTo>
                    <a:pt x="4886" y="16751"/>
                    <a:pt x="4824" y="16782"/>
                    <a:pt x="4778" y="16813"/>
                  </a:cubicBezTo>
                  <a:lnTo>
                    <a:pt x="4716" y="16813"/>
                  </a:lnTo>
                  <a:cubicBezTo>
                    <a:pt x="4684" y="16813"/>
                    <a:pt x="4638" y="16782"/>
                    <a:pt x="4607" y="16767"/>
                  </a:cubicBezTo>
                  <a:cubicBezTo>
                    <a:pt x="4560" y="16736"/>
                    <a:pt x="4529" y="16658"/>
                    <a:pt x="4545" y="16596"/>
                  </a:cubicBezTo>
                  <a:cubicBezTo>
                    <a:pt x="4545" y="16534"/>
                    <a:pt x="4576" y="16472"/>
                    <a:pt x="4638" y="16457"/>
                  </a:cubicBezTo>
                  <a:lnTo>
                    <a:pt x="4653" y="16503"/>
                  </a:lnTo>
                  <a:lnTo>
                    <a:pt x="4700" y="16472"/>
                  </a:lnTo>
                  <a:lnTo>
                    <a:pt x="4700" y="16426"/>
                  </a:lnTo>
                  <a:close/>
                  <a:moveTo>
                    <a:pt x="3035" y="16664"/>
                  </a:moveTo>
                  <a:cubicBezTo>
                    <a:pt x="3067" y="16664"/>
                    <a:pt x="3100" y="16669"/>
                    <a:pt x="3134" y="16689"/>
                  </a:cubicBezTo>
                  <a:cubicBezTo>
                    <a:pt x="3211" y="16736"/>
                    <a:pt x="3289" y="16813"/>
                    <a:pt x="3258" y="16906"/>
                  </a:cubicBezTo>
                  <a:cubicBezTo>
                    <a:pt x="3258" y="16968"/>
                    <a:pt x="3227" y="16999"/>
                    <a:pt x="3180" y="17046"/>
                  </a:cubicBezTo>
                  <a:cubicBezTo>
                    <a:pt x="3149" y="17061"/>
                    <a:pt x="3103" y="17077"/>
                    <a:pt x="3071" y="17077"/>
                  </a:cubicBezTo>
                  <a:cubicBezTo>
                    <a:pt x="3025" y="17077"/>
                    <a:pt x="3009" y="17061"/>
                    <a:pt x="2994" y="17061"/>
                  </a:cubicBezTo>
                  <a:cubicBezTo>
                    <a:pt x="2885" y="17015"/>
                    <a:pt x="2808" y="16922"/>
                    <a:pt x="2839" y="16829"/>
                  </a:cubicBezTo>
                  <a:lnTo>
                    <a:pt x="2870" y="16829"/>
                  </a:lnTo>
                  <a:cubicBezTo>
                    <a:pt x="2854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16" y="16674"/>
                  </a:lnTo>
                  <a:cubicBezTo>
                    <a:pt x="2952" y="16674"/>
                    <a:pt x="2992" y="16664"/>
                    <a:pt x="3035" y="16664"/>
                  </a:cubicBezTo>
                  <a:close/>
                  <a:moveTo>
                    <a:pt x="15588" y="16705"/>
                  </a:moveTo>
                  <a:lnTo>
                    <a:pt x="15619" y="16751"/>
                  </a:lnTo>
                  <a:cubicBezTo>
                    <a:pt x="15650" y="16860"/>
                    <a:pt x="15619" y="16984"/>
                    <a:pt x="15510" y="17046"/>
                  </a:cubicBezTo>
                  <a:cubicBezTo>
                    <a:pt x="15464" y="17092"/>
                    <a:pt x="15355" y="17139"/>
                    <a:pt x="15262" y="17139"/>
                  </a:cubicBezTo>
                  <a:lnTo>
                    <a:pt x="15215" y="17139"/>
                  </a:lnTo>
                  <a:cubicBezTo>
                    <a:pt x="15169" y="17139"/>
                    <a:pt x="15107" y="17092"/>
                    <a:pt x="15076" y="17046"/>
                  </a:cubicBezTo>
                  <a:cubicBezTo>
                    <a:pt x="15045" y="16999"/>
                    <a:pt x="15045" y="16968"/>
                    <a:pt x="15076" y="16922"/>
                  </a:cubicBezTo>
                  <a:cubicBezTo>
                    <a:pt x="15107" y="16860"/>
                    <a:pt x="15169" y="16844"/>
                    <a:pt x="15215" y="16844"/>
                  </a:cubicBezTo>
                  <a:lnTo>
                    <a:pt x="15262" y="16844"/>
                  </a:lnTo>
                  <a:cubicBezTo>
                    <a:pt x="15324" y="16844"/>
                    <a:pt x="15355" y="16782"/>
                    <a:pt x="15355" y="16751"/>
                  </a:cubicBezTo>
                  <a:lnTo>
                    <a:pt x="15355" y="16705"/>
                  </a:lnTo>
                  <a:close/>
                  <a:moveTo>
                    <a:pt x="17108" y="17061"/>
                  </a:moveTo>
                  <a:lnTo>
                    <a:pt x="17139" y="17077"/>
                  </a:lnTo>
                  <a:cubicBezTo>
                    <a:pt x="17149" y="17082"/>
                    <a:pt x="17158" y="17084"/>
                    <a:pt x="17166" y="17084"/>
                  </a:cubicBezTo>
                  <a:cubicBezTo>
                    <a:pt x="17182" y="17084"/>
                    <a:pt x="17196" y="17077"/>
                    <a:pt x="17216" y="17077"/>
                  </a:cubicBezTo>
                  <a:cubicBezTo>
                    <a:pt x="17247" y="17069"/>
                    <a:pt x="17278" y="17065"/>
                    <a:pt x="17305" y="17065"/>
                  </a:cubicBezTo>
                  <a:cubicBezTo>
                    <a:pt x="17333" y="17065"/>
                    <a:pt x="17356" y="17069"/>
                    <a:pt x="17371" y="17077"/>
                  </a:cubicBezTo>
                  <a:cubicBezTo>
                    <a:pt x="17418" y="17092"/>
                    <a:pt x="17449" y="17139"/>
                    <a:pt x="17449" y="17201"/>
                  </a:cubicBezTo>
                  <a:cubicBezTo>
                    <a:pt x="17449" y="17248"/>
                    <a:pt x="17433" y="17310"/>
                    <a:pt x="17402" y="17341"/>
                  </a:cubicBezTo>
                  <a:cubicBezTo>
                    <a:pt x="17340" y="17372"/>
                    <a:pt x="17294" y="17387"/>
                    <a:pt x="17247" y="17387"/>
                  </a:cubicBezTo>
                  <a:cubicBezTo>
                    <a:pt x="17201" y="17387"/>
                    <a:pt x="17139" y="17387"/>
                    <a:pt x="17108" y="17372"/>
                  </a:cubicBezTo>
                  <a:lnTo>
                    <a:pt x="17092" y="17372"/>
                  </a:lnTo>
                  <a:lnTo>
                    <a:pt x="17092" y="17341"/>
                  </a:lnTo>
                  <a:cubicBezTo>
                    <a:pt x="17046" y="17279"/>
                    <a:pt x="17046" y="17170"/>
                    <a:pt x="17092" y="17092"/>
                  </a:cubicBezTo>
                  <a:lnTo>
                    <a:pt x="17108" y="17061"/>
                  </a:lnTo>
                  <a:close/>
                  <a:moveTo>
                    <a:pt x="6329" y="17899"/>
                  </a:moveTo>
                  <a:lnTo>
                    <a:pt x="6329" y="17930"/>
                  </a:lnTo>
                  <a:lnTo>
                    <a:pt x="6336" y="17900"/>
                  </a:lnTo>
                  <a:lnTo>
                    <a:pt x="6336" y="17900"/>
                  </a:lnTo>
                  <a:lnTo>
                    <a:pt x="6329" y="17899"/>
                  </a:lnTo>
                  <a:close/>
                  <a:moveTo>
                    <a:pt x="7527" y="17427"/>
                  </a:moveTo>
                  <a:cubicBezTo>
                    <a:pt x="7551" y="17427"/>
                    <a:pt x="7575" y="17434"/>
                    <a:pt x="7600" y="17449"/>
                  </a:cubicBezTo>
                  <a:cubicBezTo>
                    <a:pt x="7600" y="17449"/>
                    <a:pt x="8050" y="17697"/>
                    <a:pt x="8283" y="17790"/>
                  </a:cubicBezTo>
                  <a:cubicBezTo>
                    <a:pt x="8345" y="17837"/>
                    <a:pt x="8376" y="17914"/>
                    <a:pt x="8360" y="18008"/>
                  </a:cubicBezTo>
                  <a:cubicBezTo>
                    <a:pt x="8314" y="18054"/>
                    <a:pt x="8283" y="18085"/>
                    <a:pt x="8221" y="18085"/>
                  </a:cubicBezTo>
                  <a:cubicBezTo>
                    <a:pt x="8205" y="18085"/>
                    <a:pt x="8190" y="18070"/>
                    <a:pt x="8174" y="18070"/>
                  </a:cubicBezTo>
                  <a:cubicBezTo>
                    <a:pt x="7926" y="17945"/>
                    <a:pt x="7492" y="17713"/>
                    <a:pt x="7461" y="17697"/>
                  </a:cubicBezTo>
                  <a:cubicBezTo>
                    <a:pt x="7399" y="17666"/>
                    <a:pt x="7368" y="17589"/>
                    <a:pt x="7414" y="17511"/>
                  </a:cubicBezTo>
                  <a:cubicBezTo>
                    <a:pt x="7435" y="17459"/>
                    <a:pt x="7478" y="17427"/>
                    <a:pt x="7527" y="17427"/>
                  </a:cubicBezTo>
                  <a:close/>
                  <a:moveTo>
                    <a:pt x="17787" y="17617"/>
                  </a:moveTo>
                  <a:cubicBezTo>
                    <a:pt x="17798" y="17617"/>
                    <a:pt x="17810" y="17618"/>
                    <a:pt x="17821" y="17620"/>
                  </a:cubicBezTo>
                  <a:lnTo>
                    <a:pt x="17868" y="17620"/>
                  </a:lnTo>
                  <a:lnTo>
                    <a:pt x="17868" y="17666"/>
                  </a:lnTo>
                  <a:cubicBezTo>
                    <a:pt x="17883" y="17775"/>
                    <a:pt x="17883" y="17899"/>
                    <a:pt x="17837" y="17992"/>
                  </a:cubicBezTo>
                  <a:cubicBezTo>
                    <a:pt x="17806" y="18070"/>
                    <a:pt x="17713" y="18132"/>
                    <a:pt x="17635" y="18132"/>
                  </a:cubicBezTo>
                  <a:cubicBezTo>
                    <a:pt x="17588" y="18132"/>
                    <a:pt x="17557" y="18101"/>
                    <a:pt x="17511" y="18085"/>
                  </a:cubicBezTo>
                  <a:lnTo>
                    <a:pt x="17495" y="18070"/>
                  </a:lnTo>
                  <a:cubicBezTo>
                    <a:pt x="17433" y="17976"/>
                    <a:pt x="17433" y="17837"/>
                    <a:pt x="17511" y="17744"/>
                  </a:cubicBezTo>
                  <a:cubicBezTo>
                    <a:pt x="17580" y="17674"/>
                    <a:pt x="17687" y="17617"/>
                    <a:pt x="17787" y="17617"/>
                  </a:cubicBezTo>
                  <a:close/>
                  <a:moveTo>
                    <a:pt x="6302" y="17862"/>
                  </a:moveTo>
                  <a:cubicBezTo>
                    <a:pt x="6316" y="17862"/>
                    <a:pt x="6329" y="17864"/>
                    <a:pt x="6344" y="17868"/>
                  </a:cubicBezTo>
                  <a:lnTo>
                    <a:pt x="6336" y="17900"/>
                  </a:lnTo>
                  <a:lnTo>
                    <a:pt x="6336" y="17900"/>
                  </a:lnTo>
                  <a:lnTo>
                    <a:pt x="6499" y="17930"/>
                  </a:lnTo>
                  <a:lnTo>
                    <a:pt x="6468" y="18225"/>
                  </a:lnTo>
                  <a:lnTo>
                    <a:pt x="6437" y="18240"/>
                  </a:lnTo>
                  <a:cubicBezTo>
                    <a:pt x="6422" y="18256"/>
                    <a:pt x="6406" y="18256"/>
                    <a:pt x="6360" y="18256"/>
                  </a:cubicBezTo>
                  <a:cubicBezTo>
                    <a:pt x="6282" y="18256"/>
                    <a:pt x="6189" y="18209"/>
                    <a:pt x="6158" y="18132"/>
                  </a:cubicBezTo>
                  <a:cubicBezTo>
                    <a:pt x="6127" y="18070"/>
                    <a:pt x="6158" y="17992"/>
                    <a:pt x="6189" y="17930"/>
                  </a:cubicBezTo>
                  <a:cubicBezTo>
                    <a:pt x="6224" y="17883"/>
                    <a:pt x="6260" y="17862"/>
                    <a:pt x="6302" y="17862"/>
                  </a:cubicBezTo>
                  <a:close/>
                  <a:moveTo>
                    <a:pt x="5068" y="17886"/>
                  </a:moveTo>
                  <a:cubicBezTo>
                    <a:pt x="5142" y="17886"/>
                    <a:pt x="5211" y="17928"/>
                    <a:pt x="5243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43" y="18209"/>
                    <a:pt x="5196" y="18240"/>
                    <a:pt x="5165" y="18256"/>
                  </a:cubicBezTo>
                  <a:cubicBezTo>
                    <a:pt x="5134" y="18287"/>
                    <a:pt x="5119" y="18287"/>
                    <a:pt x="5088" y="18287"/>
                  </a:cubicBezTo>
                  <a:cubicBezTo>
                    <a:pt x="5026" y="18287"/>
                    <a:pt x="4948" y="18240"/>
                    <a:pt x="4886" y="18178"/>
                  </a:cubicBezTo>
                  <a:cubicBezTo>
                    <a:pt x="4855" y="18085"/>
                    <a:pt x="4871" y="17976"/>
                    <a:pt x="4964" y="17914"/>
                  </a:cubicBezTo>
                  <a:cubicBezTo>
                    <a:pt x="4998" y="17895"/>
                    <a:pt x="5033" y="17886"/>
                    <a:pt x="5068" y="17886"/>
                  </a:cubicBezTo>
                  <a:close/>
                  <a:moveTo>
                    <a:pt x="4369" y="18331"/>
                  </a:moveTo>
                  <a:cubicBezTo>
                    <a:pt x="4435" y="18331"/>
                    <a:pt x="4506" y="18362"/>
                    <a:pt x="4545" y="18411"/>
                  </a:cubicBezTo>
                  <a:cubicBezTo>
                    <a:pt x="4576" y="18473"/>
                    <a:pt x="4607" y="18519"/>
                    <a:pt x="4560" y="18566"/>
                  </a:cubicBezTo>
                  <a:cubicBezTo>
                    <a:pt x="4545" y="18643"/>
                    <a:pt x="4467" y="18705"/>
                    <a:pt x="4374" y="18705"/>
                  </a:cubicBezTo>
                  <a:cubicBezTo>
                    <a:pt x="4328" y="18705"/>
                    <a:pt x="4297" y="18690"/>
                    <a:pt x="4266" y="18674"/>
                  </a:cubicBezTo>
                  <a:cubicBezTo>
                    <a:pt x="4235" y="18628"/>
                    <a:pt x="4188" y="18566"/>
                    <a:pt x="4188" y="18519"/>
                  </a:cubicBezTo>
                  <a:cubicBezTo>
                    <a:pt x="4188" y="18457"/>
                    <a:pt x="4235" y="18395"/>
                    <a:pt x="4266" y="18364"/>
                  </a:cubicBezTo>
                  <a:cubicBezTo>
                    <a:pt x="4294" y="18341"/>
                    <a:pt x="4331" y="18331"/>
                    <a:pt x="4369" y="18331"/>
                  </a:cubicBezTo>
                  <a:close/>
                  <a:moveTo>
                    <a:pt x="17104" y="18066"/>
                  </a:moveTo>
                  <a:cubicBezTo>
                    <a:pt x="17132" y="18066"/>
                    <a:pt x="17161" y="18073"/>
                    <a:pt x="17185" y="18085"/>
                  </a:cubicBezTo>
                  <a:cubicBezTo>
                    <a:pt x="17263" y="18132"/>
                    <a:pt x="17263" y="18225"/>
                    <a:pt x="17201" y="18302"/>
                  </a:cubicBezTo>
                  <a:cubicBezTo>
                    <a:pt x="16906" y="18690"/>
                    <a:pt x="15960" y="19357"/>
                    <a:pt x="15929" y="19388"/>
                  </a:cubicBezTo>
                  <a:cubicBezTo>
                    <a:pt x="15898" y="19403"/>
                    <a:pt x="15867" y="19403"/>
                    <a:pt x="15851" y="19403"/>
                  </a:cubicBezTo>
                  <a:cubicBezTo>
                    <a:pt x="15805" y="19403"/>
                    <a:pt x="15743" y="19388"/>
                    <a:pt x="15727" y="19341"/>
                  </a:cubicBezTo>
                  <a:cubicBezTo>
                    <a:pt x="15696" y="19295"/>
                    <a:pt x="15712" y="19186"/>
                    <a:pt x="15774" y="19155"/>
                  </a:cubicBezTo>
                  <a:cubicBezTo>
                    <a:pt x="15774" y="19140"/>
                    <a:pt x="16720" y="18473"/>
                    <a:pt x="16984" y="18132"/>
                  </a:cubicBezTo>
                  <a:cubicBezTo>
                    <a:pt x="17012" y="18084"/>
                    <a:pt x="17058" y="18066"/>
                    <a:pt x="17104" y="18066"/>
                  </a:cubicBezTo>
                  <a:close/>
                  <a:moveTo>
                    <a:pt x="6693" y="18803"/>
                  </a:moveTo>
                  <a:cubicBezTo>
                    <a:pt x="6720" y="18803"/>
                    <a:pt x="6749" y="18812"/>
                    <a:pt x="6778" y="18830"/>
                  </a:cubicBezTo>
                  <a:cubicBezTo>
                    <a:pt x="6778" y="18830"/>
                    <a:pt x="7445" y="19186"/>
                    <a:pt x="7817" y="19295"/>
                  </a:cubicBezTo>
                  <a:cubicBezTo>
                    <a:pt x="7895" y="19310"/>
                    <a:pt x="7942" y="19388"/>
                    <a:pt x="7942" y="19465"/>
                  </a:cubicBezTo>
                  <a:cubicBezTo>
                    <a:pt x="7910" y="19543"/>
                    <a:pt x="7848" y="19574"/>
                    <a:pt x="7802" y="19574"/>
                  </a:cubicBezTo>
                  <a:lnTo>
                    <a:pt x="7755" y="19574"/>
                  </a:lnTo>
                  <a:cubicBezTo>
                    <a:pt x="7352" y="19465"/>
                    <a:pt x="6654" y="19093"/>
                    <a:pt x="6639" y="19078"/>
                  </a:cubicBezTo>
                  <a:cubicBezTo>
                    <a:pt x="6561" y="19031"/>
                    <a:pt x="6546" y="18954"/>
                    <a:pt x="6577" y="18876"/>
                  </a:cubicBezTo>
                  <a:cubicBezTo>
                    <a:pt x="6606" y="18828"/>
                    <a:pt x="6647" y="18803"/>
                    <a:pt x="6693" y="18803"/>
                  </a:cubicBezTo>
                  <a:close/>
                  <a:moveTo>
                    <a:pt x="14536" y="18417"/>
                  </a:moveTo>
                  <a:cubicBezTo>
                    <a:pt x="14762" y="18417"/>
                    <a:pt x="14966" y="18523"/>
                    <a:pt x="15076" y="18705"/>
                  </a:cubicBezTo>
                  <a:cubicBezTo>
                    <a:pt x="15091" y="18767"/>
                    <a:pt x="15107" y="18799"/>
                    <a:pt x="15107" y="18845"/>
                  </a:cubicBezTo>
                  <a:cubicBezTo>
                    <a:pt x="15153" y="19016"/>
                    <a:pt x="15029" y="19171"/>
                    <a:pt x="14812" y="19279"/>
                  </a:cubicBezTo>
                  <a:cubicBezTo>
                    <a:pt x="14487" y="19496"/>
                    <a:pt x="14052" y="19745"/>
                    <a:pt x="13571" y="19745"/>
                  </a:cubicBezTo>
                  <a:cubicBezTo>
                    <a:pt x="13509" y="19745"/>
                    <a:pt x="13463" y="19729"/>
                    <a:pt x="13401" y="19729"/>
                  </a:cubicBezTo>
                  <a:cubicBezTo>
                    <a:pt x="13168" y="19714"/>
                    <a:pt x="12936" y="19558"/>
                    <a:pt x="12951" y="19326"/>
                  </a:cubicBezTo>
                  <a:cubicBezTo>
                    <a:pt x="12951" y="19171"/>
                    <a:pt x="13075" y="19047"/>
                    <a:pt x="13184" y="18969"/>
                  </a:cubicBezTo>
                  <a:cubicBezTo>
                    <a:pt x="13540" y="18752"/>
                    <a:pt x="13928" y="18550"/>
                    <a:pt x="14347" y="18442"/>
                  </a:cubicBezTo>
                  <a:cubicBezTo>
                    <a:pt x="14411" y="18425"/>
                    <a:pt x="14474" y="18417"/>
                    <a:pt x="14536" y="18417"/>
                  </a:cubicBezTo>
                  <a:close/>
                  <a:moveTo>
                    <a:pt x="5176" y="18616"/>
                  </a:moveTo>
                  <a:cubicBezTo>
                    <a:pt x="5205" y="18616"/>
                    <a:pt x="5234" y="18625"/>
                    <a:pt x="5258" y="18643"/>
                  </a:cubicBezTo>
                  <a:cubicBezTo>
                    <a:pt x="5258" y="18643"/>
                    <a:pt x="6003" y="19233"/>
                    <a:pt x="6716" y="19558"/>
                  </a:cubicBezTo>
                  <a:cubicBezTo>
                    <a:pt x="6794" y="19605"/>
                    <a:pt x="6809" y="19698"/>
                    <a:pt x="6794" y="19760"/>
                  </a:cubicBezTo>
                  <a:cubicBezTo>
                    <a:pt x="6747" y="19791"/>
                    <a:pt x="6716" y="19838"/>
                    <a:pt x="6654" y="19838"/>
                  </a:cubicBezTo>
                  <a:cubicBezTo>
                    <a:pt x="6639" y="19838"/>
                    <a:pt x="6623" y="19807"/>
                    <a:pt x="6592" y="19807"/>
                  </a:cubicBezTo>
                  <a:cubicBezTo>
                    <a:pt x="5848" y="19465"/>
                    <a:pt x="5119" y="18876"/>
                    <a:pt x="5088" y="18861"/>
                  </a:cubicBezTo>
                  <a:cubicBezTo>
                    <a:pt x="5026" y="18830"/>
                    <a:pt x="5010" y="18721"/>
                    <a:pt x="5072" y="18674"/>
                  </a:cubicBezTo>
                  <a:cubicBezTo>
                    <a:pt x="5091" y="18637"/>
                    <a:pt x="5133" y="18616"/>
                    <a:pt x="5176" y="18616"/>
                  </a:cubicBezTo>
                  <a:close/>
                  <a:moveTo>
                    <a:pt x="9861" y="19643"/>
                  </a:moveTo>
                  <a:cubicBezTo>
                    <a:pt x="10082" y="19643"/>
                    <a:pt x="10309" y="19657"/>
                    <a:pt x="10516" y="19698"/>
                  </a:cubicBezTo>
                  <a:cubicBezTo>
                    <a:pt x="10749" y="19760"/>
                    <a:pt x="10919" y="19915"/>
                    <a:pt x="10919" y="20101"/>
                  </a:cubicBezTo>
                  <a:cubicBezTo>
                    <a:pt x="10919" y="20148"/>
                    <a:pt x="10919" y="20179"/>
                    <a:pt x="10904" y="20194"/>
                  </a:cubicBezTo>
                  <a:cubicBezTo>
                    <a:pt x="10842" y="20349"/>
                    <a:pt x="10656" y="20365"/>
                    <a:pt x="10516" y="20396"/>
                  </a:cubicBezTo>
                  <a:cubicBezTo>
                    <a:pt x="10423" y="20411"/>
                    <a:pt x="10299" y="20411"/>
                    <a:pt x="10206" y="20411"/>
                  </a:cubicBezTo>
                  <a:cubicBezTo>
                    <a:pt x="9849" y="20411"/>
                    <a:pt x="9601" y="20349"/>
                    <a:pt x="9384" y="20241"/>
                  </a:cubicBezTo>
                  <a:cubicBezTo>
                    <a:pt x="9337" y="20194"/>
                    <a:pt x="9198" y="20117"/>
                    <a:pt x="9182" y="19993"/>
                  </a:cubicBezTo>
                  <a:cubicBezTo>
                    <a:pt x="9182" y="19931"/>
                    <a:pt x="9198" y="19853"/>
                    <a:pt x="9229" y="19791"/>
                  </a:cubicBezTo>
                  <a:cubicBezTo>
                    <a:pt x="9306" y="19698"/>
                    <a:pt x="9430" y="19667"/>
                    <a:pt x="9539" y="19652"/>
                  </a:cubicBezTo>
                  <a:cubicBezTo>
                    <a:pt x="9642" y="19646"/>
                    <a:pt x="9751" y="19643"/>
                    <a:pt x="9861" y="19643"/>
                  </a:cubicBezTo>
                  <a:close/>
                  <a:moveTo>
                    <a:pt x="7566" y="20258"/>
                  </a:moveTo>
                  <a:cubicBezTo>
                    <a:pt x="7623" y="20258"/>
                    <a:pt x="7680" y="20274"/>
                    <a:pt x="7724" y="20303"/>
                  </a:cubicBezTo>
                  <a:cubicBezTo>
                    <a:pt x="7817" y="20349"/>
                    <a:pt x="7879" y="20489"/>
                    <a:pt x="7848" y="20598"/>
                  </a:cubicBezTo>
                  <a:cubicBezTo>
                    <a:pt x="7848" y="20644"/>
                    <a:pt x="7833" y="20675"/>
                    <a:pt x="7802" y="20706"/>
                  </a:cubicBezTo>
                  <a:cubicBezTo>
                    <a:pt x="7786" y="20706"/>
                    <a:pt x="7755" y="20722"/>
                    <a:pt x="7740" y="20722"/>
                  </a:cubicBezTo>
                  <a:cubicBezTo>
                    <a:pt x="7709" y="20737"/>
                    <a:pt x="7662" y="20737"/>
                    <a:pt x="7631" y="20737"/>
                  </a:cubicBezTo>
                  <a:cubicBezTo>
                    <a:pt x="7523" y="20737"/>
                    <a:pt x="7445" y="20722"/>
                    <a:pt x="7399" y="20660"/>
                  </a:cubicBezTo>
                  <a:cubicBezTo>
                    <a:pt x="7337" y="20629"/>
                    <a:pt x="7321" y="20551"/>
                    <a:pt x="7321" y="20474"/>
                  </a:cubicBezTo>
                  <a:cubicBezTo>
                    <a:pt x="7321" y="20411"/>
                    <a:pt x="7352" y="20349"/>
                    <a:pt x="7399" y="20318"/>
                  </a:cubicBezTo>
                  <a:cubicBezTo>
                    <a:pt x="7440" y="20278"/>
                    <a:pt x="7502" y="20258"/>
                    <a:pt x="7566" y="20258"/>
                  </a:cubicBezTo>
                  <a:close/>
                  <a:moveTo>
                    <a:pt x="12505" y="20362"/>
                  </a:moveTo>
                  <a:cubicBezTo>
                    <a:pt x="12562" y="20362"/>
                    <a:pt x="12614" y="20402"/>
                    <a:pt x="12625" y="20458"/>
                  </a:cubicBezTo>
                  <a:cubicBezTo>
                    <a:pt x="12672" y="20536"/>
                    <a:pt x="12625" y="20613"/>
                    <a:pt x="12532" y="20644"/>
                  </a:cubicBezTo>
                  <a:cubicBezTo>
                    <a:pt x="12222" y="20768"/>
                    <a:pt x="11524" y="20784"/>
                    <a:pt x="11478" y="20784"/>
                  </a:cubicBezTo>
                  <a:cubicBezTo>
                    <a:pt x="11400" y="20784"/>
                    <a:pt x="11354" y="20722"/>
                    <a:pt x="11354" y="20644"/>
                  </a:cubicBezTo>
                  <a:cubicBezTo>
                    <a:pt x="11354" y="20567"/>
                    <a:pt x="11400" y="20489"/>
                    <a:pt x="11478" y="20489"/>
                  </a:cubicBezTo>
                  <a:cubicBezTo>
                    <a:pt x="11664" y="20489"/>
                    <a:pt x="12207" y="20458"/>
                    <a:pt x="12439" y="20380"/>
                  </a:cubicBezTo>
                  <a:cubicBezTo>
                    <a:pt x="12461" y="20368"/>
                    <a:pt x="12483" y="20362"/>
                    <a:pt x="12505" y="20362"/>
                  </a:cubicBezTo>
                  <a:close/>
                  <a:moveTo>
                    <a:pt x="10671" y="1"/>
                  </a:moveTo>
                  <a:cubicBezTo>
                    <a:pt x="4778" y="1"/>
                    <a:pt x="1" y="4762"/>
                    <a:pt x="1" y="10656"/>
                  </a:cubicBezTo>
                  <a:cubicBezTo>
                    <a:pt x="1" y="16550"/>
                    <a:pt x="4778" y="21327"/>
                    <a:pt x="10671" y="21327"/>
                  </a:cubicBezTo>
                  <a:cubicBezTo>
                    <a:pt x="16565" y="21327"/>
                    <a:pt x="21326" y="16550"/>
                    <a:pt x="21326" y="10656"/>
                  </a:cubicBezTo>
                  <a:cubicBezTo>
                    <a:pt x="21326" y="4762"/>
                    <a:pt x="16565" y="1"/>
                    <a:pt x="10671" y="1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2" name="Google Shape;8442;p26"/>
          <p:cNvGrpSpPr/>
          <p:nvPr/>
        </p:nvGrpSpPr>
        <p:grpSpPr>
          <a:xfrm>
            <a:off x="4279330" y="247036"/>
            <a:ext cx="585345" cy="584934"/>
            <a:chOff x="8012613" y="3770025"/>
            <a:chExt cx="533150" cy="532775"/>
          </a:xfrm>
        </p:grpSpPr>
        <p:sp>
          <p:nvSpPr>
            <p:cNvPr id="8443" name="Google Shape;8443;p26"/>
            <p:cNvSpPr/>
            <p:nvPr/>
          </p:nvSpPr>
          <p:spPr>
            <a:xfrm>
              <a:off x="8012613" y="4036025"/>
              <a:ext cx="800" cy="15525"/>
            </a:xfrm>
            <a:custGeom>
              <a:avLst/>
              <a:gdLst/>
              <a:ahLst/>
              <a:cxnLst/>
              <a:rect l="l" t="t" r="r" b="b"/>
              <a:pathLst>
                <a:path w="32" h="621" extrusionOk="0">
                  <a:moveTo>
                    <a:pt x="0" y="1"/>
                  </a:moveTo>
                  <a:cubicBezTo>
                    <a:pt x="0" y="218"/>
                    <a:pt x="0" y="435"/>
                    <a:pt x="31" y="621"/>
                  </a:cubicBezTo>
                  <a:cubicBezTo>
                    <a:pt x="31" y="404"/>
                    <a:pt x="0" y="20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26"/>
            <p:cNvSpPr/>
            <p:nvPr/>
          </p:nvSpPr>
          <p:spPr>
            <a:xfrm>
              <a:off x="8063788" y="4192300"/>
              <a:ext cx="6225" cy="8150"/>
            </a:xfrm>
            <a:custGeom>
              <a:avLst/>
              <a:gdLst/>
              <a:ahLst/>
              <a:cxnLst/>
              <a:rect l="l" t="t" r="r" b="b"/>
              <a:pathLst>
                <a:path w="249" h="326" extrusionOk="0">
                  <a:moveTo>
                    <a:pt x="1" y="0"/>
                  </a:moveTo>
                  <a:cubicBezTo>
                    <a:pt x="78" y="109"/>
                    <a:pt x="171" y="233"/>
                    <a:pt x="249" y="325"/>
                  </a:cubicBezTo>
                  <a:cubicBezTo>
                    <a:pt x="156" y="202"/>
                    <a:pt x="78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26"/>
            <p:cNvSpPr/>
            <p:nvPr/>
          </p:nvSpPr>
          <p:spPr>
            <a:xfrm>
              <a:off x="8054863" y="3883250"/>
              <a:ext cx="5850" cy="8950"/>
            </a:xfrm>
            <a:custGeom>
              <a:avLst/>
              <a:gdLst/>
              <a:ahLst/>
              <a:cxnLst/>
              <a:rect l="l" t="t" r="r" b="b"/>
              <a:pathLst>
                <a:path w="234" h="358" extrusionOk="0">
                  <a:moveTo>
                    <a:pt x="233" y="1"/>
                  </a:moveTo>
                  <a:lnTo>
                    <a:pt x="1" y="357"/>
                  </a:lnTo>
                  <a:cubicBezTo>
                    <a:pt x="78" y="264"/>
                    <a:pt x="156" y="125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26"/>
            <p:cNvSpPr/>
            <p:nvPr/>
          </p:nvSpPr>
          <p:spPr>
            <a:xfrm>
              <a:off x="8106838" y="423880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0" y="1"/>
                  </a:moveTo>
                  <a:cubicBezTo>
                    <a:pt x="93" y="94"/>
                    <a:pt x="217" y="187"/>
                    <a:pt x="326" y="265"/>
                  </a:cubicBezTo>
                  <a:cubicBezTo>
                    <a:pt x="217" y="172"/>
                    <a:pt x="109" y="9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26"/>
            <p:cNvSpPr/>
            <p:nvPr/>
          </p:nvSpPr>
          <p:spPr>
            <a:xfrm>
              <a:off x="8095188" y="4228350"/>
              <a:ext cx="7775" cy="7375"/>
            </a:xfrm>
            <a:custGeom>
              <a:avLst/>
              <a:gdLst/>
              <a:ahLst/>
              <a:cxnLst/>
              <a:rect l="l" t="t" r="r" b="b"/>
              <a:pathLst>
                <a:path w="311" h="295" extrusionOk="0">
                  <a:moveTo>
                    <a:pt x="1" y="0"/>
                  </a:moveTo>
                  <a:cubicBezTo>
                    <a:pt x="94" y="109"/>
                    <a:pt x="218" y="202"/>
                    <a:pt x="311" y="295"/>
                  </a:cubicBezTo>
                  <a:cubicBezTo>
                    <a:pt x="218" y="202"/>
                    <a:pt x="94" y="10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26"/>
            <p:cNvSpPr/>
            <p:nvPr/>
          </p:nvSpPr>
          <p:spPr>
            <a:xfrm>
              <a:off x="8279763" y="4267450"/>
              <a:ext cx="29100" cy="5125"/>
            </a:xfrm>
            <a:custGeom>
              <a:avLst/>
              <a:gdLst/>
              <a:ahLst/>
              <a:cxnLst/>
              <a:rect l="l" t="t" r="r" b="b"/>
              <a:pathLst>
                <a:path w="1164" h="205" extrusionOk="0">
                  <a:moveTo>
                    <a:pt x="655" y="0"/>
                  </a:moveTo>
                  <a:cubicBezTo>
                    <a:pt x="495" y="0"/>
                    <a:pt x="336" y="16"/>
                    <a:pt x="186" y="49"/>
                  </a:cubicBezTo>
                  <a:cubicBezTo>
                    <a:pt x="78" y="65"/>
                    <a:pt x="0" y="127"/>
                    <a:pt x="0" y="142"/>
                  </a:cubicBezTo>
                  <a:cubicBezTo>
                    <a:pt x="0" y="142"/>
                    <a:pt x="31" y="189"/>
                    <a:pt x="155" y="189"/>
                  </a:cubicBezTo>
                  <a:cubicBezTo>
                    <a:pt x="264" y="204"/>
                    <a:pt x="357" y="204"/>
                    <a:pt x="450" y="204"/>
                  </a:cubicBezTo>
                  <a:cubicBezTo>
                    <a:pt x="745" y="204"/>
                    <a:pt x="977" y="173"/>
                    <a:pt x="1133" y="65"/>
                  </a:cubicBezTo>
                  <a:cubicBezTo>
                    <a:pt x="1148" y="65"/>
                    <a:pt x="1148" y="49"/>
                    <a:pt x="1164" y="49"/>
                  </a:cubicBezTo>
                  <a:cubicBezTo>
                    <a:pt x="1148" y="34"/>
                    <a:pt x="1133" y="34"/>
                    <a:pt x="1071" y="34"/>
                  </a:cubicBezTo>
                  <a:cubicBezTo>
                    <a:pt x="934" y="12"/>
                    <a:pt x="794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26"/>
            <p:cNvSpPr/>
            <p:nvPr/>
          </p:nvSpPr>
          <p:spPr>
            <a:xfrm>
              <a:off x="8013763" y="4004625"/>
              <a:ext cx="1200" cy="10475"/>
            </a:xfrm>
            <a:custGeom>
              <a:avLst/>
              <a:gdLst/>
              <a:ahLst/>
              <a:cxnLst/>
              <a:rect l="l" t="t" r="r" b="b"/>
              <a:pathLst>
                <a:path w="48" h="419" extrusionOk="0">
                  <a:moveTo>
                    <a:pt x="47" y="0"/>
                  </a:moveTo>
                  <a:cubicBezTo>
                    <a:pt x="16" y="140"/>
                    <a:pt x="1" y="295"/>
                    <a:pt x="1" y="419"/>
                  </a:cubicBezTo>
                  <a:cubicBezTo>
                    <a:pt x="16" y="295"/>
                    <a:pt x="16" y="14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26"/>
            <p:cNvSpPr/>
            <p:nvPr/>
          </p:nvSpPr>
          <p:spPr>
            <a:xfrm>
              <a:off x="8045188" y="389605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294" y="1"/>
                  </a:moveTo>
                  <a:cubicBezTo>
                    <a:pt x="201" y="171"/>
                    <a:pt x="78" y="326"/>
                    <a:pt x="0" y="497"/>
                  </a:cubicBezTo>
                  <a:cubicBezTo>
                    <a:pt x="78" y="342"/>
                    <a:pt x="201" y="17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26"/>
            <p:cNvSpPr/>
            <p:nvPr/>
          </p:nvSpPr>
          <p:spPr>
            <a:xfrm>
              <a:off x="8012813" y="4020125"/>
              <a:ext cx="600" cy="15525"/>
            </a:xfrm>
            <a:custGeom>
              <a:avLst/>
              <a:gdLst/>
              <a:ahLst/>
              <a:cxnLst/>
              <a:rect l="l" t="t" r="r" b="b"/>
              <a:pathLst>
                <a:path w="24" h="621" extrusionOk="0">
                  <a:moveTo>
                    <a:pt x="23" y="0"/>
                  </a:moveTo>
                  <a:cubicBezTo>
                    <a:pt x="15" y="112"/>
                    <a:pt x="11" y="216"/>
                    <a:pt x="10" y="319"/>
                  </a:cubicBezTo>
                  <a:lnTo>
                    <a:pt x="10" y="319"/>
                  </a:lnTo>
                  <a:cubicBezTo>
                    <a:pt x="15" y="216"/>
                    <a:pt x="23" y="110"/>
                    <a:pt x="23" y="0"/>
                  </a:cubicBezTo>
                  <a:close/>
                  <a:moveTo>
                    <a:pt x="10" y="319"/>
                  </a:moveTo>
                  <a:cubicBezTo>
                    <a:pt x="4" y="421"/>
                    <a:pt x="0" y="521"/>
                    <a:pt x="8" y="621"/>
                  </a:cubicBezTo>
                  <a:cubicBezTo>
                    <a:pt x="8" y="515"/>
                    <a:pt x="8" y="417"/>
                    <a:pt x="10" y="3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26"/>
            <p:cNvSpPr/>
            <p:nvPr/>
          </p:nvSpPr>
          <p:spPr>
            <a:xfrm>
              <a:off x="8379788" y="3853000"/>
              <a:ext cx="15925" cy="12050"/>
            </a:xfrm>
            <a:custGeom>
              <a:avLst/>
              <a:gdLst/>
              <a:ahLst/>
              <a:cxnLst/>
              <a:rect l="l" t="t" r="r" b="b"/>
              <a:pathLst>
                <a:path w="637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71" y="156"/>
                    <a:pt x="342" y="311"/>
                    <a:pt x="528" y="482"/>
                  </a:cubicBezTo>
                  <a:cubicBezTo>
                    <a:pt x="559" y="466"/>
                    <a:pt x="621" y="420"/>
                    <a:pt x="637" y="358"/>
                  </a:cubicBezTo>
                  <a:cubicBezTo>
                    <a:pt x="637" y="342"/>
                    <a:pt x="621" y="311"/>
                    <a:pt x="528" y="249"/>
                  </a:cubicBezTo>
                  <a:cubicBezTo>
                    <a:pt x="389" y="156"/>
                    <a:pt x="18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26"/>
            <p:cNvSpPr/>
            <p:nvPr/>
          </p:nvSpPr>
          <p:spPr>
            <a:xfrm>
              <a:off x="8038188" y="39092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265" y="1"/>
                  </a:moveTo>
                  <a:cubicBezTo>
                    <a:pt x="172" y="171"/>
                    <a:pt x="94" y="342"/>
                    <a:pt x="1" y="513"/>
                  </a:cubicBezTo>
                  <a:cubicBezTo>
                    <a:pt x="94" y="342"/>
                    <a:pt x="187" y="17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26"/>
            <p:cNvSpPr/>
            <p:nvPr/>
          </p:nvSpPr>
          <p:spPr>
            <a:xfrm>
              <a:off x="8054863" y="4179100"/>
              <a:ext cx="5850" cy="8550"/>
            </a:xfrm>
            <a:custGeom>
              <a:avLst/>
              <a:gdLst/>
              <a:ahLst/>
              <a:cxnLst/>
              <a:rect l="l" t="t" r="r" b="b"/>
              <a:pathLst>
                <a:path w="234" h="342" extrusionOk="0">
                  <a:moveTo>
                    <a:pt x="1" y="0"/>
                  </a:moveTo>
                  <a:lnTo>
                    <a:pt x="1" y="0"/>
                  </a:lnTo>
                  <a:cubicBezTo>
                    <a:pt x="78" y="140"/>
                    <a:pt x="156" y="249"/>
                    <a:pt x="233" y="34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26"/>
            <p:cNvSpPr/>
            <p:nvPr/>
          </p:nvSpPr>
          <p:spPr>
            <a:xfrm>
              <a:off x="8021513" y="4102325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02"/>
                    <a:pt x="94" y="388"/>
                    <a:pt x="172" y="5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26"/>
            <p:cNvSpPr/>
            <p:nvPr/>
          </p:nvSpPr>
          <p:spPr>
            <a:xfrm>
              <a:off x="8095188" y="3835950"/>
              <a:ext cx="7775" cy="7400"/>
            </a:xfrm>
            <a:custGeom>
              <a:avLst/>
              <a:gdLst/>
              <a:ahLst/>
              <a:cxnLst/>
              <a:rect l="l" t="t" r="r" b="b"/>
              <a:pathLst>
                <a:path w="311" h="296" extrusionOk="0">
                  <a:moveTo>
                    <a:pt x="311" y="0"/>
                  </a:moveTo>
                  <a:lnTo>
                    <a:pt x="311" y="0"/>
                  </a:lnTo>
                  <a:cubicBezTo>
                    <a:pt x="202" y="94"/>
                    <a:pt x="94" y="187"/>
                    <a:pt x="1" y="295"/>
                  </a:cubicBezTo>
                  <a:cubicBezTo>
                    <a:pt x="94" y="187"/>
                    <a:pt x="218" y="94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26"/>
            <p:cNvSpPr/>
            <p:nvPr/>
          </p:nvSpPr>
          <p:spPr>
            <a:xfrm>
              <a:off x="8018038" y="4087600"/>
              <a:ext cx="3500" cy="14375"/>
            </a:xfrm>
            <a:custGeom>
              <a:avLst/>
              <a:gdLst/>
              <a:ahLst/>
              <a:cxnLst/>
              <a:rect l="l" t="t" r="r" b="b"/>
              <a:pathLst>
                <a:path w="140" h="575" extrusionOk="0">
                  <a:moveTo>
                    <a:pt x="0" y="0"/>
                  </a:moveTo>
                  <a:cubicBezTo>
                    <a:pt x="47" y="202"/>
                    <a:pt x="78" y="403"/>
                    <a:pt x="140" y="574"/>
                  </a:cubicBezTo>
                  <a:cubicBezTo>
                    <a:pt x="78" y="388"/>
                    <a:pt x="47" y="18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26"/>
            <p:cNvSpPr/>
            <p:nvPr/>
          </p:nvSpPr>
          <p:spPr>
            <a:xfrm>
              <a:off x="8015713" y="4072475"/>
              <a:ext cx="1575" cy="10500"/>
            </a:xfrm>
            <a:custGeom>
              <a:avLst/>
              <a:gdLst/>
              <a:ahLst/>
              <a:cxnLst/>
              <a:rect l="l" t="t" r="r" b="b"/>
              <a:pathLst>
                <a:path w="63" h="420" extrusionOk="0">
                  <a:moveTo>
                    <a:pt x="0" y="0"/>
                  </a:moveTo>
                  <a:cubicBezTo>
                    <a:pt x="16" y="140"/>
                    <a:pt x="47" y="295"/>
                    <a:pt x="62" y="419"/>
                  </a:cubicBezTo>
                  <a:cubicBezTo>
                    <a:pt x="47" y="295"/>
                    <a:pt x="16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26"/>
            <p:cNvSpPr/>
            <p:nvPr/>
          </p:nvSpPr>
          <p:spPr>
            <a:xfrm>
              <a:off x="8013763" y="4056575"/>
              <a:ext cx="1200" cy="10500"/>
            </a:xfrm>
            <a:custGeom>
              <a:avLst/>
              <a:gdLst/>
              <a:ahLst/>
              <a:cxnLst/>
              <a:rect l="l" t="t" r="r" b="b"/>
              <a:pathLst>
                <a:path w="48" h="420" extrusionOk="0">
                  <a:moveTo>
                    <a:pt x="1" y="0"/>
                  </a:moveTo>
                  <a:cubicBezTo>
                    <a:pt x="16" y="124"/>
                    <a:pt x="16" y="280"/>
                    <a:pt x="47" y="419"/>
                  </a:cubicBezTo>
                  <a:cubicBezTo>
                    <a:pt x="16" y="280"/>
                    <a:pt x="16" y="1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26"/>
            <p:cNvSpPr/>
            <p:nvPr/>
          </p:nvSpPr>
          <p:spPr>
            <a:xfrm>
              <a:off x="8063788" y="3871225"/>
              <a:ext cx="6225" cy="8175"/>
            </a:xfrm>
            <a:custGeom>
              <a:avLst/>
              <a:gdLst/>
              <a:ahLst/>
              <a:cxnLst/>
              <a:rect l="l" t="t" r="r" b="b"/>
              <a:pathLst>
                <a:path w="249" h="327" extrusionOk="0">
                  <a:moveTo>
                    <a:pt x="249" y="1"/>
                  </a:moveTo>
                  <a:cubicBezTo>
                    <a:pt x="156" y="125"/>
                    <a:pt x="78" y="218"/>
                    <a:pt x="1" y="327"/>
                  </a:cubicBezTo>
                  <a:cubicBezTo>
                    <a:pt x="78" y="218"/>
                    <a:pt x="171" y="125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26"/>
            <p:cNvSpPr/>
            <p:nvPr/>
          </p:nvSpPr>
          <p:spPr>
            <a:xfrm>
              <a:off x="8072313" y="3846025"/>
              <a:ext cx="20200" cy="21750"/>
            </a:xfrm>
            <a:custGeom>
              <a:avLst/>
              <a:gdLst/>
              <a:ahLst/>
              <a:cxnLst/>
              <a:rect l="l" t="t" r="r" b="b"/>
              <a:pathLst>
                <a:path w="808" h="870" extrusionOk="0">
                  <a:moveTo>
                    <a:pt x="807" y="1"/>
                  </a:moveTo>
                  <a:cubicBezTo>
                    <a:pt x="528" y="280"/>
                    <a:pt x="264" y="559"/>
                    <a:pt x="1" y="869"/>
                  </a:cubicBezTo>
                  <a:cubicBezTo>
                    <a:pt x="264" y="559"/>
                    <a:pt x="528" y="280"/>
                    <a:pt x="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26"/>
            <p:cNvSpPr/>
            <p:nvPr/>
          </p:nvSpPr>
          <p:spPr>
            <a:xfrm>
              <a:off x="8031988" y="413605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" y="1"/>
                  </a:moveTo>
                  <a:cubicBezTo>
                    <a:pt x="63" y="125"/>
                    <a:pt x="125" y="249"/>
                    <a:pt x="187" y="389"/>
                  </a:cubicBezTo>
                  <a:cubicBezTo>
                    <a:pt x="125" y="249"/>
                    <a:pt x="63" y="1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26"/>
            <p:cNvSpPr/>
            <p:nvPr/>
          </p:nvSpPr>
          <p:spPr>
            <a:xfrm>
              <a:off x="8038588" y="4149625"/>
              <a:ext cx="6625" cy="12825"/>
            </a:xfrm>
            <a:custGeom>
              <a:avLst/>
              <a:gdLst/>
              <a:ahLst/>
              <a:cxnLst/>
              <a:rect l="l" t="t" r="r" b="b"/>
              <a:pathLst>
                <a:path w="265" h="513" extrusionOk="0">
                  <a:moveTo>
                    <a:pt x="0" y="1"/>
                  </a:moveTo>
                  <a:cubicBezTo>
                    <a:pt x="78" y="171"/>
                    <a:pt x="171" y="342"/>
                    <a:pt x="264" y="513"/>
                  </a:cubicBezTo>
                  <a:cubicBezTo>
                    <a:pt x="171" y="342"/>
                    <a:pt x="78" y="17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26"/>
            <p:cNvSpPr/>
            <p:nvPr/>
          </p:nvSpPr>
          <p:spPr>
            <a:xfrm>
              <a:off x="8045188" y="4163200"/>
              <a:ext cx="7375" cy="12425"/>
            </a:xfrm>
            <a:custGeom>
              <a:avLst/>
              <a:gdLst/>
              <a:ahLst/>
              <a:cxnLst/>
              <a:rect l="l" t="t" r="r" b="b"/>
              <a:pathLst>
                <a:path w="295" h="497" extrusionOk="0">
                  <a:moveTo>
                    <a:pt x="0" y="1"/>
                  </a:moveTo>
                  <a:lnTo>
                    <a:pt x="0" y="1"/>
                  </a:lnTo>
                  <a:cubicBezTo>
                    <a:pt x="55" y="111"/>
                    <a:pt x="134" y="229"/>
                    <a:pt x="208" y="349"/>
                  </a:cubicBezTo>
                  <a:lnTo>
                    <a:pt x="208" y="349"/>
                  </a:lnTo>
                  <a:cubicBezTo>
                    <a:pt x="143" y="236"/>
                    <a:pt x="75" y="118"/>
                    <a:pt x="0" y="1"/>
                  </a:cubicBezTo>
                  <a:close/>
                  <a:moveTo>
                    <a:pt x="208" y="349"/>
                  </a:moveTo>
                  <a:cubicBezTo>
                    <a:pt x="237" y="399"/>
                    <a:pt x="266" y="449"/>
                    <a:pt x="295" y="497"/>
                  </a:cubicBezTo>
                  <a:cubicBezTo>
                    <a:pt x="268" y="447"/>
                    <a:pt x="238" y="398"/>
                    <a:pt x="208" y="3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26"/>
            <p:cNvSpPr/>
            <p:nvPr/>
          </p:nvSpPr>
          <p:spPr>
            <a:xfrm>
              <a:off x="8026963" y="4121325"/>
              <a:ext cx="3500" cy="10100"/>
            </a:xfrm>
            <a:custGeom>
              <a:avLst/>
              <a:gdLst/>
              <a:ahLst/>
              <a:cxnLst/>
              <a:rect l="l" t="t" r="r" b="b"/>
              <a:pathLst>
                <a:path w="140" h="404" extrusionOk="0">
                  <a:moveTo>
                    <a:pt x="0" y="0"/>
                  </a:moveTo>
                  <a:lnTo>
                    <a:pt x="0" y="0"/>
                  </a:lnTo>
                  <a:cubicBezTo>
                    <a:pt x="31" y="140"/>
                    <a:pt x="93" y="280"/>
                    <a:pt x="140" y="404"/>
                  </a:cubicBezTo>
                  <a:cubicBezTo>
                    <a:pt x="93" y="249"/>
                    <a:pt x="62" y="14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26"/>
            <p:cNvSpPr/>
            <p:nvPr/>
          </p:nvSpPr>
          <p:spPr>
            <a:xfrm>
              <a:off x="8118463" y="3815000"/>
              <a:ext cx="11650" cy="8950"/>
            </a:xfrm>
            <a:custGeom>
              <a:avLst/>
              <a:gdLst/>
              <a:ahLst/>
              <a:cxnLst/>
              <a:rect l="l" t="t" r="r" b="b"/>
              <a:pathLst>
                <a:path w="466" h="358" extrusionOk="0">
                  <a:moveTo>
                    <a:pt x="466" y="1"/>
                  </a:moveTo>
                  <a:lnTo>
                    <a:pt x="466" y="1"/>
                  </a:lnTo>
                  <a:cubicBezTo>
                    <a:pt x="311" y="94"/>
                    <a:pt x="155" y="218"/>
                    <a:pt x="0" y="358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26"/>
            <p:cNvSpPr/>
            <p:nvPr/>
          </p:nvSpPr>
          <p:spPr>
            <a:xfrm>
              <a:off x="8106838" y="3826250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326" y="1"/>
                  </a:moveTo>
                  <a:cubicBezTo>
                    <a:pt x="217" y="78"/>
                    <a:pt x="93" y="171"/>
                    <a:pt x="0" y="264"/>
                  </a:cubicBezTo>
                  <a:cubicBezTo>
                    <a:pt x="124" y="171"/>
                    <a:pt x="217" y="94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26"/>
            <p:cNvSpPr/>
            <p:nvPr/>
          </p:nvSpPr>
          <p:spPr>
            <a:xfrm>
              <a:off x="8072338" y="4203925"/>
              <a:ext cx="20175" cy="21725"/>
            </a:xfrm>
            <a:custGeom>
              <a:avLst/>
              <a:gdLst/>
              <a:ahLst/>
              <a:cxnLst/>
              <a:rect l="l" t="t" r="r" b="b"/>
              <a:pathLst>
                <a:path w="807" h="869" extrusionOk="0">
                  <a:moveTo>
                    <a:pt x="0" y="1"/>
                  </a:moveTo>
                  <a:cubicBezTo>
                    <a:pt x="264" y="311"/>
                    <a:pt x="512" y="590"/>
                    <a:pt x="806" y="869"/>
                  </a:cubicBezTo>
                  <a:cubicBezTo>
                    <a:pt x="527" y="590"/>
                    <a:pt x="264" y="3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26"/>
            <p:cNvSpPr/>
            <p:nvPr/>
          </p:nvSpPr>
          <p:spPr>
            <a:xfrm>
              <a:off x="8015713" y="3988725"/>
              <a:ext cx="1575" cy="10475"/>
            </a:xfrm>
            <a:custGeom>
              <a:avLst/>
              <a:gdLst/>
              <a:ahLst/>
              <a:cxnLst/>
              <a:rect l="l" t="t" r="r" b="b"/>
              <a:pathLst>
                <a:path w="63" h="419" extrusionOk="0">
                  <a:moveTo>
                    <a:pt x="62" y="0"/>
                  </a:moveTo>
                  <a:cubicBezTo>
                    <a:pt x="47" y="124"/>
                    <a:pt x="16" y="279"/>
                    <a:pt x="0" y="419"/>
                  </a:cubicBezTo>
                  <a:cubicBezTo>
                    <a:pt x="16" y="279"/>
                    <a:pt x="47" y="124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26"/>
            <p:cNvSpPr/>
            <p:nvPr/>
          </p:nvSpPr>
          <p:spPr>
            <a:xfrm>
              <a:off x="8027338" y="3940650"/>
              <a:ext cx="3525" cy="10100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140" y="0"/>
                  </a:moveTo>
                  <a:cubicBezTo>
                    <a:pt x="78" y="140"/>
                    <a:pt x="47" y="264"/>
                    <a:pt x="1" y="403"/>
                  </a:cubicBezTo>
                  <a:cubicBezTo>
                    <a:pt x="47" y="264"/>
                    <a:pt x="78" y="1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26"/>
            <p:cNvSpPr/>
            <p:nvPr/>
          </p:nvSpPr>
          <p:spPr>
            <a:xfrm>
              <a:off x="8118063" y="3770025"/>
              <a:ext cx="427700" cy="532775"/>
            </a:xfrm>
            <a:custGeom>
              <a:avLst/>
              <a:gdLst/>
              <a:ahLst/>
              <a:cxnLst/>
              <a:rect l="l" t="t" r="r" b="b"/>
              <a:pathLst>
                <a:path w="17108" h="21311" extrusionOk="0">
                  <a:moveTo>
                    <a:pt x="1" y="19140"/>
                  </a:moveTo>
                  <a:cubicBezTo>
                    <a:pt x="87" y="19204"/>
                    <a:pt x="174" y="19268"/>
                    <a:pt x="262" y="19330"/>
                  </a:cubicBezTo>
                  <a:lnTo>
                    <a:pt x="262" y="19330"/>
                  </a:lnTo>
                  <a:cubicBezTo>
                    <a:pt x="173" y="19265"/>
                    <a:pt x="87" y="19200"/>
                    <a:pt x="1" y="19140"/>
                  </a:cubicBezTo>
                  <a:close/>
                  <a:moveTo>
                    <a:pt x="262" y="19330"/>
                  </a:moveTo>
                  <a:cubicBezTo>
                    <a:pt x="333" y="19381"/>
                    <a:pt x="406" y="19433"/>
                    <a:pt x="482" y="19481"/>
                  </a:cubicBezTo>
                  <a:cubicBezTo>
                    <a:pt x="482" y="19481"/>
                    <a:pt x="482" y="19481"/>
                    <a:pt x="482" y="19481"/>
                  </a:cubicBezTo>
                  <a:lnTo>
                    <a:pt x="482" y="19481"/>
                  </a:lnTo>
                  <a:cubicBezTo>
                    <a:pt x="408" y="19432"/>
                    <a:pt x="335" y="19381"/>
                    <a:pt x="262" y="19330"/>
                  </a:cubicBezTo>
                  <a:close/>
                  <a:moveTo>
                    <a:pt x="6553" y="0"/>
                  </a:moveTo>
                  <a:cubicBezTo>
                    <a:pt x="6525" y="0"/>
                    <a:pt x="6497" y="1"/>
                    <a:pt x="6468" y="1"/>
                  </a:cubicBezTo>
                  <a:cubicBezTo>
                    <a:pt x="4266" y="1"/>
                    <a:pt x="2203" y="683"/>
                    <a:pt x="497" y="1815"/>
                  </a:cubicBezTo>
                  <a:lnTo>
                    <a:pt x="497" y="1815"/>
                  </a:lnTo>
                  <a:cubicBezTo>
                    <a:pt x="1645" y="1319"/>
                    <a:pt x="2917" y="1040"/>
                    <a:pt x="4266" y="1040"/>
                  </a:cubicBezTo>
                  <a:cubicBezTo>
                    <a:pt x="6437" y="1040"/>
                    <a:pt x="8423" y="1769"/>
                    <a:pt x="10036" y="2979"/>
                  </a:cubicBezTo>
                  <a:cubicBezTo>
                    <a:pt x="10050" y="2978"/>
                    <a:pt x="10065" y="2978"/>
                    <a:pt x="10080" y="2978"/>
                  </a:cubicBezTo>
                  <a:cubicBezTo>
                    <a:pt x="10467" y="2978"/>
                    <a:pt x="10837" y="3171"/>
                    <a:pt x="11121" y="3335"/>
                  </a:cubicBezTo>
                  <a:cubicBezTo>
                    <a:pt x="11323" y="3444"/>
                    <a:pt x="11416" y="3584"/>
                    <a:pt x="11400" y="3739"/>
                  </a:cubicBezTo>
                  <a:cubicBezTo>
                    <a:pt x="11400" y="3785"/>
                    <a:pt x="11369" y="3816"/>
                    <a:pt x="11354" y="3863"/>
                  </a:cubicBezTo>
                  <a:cubicBezTo>
                    <a:pt x="11323" y="3940"/>
                    <a:pt x="11261" y="3987"/>
                    <a:pt x="11199" y="4033"/>
                  </a:cubicBezTo>
                  <a:cubicBezTo>
                    <a:pt x="12843" y="5755"/>
                    <a:pt x="13851" y="8081"/>
                    <a:pt x="13851" y="10656"/>
                  </a:cubicBezTo>
                  <a:cubicBezTo>
                    <a:pt x="13851" y="14797"/>
                    <a:pt x="11261" y="18318"/>
                    <a:pt x="7601" y="19682"/>
                  </a:cubicBezTo>
                  <a:cubicBezTo>
                    <a:pt x="7694" y="19698"/>
                    <a:pt x="7802" y="19713"/>
                    <a:pt x="7880" y="19807"/>
                  </a:cubicBezTo>
                  <a:cubicBezTo>
                    <a:pt x="7942" y="19869"/>
                    <a:pt x="7957" y="19931"/>
                    <a:pt x="7942" y="20008"/>
                  </a:cubicBezTo>
                  <a:cubicBezTo>
                    <a:pt x="7911" y="20148"/>
                    <a:pt x="7787" y="20225"/>
                    <a:pt x="7725" y="20256"/>
                  </a:cubicBezTo>
                  <a:cubicBezTo>
                    <a:pt x="7523" y="20380"/>
                    <a:pt x="7244" y="20427"/>
                    <a:pt x="6918" y="20427"/>
                  </a:cubicBezTo>
                  <a:cubicBezTo>
                    <a:pt x="6794" y="20427"/>
                    <a:pt x="6701" y="20411"/>
                    <a:pt x="6608" y="20411"/>
                  </a:cubicBezTo>
                  <a:cubicBezTo>
                    <a:pt x="6468" y="20396"/>
                    <a:pt x="6298" y="20380"/>
                    <a:pt x="6220" y="20225"/>
                  </a:cubicBezTo>
                  <a:cubicBezTo>
                    <a:pt x="6205" y="20179"/>
                    <a:pt x="6205" y="20148"/>
                    <a:pt x="6205" y="20101"/>
                  </a:cubicBezTo>
                  <a:lnTo>
                    <a:pt x="6205" y="20070"/>
                  </a:lnTo>
                  <a:cubicBezTo>
                    <a:pt x="5569" y="20179"/>
                    <a:pt x="4902" y="20256"/>
                    <a:pt x="4251" y="20256"/>
                  </a:cubicBezTo>
                  <a:cubicBezTo>
                    <a:pt x="2901" y="20256"/>
                    <a:pt x="1645" y="19962"/>
                    <a:pt x="482" y="19481"/>
                  </a:cubicBezTo>
                  <a:lnTo>
                    <a:pt x="482" y="19481"/>
                  </a:lnTo>
                  <a:cubicBezTo>
                    <a:pt x="2192" y="20626"/>
                    <a:pt x="4245" y="21311"/>
                    <a:pt x="6453" y="21311"/>
                  </a:cubicBezTo>
                  <a:cubicBezTo>
                    <a:pt x="12347" y="21311"/>
                    <a:pt x="17108" y="16534"/>
                    <a:pt x="17108" y="10640"/>
                  </a:cubicBezTo>
                  <a:cubicBezTo>
                    <a:pt x="17108" y="4775"/>
                    <a:pt x="12392" y="0"/>
                    <a:pt x="6553" y="0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26"/>
            <p:cNvSpPr/>
            <p:nvPr/>
          </p:nvSpPr>
          <p:spPr>
            <a:xfrm>
              <a:off x="8230138" y="4278600"/>
              <a:ext cx="32200" cy="10650"/>
            </a:xfrm>
            <a:custGeom>
              <a:avLst/>
              <a:gdLst/>
              <a:ahLst/>
              <a:cxnLst/>
              <a:rect l="l" t="t" r="r" b="b"/>
              <a:pathLst>
                <a:path w="1288" h="426" extrusionOk="0">
                  <a:moveTo>
                    <a:pt x="150" y="1"/>
                  </a:moveTo>
                  <a:cubicBezTo>
                    <a:pt x="92" y="1"/>
                    <a:pt x="40" y="24"/>
                    <a:pt x="16" y="84"/>
                  </a:cubicBezTo>
                  <a:cubicBezTo>
                    <a:pt x="0" y="161"/>
                    <a:pt x="16" y="239"/>
                    <a:pt x="93" y="286"/>
                  </a:cubicBezTo>
                  <a:cubicBezTo>
                    <a:pt x="403" y="394"/>
                    <a:pt x="1117" y="425"/>
                    <a:pt x="1132" y="425"/>
                  </a:cubicBezTo>
                  <a:cubicBezTo>
                    <a:pt x="1210" y="425"/>
                    <a:pt x="1272" y="363"/>
                    <a:pt x="1272" y="286"/>
                  </a:cubicBezTo>
                  <a:cubicBezTo>
                    <a:pt x="1287" y="208"/>
                    <a:pt x="1241" y="130"/>
                    <a:pt x="1163" y="130"/>
                  </a:cubicBezTo>
                  <a:cubicBezTo>
                    <a:pt x="962" y="130"/>
                    <a:pt x="419" y="84"/>
                    <a:pt x="202" y="6"/>
                  </a:cubicBezTo>
                  <a:cubicBezTo>
                    <a:pt x="184" y="3"/>
                    <a:pt x="167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26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96" y="1"/>
                  </a:moveTo>
                  <a:cubicBezTo>
                    <a:pt x="557" y="1"/>
                    <a:pt x="31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32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5" y="294"/>
                    <a:pt x="812" y="294"/>
                  </a:cubicBezTo>
                  <a:cubicBezTo>
                    <a:pt x="1267" y="294"/>
                    <a:pt x="1722" y="335"/>
                    <a:pt x="1722" y="335"/>
                  </a:cubicBezTo>
                  <a:cubicBezTo>
                    <a:pt x="1800" y="335"/>
                    <a:pt x="1877" y="288"/>
                    <a:pt x="1877" y="195"/>
                  </a:cubicBezTo>
                  <a:cubicBezTo>
                    <a:pt x="1893" y="133"/>
                    <a:pt x="1846" y="71"/>
                    <a:pt x="1769" y="56"/>
                  </a:cubicBezTo>
                  <a:cubicBezTo>
                    <a:pt x="1738" y="56"/>
                    <a:pt x="1273" y="1"/>
                    <a:pt x="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26"/>
            <p:cNvSpPr/>
            <p:nvPr/>
          </p:nvSpPr>
          <p:spPr>
            <a:xfrm>
              <a:off x="8315813" y="3798775"/>
              <a:ext cx="12050" cy="12775"/>
            </a:xfrm>
            <a:custGeom>
              <a:avLst/>
              <a:gdLst/>
              <a:ahLst/>
              <a:cxnLst/>
              <a:rect l="l" t="t" r="r" b="b"/>
              <a:pathLst>
                <a:path w="482" h="511" extrusionOk="0">
                  <a:moveTo>
                    <a:pt x="230" y="1"/>
                  </a:moveTo>
                  <a:cubicBezTo>
                    <a:pt x="216" y="1"/>
                    <a:pt x="201" y="4"/>
                    <a:pt x="187" y="14"/>
                  </a:cubicBezTo>
                  <a:cubicBezTo>
                    <a:pt x="156" y="14"/>
                    <a:pt x="109" y="45"/>
                    <a:pt x="78" y="92"/>
                  </a:cubicBezTo>
                  <a:cubicBezTo>
                    <a:pt x="1" y="185"/>
                    <a:pt x="16" y="324"/>
                    <a:pt x="94" y="417"/>
                  </a:cubicBezTo>
                  <a:cubicBezTo>
                    <a:pt x="140" y="479"/>
                    <a:pt x="202" y="510"/>
                    <a:pt x="280" y="510"/>
                  </a:cubicBezTo>
                  <a:cubicBezTo>
                    <a:pt x="326" y="510"/>
                    <a:pt x="373" y="495"/>
                    <a:pt x="404" y="479"/>
                  </a:cubicBezTo>
                  <a:lnTo>
                    <a:pt x="420" y="448"/>
                  </a:lnTo>
                  <a:cubicBezTo>
                    <a:pt x="482" y="386"/>
                    <a:pt x="482" y="309"/>
                    <a:pt x="466" y="231"/>
                  </a:cubicBezTo>
                  <a:cubicBezTo>
                    <a:pt x="451" y="154"/>
                    <a:pt x="389" y="76"/>
                    <a:pt x="326" y="30"/>
                  </a:cubicBezTo>
                  <a:cubicBezTo>
                    <a:pt x="294" y="19"/>
                    <a:pt x="262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26"/>
            <p:cNvSpPr/>
            <p:nvPr/>
          </p:nvSpPr>
          <p:spPr>
            <a:xfrm>
              <a:off x="8338688" y="3789425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0"/>
                  </a:moveTo>
                  <a:lnTo>
                    <a:pt x="327" y="16"/>
                  </a:lnTo>
                  <a:cubicBezTo>
                    <a:pt x="202" y="31"/>
                    <a:pt x="32" y="78"/>
                    <a:pt x="16" y="217"/>
                  </a:cubicBezTo>
                  <a:cubicBezTo>
                    <a:pt x="1" y="248"/>
                    <a:pt x="16" y="310"/>
                    <a:pt x="32" y="342"/>
                  </a:cubicBezTo>
                  <a:cubicBezTo>
                    <a:pt x="78" y="404"/>
                    <a:pt x="125" y="450"/>
                    <a:pt x="187" y="450"/>
                  </a:cubicBezTo>
                  <a:lnTo>
                    <a:pt x="249" y="450"/>
                  </a:lnTo>
                  <a:cubicBezTo>
                    <a:pt x="327" y="450"/>
                    <a:pt x="389" y="419"/>
                    <a:pt x="451" y="373"/>
                  </a:cubicBezTo>
                  <a:lnTo>
                    <a:pt x="482" y="342"/>
                  </a:lnTo>
                  <a:lnTo>
                    <a:pt x="497" y="93"/>
                  </a:lnTo>
                  <a:lnTo>
                    <a:pt x="435" y="93"/>
                  </a:lnTo>
                  <a:cubicBezTo>
                    <a:pt x="420" y="93"/>
                    <a:pt x="404" y="78"/>
                    <a:pt x="404" y="62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26"/>
            <p:cNvSpPr/>
            <p:nvPr/>
          </p:nvSpPr>
          <p:spPr>
            <a:xfrm>
              <a:off x="8383663" y="4216175"/>
              <a:ext cx="9725" cy="9875"/>
            </a:xfrm>
            <a:custGeom>
              <a:avLst/>
              <a:gdLst/>
              <a:ahLst/>
              <a:cxnLst/>
              <a:rect l="l" t="t" r="r" b="b"/>
              <a:pathLst>
                <a:path w="389" h="395" extrusionOk="0">
                  <a:moveTo>
                    <a:pt x="213" y="1"/>
                  </a:moveTo>
                  <a:cubicBezTo>
                    <a:pt x="200" y="1"/>
                    <a:pt x="186" y="3"/>
                    <a:pt x="172" y="6"/>
                  </a:cubicBezTo>
                  <a:lnTo>
                    <a:pt x="187" y="68"/>
                  </a:lnTo>
                  <a:lnTo>
                    <a:pt x="187" y="84"/>
                  </a:lnTo>
                  <a:lnTo>
                    <a:pt x="172" y="22"/>
                  </a:lnTo>
                  <a:lnTo>
                    <a:pt x="1" y="68"/>
                  </a:lnTo>
                  <a:lnTo>
                    <a:pt x="47" y="363"/>
                  </a:lnTo>
                  <a:lnTo>
                    <a:pt x="78" y="379"/>
                  </a:lnTo>
                  <a:cubicBezTo>
                    <a:pt x="94" y="379"/>
                    <a:pt x="125" y="394"/>
                    <a:pt x="156" y="394"/>
                  </a:cubicBezTo>
                  <a:cubicBezTo>
                    <a:pt x="234" y="394"/>
                    <a:pt x="327" y="363"/>
                    <a:pt x="358" y="255"/>
                  </a:cubicBezTo>
                  <a:cubicBezTo>
                    <a:pt x="389" y="208"/>
                    <a:pt x="373" y="130"/>
                    <a:pt x="327" y="68"/>
                  </a:cubicBezTo>
                  <a:cubicBezTo>
                    <a:pt x="291" y="21"/>
                    <a:pt x="256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26"/>
            <p:cNvSpPr/>
            <p:nvPr/>
          </p:nvSpPr>
          <p:spPr>
            <a:xfrm>
              <a:off x="8399188" y="3814225"/>
              <a:ext cx="7775" cy="6625"/>
            </a:xfrm>
            <a:custGeom>
              <a:avLst/>
              <a:gdLst/>
              <a:ahLst/>
              <a:cxnLst/>
              <a:rect l="l" t="t" r="r" b="b"/>
              <a:pathLst>
                <a:path w="311" h="265" extrusionOk="0">
                  <a:moveTo>
                    <a:pt x="47" y="1"/>
                  </a:moveTo>
                  <a:lnTo>
                    <a:pt x="31" y="16"/>
                  </a:lnTo>
                  <a:cubicBezTo>
                    <a:pt x="0" y="78"/>
                    <a:pt x="16" y="172"/>
                    <a:pt x="78" y="234"/>
                  </a:cubicBezTo>
                  <a:cubicBezTo>
                    <a:pt x="109" y="249"/>
                    <a:pt x="155" y="265"/>
                    <a:pt x="186" y="265"/>
                  </a:cubicBezTo>
                  <a:cubicBezTo>
                    <a:pt x="202" y="265"/>
                    <a:pt x="248" y="265"/>
                    <a:pt x="264" y="249"/>
                  </a:cubicBezTo>
                  <a:lnTo>
                    <a:pt x="311" y="234"/>
                  </a:lnTo>
                  <a:lnTo>
                    <a:pt x="311" y="32"/>
                  </a:lnTo>
                  <a:lnTo>
                    <a:pt x="248" y="4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26"/>
            <p:cNvSpPr/>
            <p:nvPr/>
          </p:nvSpPr>
          <p:spPr>
            <a:xfrm>
              <a:off x="8416238" y="3823150"/>
              <a:ext cx="12050" cy="10875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80" y="1"/>
                  </a:moveTo>
                  <a:cubicBezTo>
                    <a:pt x="171" y="1"/>
                    <a:pt x="78" y="63"/>
                    <a:pt x="32" y="140"/>
                  </a:cubicBezTo>
                  <a:cubicBezTo>
                    <a:pt x="16" y="202"/>
                    <a:pt x="1" y="264"/>
                    <a:pt x="32" y="311"/>
                  </a:cubicBezTo>
                  <a:cubicBezTo>
                    <a:pt x="47" y="373"/>
                    <a:pt x="94" y="419"/>
                    <a:pt x="156" y="435"/>
                  </a:cubicBezTo>
                  <a:lnTo>
                    <a:pt x="171" y="435"/>
                  </a:lnTo>
                  <a:lnTo>
                    <a:pt x="482" y="342"/>
                  </a:lnTo>
                  <a:lnTo>
                    <a:pt x="466" y="280"/>
                  </a:lnTo>
                  <a:lnTo>
                    <a:pt x="466" y="218"/>
                  </a:lnTo>
                  <a:cubicBezTo>
                    <a:pt x="466" y="156"/>
                    <a:pt x="482" y="109"/>
                    <a:pt x="420" y="47"/>
                  </a:cubicBezTo>
                  <a:cubicBezTo>
                    <a:pt x="404" y="32"/>
                    <a:pt x="357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26"/>
            <p:cNvSpPr/>
            <p:nvPr/>
          </p:nvSpPr>
          <p:spPr>
            <a:xfrm>
              <a:off x="8436413" y="3868125"/>
              <a:ext cx="27925" cy="26775"/>
            </a:xfrm>
            <a:custGeom>
              <a:avLst/>
              <a:gdLst/>
              <a:ahLst/>
              <a:cxnLst/>
              <a:rect l="l" t="t" r="r" b="b"/>
              <a:pathLst>
                <a:path w="1117" h="1071" extrusionOk="0">
                  <a:moveTo>
                    <a:pt x="155" y="1"/>
                  </a:moveTo>
                  <a:cubicBezTo>
                    <a:pt x="120" y="1"/>
                    <a:pt x="86" y="16"/>
                    <a:pt x="62" y="47"/>
                  </a:cubicBezTo>
                  <a:cubicBezTo>
                    <a:pt x="0" y="109"/>
                    <a:pt x="0" y="202"/>
                    <a:pt x="78" y="264"/>
                  </a:cubicBezTo>
                  <a:cubicBezTo>
                    <a:pt x="326" y="497"/>
                    <a:pt x="869" y="1040"/>
                    <a:pt x="869" y="1040"/>
                  </a:cubicBezTo>
                  <a:cubicBezTo>
                    <a:pt x="884" y="1055"/>
                    <a:pt x="931" y="1071"/>
                    <a:pt x="962" y="1071"/>
                  </a:cubicBezTo>
                  <a:cubicBezTo>
                    <a:pt x="1008" y="1071"/>
                    <a:pt x="1039" y="1055"/>
                    <a:pt x="1070" y="1040"/>
                  </a:cubicBezTo>
                  <a:cubicBezTo>
                    <a:pt x="1117" y="978"/>
                    <a:pt x="1117" y="885"/>
                    <a:pt x="1070" y="823"/>
                  </a:cubicBezTo>
                  <a:cubicBezTo>
                    <a:pt x="1039" y="807"/>
                    <a:pt x="528" y="280"/>
                    <a:pt x="248" y="47"/>
                  </a:cubicBezTo>
                  <a:cubicBezTo>
                    <a:pt x="225" y="16"/>
                    <a:pt x="19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26"/>
            <p:cNvSpPr/>
            <p:nvPr/>
          </p:nvSpPr>
          <p:spPr>
            <a:xfrm>
              <a:off x="8439888" y="3842725"/>
              <a:ext cx="33000" cy="33175"/>
            </a:xfrm>
            <a:custGeom>
              <a:avLst/>
              <a:gdLst/>
              <a:ahLst/>
              <a:cxnLst/>
              <a:rect l="l" t="t" r="r" b="b"/>
              <a:pathLst>
                <a:path w="1320" h="1327" extrusionOk="0">
                  <a:moveTo>
                    <a:pt x="157" y="0"/>
                  </a:moveTo>
                  <a:cubicBezTo>
                    <a:pt x="117" y="0"/>
                    <a:pt x="80" y="20"/>
                    <a:pt x="63" y="55"/>
                  </a:cubicBezTo>
                  <a:cubicBezTo>
                    <a:pt x="1" y="117"/>
                    <a:pt x="16" y="210"/>
                    <a:pt x="78" y="257"/>
                  </a:cubicBezTo>
                  <a:cubicBezTo>
                    <a:pt x="466" y="582"/>
                    <a:pt x="1040" y="1280"/>
                    <a:pt x="1040" y="1280"/>
                  </a:cubicBezTo>
                  <a:cubicBezTo>
                    <a:pt x="1055" y="1311"/>
                    <a:pt x="1118" y="1327"/>
                    <a:pt x="1164" y="1327"/>
                  </a:cubicBezTo>
                  <a:cubicBezTo>
                    <a:pt x="1195" y="1327"/>
                    <a:pt x="1211" y="1311"/>
                    <a:pt x="1257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63"/>
                    <a:pt x="652" y="365"/>
                    <a:pt x="249" y="40"/>
                  </a:cubicBezTo>
                  <a:cubicBezTo>
                    <a:pt x="222" y="12"/>
                    <a:pt x="189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26"/>
            <p:cNvSpPr/>
            <p:nvPr/>
          </p:nvSpPr>
          <p:spPr>
            <a:xfrm>
              <a:off x="8467813" y="4098900"/>
              <a:ext cx="8950" cy="10050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129" y="0"/>
                  </a:moveTo>
                  <a:cubicBezTo>
                    <a:pt x="100" y="0"/>
                    <a:pt x="72" y="9"/>
                    <a:pt x="47" y="29"/>
                  </a:cubicBezTo>
                  <a:lnTo>
                    <a:pt x="32" y="44"/>
                  </a:lnTo>
                  <a:lnTo>
                    <a:pt x="32" y="60"/>
                  </a:lnTo>
                  <a:cubicBezTo>
                    <a:pt x="1" y="122"/>
                    <a:pt x="1" y="215"/>
                    <a:pt x="32" y="293"/>
                  </a:cubicBezTo>
                  <a:cubicBezTo>
                    <a:pt x="47" y="355"/>
                    <a:pt x="125" y="401"/>
                    <a:pt x="187" y="401"/>
                  </a:cubicBezTo>
                  <a:cubicBezTo>
                    <a:pt x="218" y="401"/>
                    <a:pt x="233" y="370"/>
                    <a:pt x="264" y="370"/>
                  </a:cubicBezTo>
                  <a:cubicBezTo>
                    <a:pt x="342" y="262"/>
                    <a:pt x="357" y="169"/>
                    <a:pt x="295" y="91"/>
                  </a:cubicBezTo>
                  <a:cubicBezTo>
                    <a:pt x="253" y="38"/>
                    <a:pt x="19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26"/>
            <p:cNvSpPr/>
            <p:nvPr/>
          </p:nvSpPr>
          <p:spPr>
            <a:xfrm>
              <a:off x="8477513" y="3883575"/>
              <a:ext cx="26775" cy="33825"/>
            </a:xfrm>
            <a:custGeom>
              <a:avLst/>
              <a:gdLst/>
              <a:ahLst/>
              <a:cxnLst/>
              <a:rect l="l" t="t" r="r" b="b"/>
              <a:pathLst>
                <a:path w="1071" h="1353" extrusionOk="0">
                  <a:moveTo>
                    <a:pt x="169" y="1"/>
                  </a:moveTo>
                  <a:cubicBezTo>
                    <a:pt x="134" y="1"/>
                    <a:pt x="98" y="13"/>
                    <a:pt x="62" y="34"/>
                  </a:cubicBezTo>
                  <a:cubicBezTo>
                    <a:pt x="0" y="81"/>
                    <a:pt x="0" y="174"/>
                    <a:pt x="47" y="220"/>
                  </a:cubicBezTo>
                  <a:cubicBezTo>
                    <a:pt x="373" y="608"/>
                    <a:pt x="760" y="1244"/>
                    <a:pt x="760" y="1275"/>
                  </a:cubicBezTo>
                  <a:cubicBezTo>
                    <a:pt x="776" y="1306"/>
                    <a:pt x="838" y="1352"/>
                    <a:pt x="884" y="1352"/>
                  </a:cubicBezTo>
                  <a:cubicBezTo>
                    <a:pt x="900" y="1352"/>
                    <a:pt x="931" y="1352"/>
                    <a:pt x="962" y="1321"/>
                  </a:cubicBezTo>
                  <a:cubicBezTo>
                    <a:pt x="1055" y="1290"/>
                    <a:pt x="1070" y="1213"/>
                    <a:pt x="1039" y="1135"/>
                  </a:cubicBezTo>
                  <a:cubicBezTo>
                    <a:pt x="1008" y="1120"/>
                    <a:pt x="652" y="453"/>
                    <a:pt x="279" y="50"/>
                  </a:cubicBezTo>
                  <a:cubicBezTo>
                    <a:pt x="246" y="16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26"/>
            <p:cNvSpPr/>
            <p:nvPr/>
          </p:nvSpPr>
          <p:spPr>
            <a:xfrm>
              <a:off x="8480213" y="3937150"/>
              <a:ext cx="9725" cy="9325"/>
            </a:xfrm>
            <a:custGeom>
              <a:avLst/>
              <a:gdLst/>
              <a:ahLst/>
              <a:cxnLst/>
              <a:rect l="l" t="t" r="r" b="b"/>
              <a:pathLst>
                <a:path w="389" h="373" extrusionOk="0">
                  <a:moveTo>
                    <a:pt x="16" y="0"/>
                  </a:moveTo>
                  <a:lnTo>
                    <a:pt x="16" y="47"/>
                  </a:lnTo>
                  <a:cubicBezTo>
                    <a:pt x="16" y="94"/>
                    <a:pt x="1" y="171"/>
                    <a:pt x="32" y="249"/>
                  </a:cubicBezTo>
                  <a:cubicBezTo>
                    <a:pt x="47" y="311"/>
                    <a:pt x="125" y="373"/>
                    <a:pt x="202" y="373"/>
                  </a:cubicBezTo>
                  <a:lnTo>
                    <a:pt x="249" y="373"/>
                  </a:lnTo>
                  <a:cubicBezTo>
                    <a:pt x="327" y="357"/>
                    <a:pt x="389" y="249"/>
                    <a:pt x="358" y="171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26"/>
            <p:cNvSpPr/>
            <p:nvPr/>
          </p:nvSpPr>
          <p:spPr>
            <a:xfrm>
              <a:off x="8501163" y="3927400"/>
              <a:ext cx="12825" cy="11325"/>
            </a:xfrm>
            <a:custGeom>
              <a:avLst/>
              <a:gdLst/>
              <a:ahLst/>
              <a:cxnLst/>
              <a:rect l="l" t="t" r="r" b="b"/>
              <a:pathLst>
                <a:path w="513" h="453" extrusionOk="0">
                  <a:moveTo>
                    <a:pt x="293" y="1"/>
                  </a:moveTo>
                  <a:cubicBezTo>
                    <a:pt x="216" y="1"/>
                    <a:pt x="139" y="32"/>
                    <a:pt x="93" y="96"/>
                  </a:cubicBezTo>
                  <a:cubicBezTo>
                    <a:pt x="0" y="220"/>
                    <a:pt x="47" y="375"/>
                    <a:pt x="140" y="452"/>
                  </a:cubicBezTo>
                  <a:lnTo>
                    <a:pt x="217" y="452"/>
                  </a:lnTo>
                  <a:cubicBezTo>
                    <a:pt x="311" y="452"/>
                    <a:pt x="388" y="406"/>
                    <a:pt x="450" y="328"/>
                  </a:cubicBezTo>
                  <a:cubicBezTo>
                    <a:pt x="512" y="251"/>
                    <a:pt x="512" y="127"/>
                    <a:pt x="450" y="49"/>
                  </a:cubicBezTo>
                  <a:cubicBezTo>
                    <a:pt x="405" y="17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26"/>
            <p:cNvSpPr/>
            <p:nvPr/>
          </p:nvSpPr>
          <p:spPr>
            <a:xfrm>
              <a:off x="8523263" y="4011200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1"/>
                  </a:moveTo>
                  <a:lnTo>
                    <a:pt x="124" y="1"/>
                  </a:lnTo>
                  <a:cubicBezTo>
                    <a:pt x="47" y="32"/>
                    <a:pt x="0" y="109"/>
                    <a:pt x="16" y="187"/>
                  </a:cubicBezTo>
                  <a:cubicBezTo>
                    <a:pt x="16" y="187"/>
                    <a:pt x="83" y="637"/>
                    <a:pt x="89" y="1063"/>
                  </a:cubicBezTo>
                  <a:lnTo>
                    <a:pt x="89" y="1063"/>
                  </a:lnTo>
                  <a:lnTo>
                    <a:pt x="124" y="1"/>
                  </a:lnTo>
                  <a:close/>
                  <a:moveTo>
                    <a:pt x="89" y="1063"/>
                  </a:moveTo>
                  <a:lnTo>
                    <a:pt x="78" y="1397"/>
                  </a:lnTo>
                  <a:cubicBezTo>
                    <a:pt x="88" y="1293"/>
                    <a:pt x="91" y="1179"/>
                    <a:pt x="89" y="1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26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16" y="78"/>
                  </a:lnTo>
                  <a:cubicBezTo>
                    <a:pt x="16" y="140"/>
                    <a:pt x="0" y="202"/>
                    <a:pt x="16" y="280"/>
                  </a:cubicBezTo>
                  <a:cubicBezTo>
                    <a:pt x="31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404"/>
                    <a:pt x="357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26"/>
            <p:cNvSpPr/>
            <p:nvPr/>
          </p:nvSpPr>
          <p:spPr>
            <a:xfrm>
              <a:off x="8494188" y="4064450"/>
              <a:ext cx="34525" cy="56500"/>
            </a:xfrm>
            <a:custGeom>
              <a:avLst/>
              <a:gdLst/>
              <a:ahLst/>
              <a:cxnLst/>
              <a:rect l="l" t="t" r="r" b="b"/>
              <a:pathLst>
                <a:path w="1381" h="2260" extrusionOk="0">
                  <a:moveTo>
                    <a:pt x="814" y="1"/>
                  </a:moveTo>
                  <a:cubicBezTo>
                    <a:pt x="787" y="1"/>
                    <a:pt x="759" y="4"/>
                    <a:pt x="729" y="11"/>
                  </a:cubicBezTo>
                  <a:cubicBezTo>
                    <a:pt x="559" y="42"/>
                    <a:pt x="481" y="182"/>
                    <a:pt x="419" y="306"/>
                  </a:cubicBezTo>
                  <a:cubicBezTo>
                    <a:pt x="233" y="694"/>
                    <a:pt x="93" y="1112"/>
                    <a:pt x="31" y="1562"/>
                  </a:cubicBezTo>
                  <a:cubicBezTo>
                    <a:pt x="0" y="1857"/>
                    <a:pt x="155" y="2136"/>
                    <a:pt x="403" y="2244"/>
                  </a:cubicBezTo>
                  <a:cubicBezTo>
                    <a:pt x="450" y="2260"/>
                    <a:pt x="496" y="2260"/>
                    <a:pt x="543" y="2260"/>
                  </a:cubicBezTo>
                  <a:cubicBezTo>
                    <a:pt x="791" y="2260"/>
                    <a:pt x="931" y="1981"/>
                    <a:pt x="962" y="1888"/>
                  </a:cubicBezTo>
                  <a:cubicBezTo>
                    <a:pt x="1179" y="1485"/>
                    <a:pt x="1381" y="942"/>
                    <a:pt x="1225" y="399"/>
                  </a:cubicBezTo>
                  <a:cubicBezTo>
                    <a:pt x="1170" y="206"/>
                    <a:pt x="1030" y="1"/>
                    <a:pt x="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26"/>
            <p:cNvSpPr/>
            <p:nvPr/>
          </p:nvSpPr>
          <p:spPr>
            <a:xfrm>
              <a:off x="8493013" y="4034075"/>
              <a:ext cx="11275" cy="26400"/>
            </a:xfrm>
            <a:custGeom>
              <a:avLst/>
              <a:gdLst/>
              <a:ahLst/>
              <a:cxnLst/>
              <a:rect l="l" t="t" r="r" b="b"/>
              <a:pathLst>
                <a:path w="451" h="1056" extrusionOk="0">
                  <a:moveTo>
                    <a:pt x="264" y="1"/>
                  </a:moveTo>
                  <a:cubicBezTo>
                    <a:pt x="171" y="1"/>
                    <a:pt x="125" y="78"/>
                    <a:pt x="125" y="156"/>
                  </a:cubicBezTo>
                  <a:cubicBezTo>
                    <a:pt x="125" y="156"/>
                    <a:pt x="156" y="590"/>
                    <a:pt x="47" y="838"/>
                  </a:cubicBezTo>
                  <a:cubicBezTo>
                    <a:pt x="1" y="916"/>
                    <a:pt x="47" y="993"/>
                    <a:pt x="125" y="1024"/>
                  </a:cubicBezTo>
                  <a:cubicBezTo>
                    <a:pt x="140" y="1024"/>
                    <a:pt x="156" y="1055"/>
                    <a:pt x="171" y="1055"/>
                  </a:cubicBezTo>
                  <a:cubicBezTo>
                    <a:pt x="233" y="1055"/>
                    <a:pt x="295" y="1009"/>
                    <a:pt x="311" y="978"/>
                  </a:cubicBezTo>
                  <a:cubicBezTo>
                    <a:pt x="450" y="637"/>
                    <a:pt x="419" y="171"/>
                    <a:pt x="419" y="140"/>
                  </a:cubicBezTo>
                  <a:cubicBezTo>
                    <a:pt x="419" y="63"/>
                    <a:pt x="326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26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16" y="94"/>
                    <a:pt x="1" y="140"/>
                    <a:pt x="1" y="187"/>
                  </a:cubicBezTo>
                  <a:cubicBezTo>
                    <a:pt x="32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32"/>
                  </a:lnTo>
                  <a:lnTo>
                    <a:pt x="419" y="32"/>
                  </a:lnTo>
                  <a:cubicBezTo>
                    <a:pt x="373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26"/>
            <p:cNvSpPr/>
            <p:nvPr/>
          </p:nvSpPr>
          <p:spPr>
            <a:xfrm>
              <a:off x="8463938" y="4185700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373" y="0"/>
                  </a:moveTo>
                  <a:cubicBezTo>
                    <a:pt x="311" y="0"/>
                    <a:pt x="218" y="0"/>
                    <a:pt x="156" y="16"/>
                  </a:cubicBezTo>
                  <a:cubicBezTo>
                    <a:pt x="78" y="62"/>
                    <a:pt x="0" y="140"/>
                    <a:pt x="31" y="233"/>
                  </a:cubicBezTo>
                  <a:cubicBezTo>
                    <a:pt x="47" y="295"/>
                    <a:pt x="62" y="341"/>
                    <a:pt x="109" y="372"/>
                  </a:cubicBezTo>
                  <a:cubicBezTo>
                    <a:pt x="140" y="388"/>
                    <a:pt x="187" y="419"/>
                    <a:pt x="218" y="419"/>
                  </a:cubicBezTo>
                  <a:cubicBezTo>
                    <a:pt x="233" y="419"/>
                    <a:pt x="280" y="419"/>
                    <a:pt x="295" y="388"/>
                  </a:cubicBezTo>
                  <a:cubicBezTo>
                    <a:pt x="388" y="357"/>
                    <a:pt x="466" y="279"/>
                    <a:pt x="450" y="155"/>
                  </a:cubicBezTo>
                  <a:lnTo>
                    <a:pt x="419" y="155"/>
                  </a:lnTo>
                  <a:cubicBezTo>
                    <a:pt x="435" y="124"/>
                    <a:pt x="419" y="62"/>
                    <a:pt x="419" y="47"/>
                  </a:cubicBez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26"/>
            <p:cNvSpPr/>
            <p:nvPr/>
          </p:nvSpPr>
          <p:spPr>
            <a:xfrm>
              <a:off x="8447663" y="4127150"/>
              <a:ext cx="45000" cy="48100"/>
            </a:xfrm>
            <a:custGeom>
              <a:avLst/>
              <a:gdLst/>
              <a:ahLst/>
              <a:cxnLst/>
              <a:rect l="l" t="t" r="r" b="b"/>
              <a:pathLst>
                <a:path w="1800" h="1924" extrusionOk="0">
                  <a:moveTo>
                    <a:pt x="1318" y="0"/>
                  </a:moveTo>
                  <a:cubicBezTo>
                    <a:pt x="1194" y="217"/>
                    <a:pt x="1086" y="419"/>
                    <a:pt x="993" y="636"/>
                  </a:cubicBezTo>
                  <a:lnTo>
                    <a:pt x="791" y="217"/>
                  </a:lnTo>
                  <a:cubicBezTo>
                    <a:pt x="768" y="160"/>
                    <a:pt x="719" y="128"/>
                    <a:pt x="664" y="128"/>
                  </a:cubicBezTo>
                  <a:cubicBezTo>
                    <a:pt x="645" y="128"/>
                    <a:pt x="625" y="132"/>
                    <a:pt x="605" y="140"/>
                  </a:cubicBezTo>
                  <a:cubicBezTo>
                    <a:pt x="527" y="171"/>
                    <a:pt x="496" y="248"/>
                    <a:pt x="527" y="326"/>
                  </a:cubicBezTo>
                  <a:lnTo>
                    <a:pt x="729" y="807"/>
                  </a:lnTo>
                  <a:cubicBezTo>
                    <a:pt x="543" y="915"/>
                    <a:pt x="326" y="1008"/>
                    <a:pt x="140" y="1117"/>
                  </a:cubicBezTo>
                  <a:cubicBezTo>
                    <a:pt x="16" y="1179"/>
                    <a:pt x="0" y="1256"/>
                    <a:pt x="31" y="1334"/>
                  </a:cubicBezTo>
                  <a:cubicBezTo>
                    <a:pt x="47" y="1396"/>
                    <a:pt x="109" y="1412"/>
                    <a:pt x="171" y="1412"/>
                  </a:cubicBezTo>
                  <a:cubicBezTo>
                    <a:pt x="186" y="1412"/>
                    <a:pt x="217" y="1412"/>
                    <a:pt x="248" y="1396"/>
                  </a:cubicBezTo>
                  <a:cubicBezTo>
                    <a:pt x="419" y="1303"/>
                    <a:pt x="574" y="1225"/>
                    <a:pt x="760" y="1148"/>
                  </a:cubicBezTo>
                  <a:lnTo>
                    <a:pt x="760" y="1148"/>
                  </a:lnTo>
                  <a:cubicBezTo>
                    <a:pt x="651" y="1380"/>
                    <a:pt x="574" y="1613"/>
                    <a:pt x="496" y="1846"/>
                  </a:cubicBezTo>
                  <a:lnTo>
                    <a:pt x="776" y="1923"/>
                  </a:lnTo>
                  <a:cubicBezTo>
                    <a:pt x="838" y="1753"/>
                    <a:pt x="884" y="1567"/>
                    <a:pt x="962" y="1396"/>
                  </a:cubicBezTo>
                  <a:lnTo>
                    <a:pt x="1086" y="1644"/>
                  </a:lnTo>
                  <a:cubicBezTo>
                    <a:pt x="1101" y="1706"/>
                    <a:pt x="1163" y="1722"/>
                    <a:pt x="1225" y="1722"/>
                  </a:cubicBezTo>
                  <a:cubicBezTo>
                    <a:pt x="1241" y="1722"/>
                    <a:pt x="1256" y="1722"/>
                    <a:pt x="1272" y="1706"/>
                  </a:cubicBezTo>
                  <a:cubicBezTo>
                    <a:pt x="1349" y="1660"/>
                    <a:pt x="1380" y="1582"/>
                    <a:pt x="1349" y="1505"/>
                  </a:cubicBezTo>
                  <a:lnTo>
                    <a:pt x="1117" y="993"/>
                  </a:lnTo>
                  <a:cubicBezTo>
                    <a:pt x="1148" y="962"/>
                    <a:pt x="1148" y="931"/>
                    <a:pt x="1163" y="915"/>
                  </a:cubicBezTo>
                  <a:cubicBezTo>
                    <a:pt x="1334" y="838"/>
                    <a:pt x="1504" y="729"/>
                    <a:pt x="1706" y="652"/>
                  </a:cubicBezTo>
                  <a:cubicBezTo>
                    <a:pt x="1784" y="621"/>
                    <a:pt x="1799" y="543"/>
                    <a:pt x="1784" y="465"/>
                  </a:cubicBezTo>
                  <a:cubicBezTo>
                    <a:pt x="1748" y="405"/>
                    <a:pt x="1693" y="382"/>
                    <a:pt x="1634" y="382"/>
                  </a:cubicBezTo>
                  <a:cubicBezTo>
                    <a:pt x="1617" y="382"/>
                    <a:pt x="1599" y="384"/>
                    <a:pt x="1582" y="388"/>
                  </a:cubicBezTo>
                  <a:cubicBezTo>
                    <a:pt x="1504" y="419"/>
                    <a:pt x="1427" y="465"/>
                    <a:pt x="1380" y="481"/>
                  </a:cubicBezTo>
                  <a:cubicBezTo>
                    <a:pt x="1427" y="372"/>
                    <a:pt x="1489" y="248"/>
                    <a:pt x="1567" y="140"/>
                  </a:cubicBezTo>
                  <a:lnTo>
                    <a:pt x="1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26"/>
            <p:cNvSpPr/>
            <p:nvPr/>
          </p:nvSpPr>
          <p:spPr>
            <a:xfrm>
              <a:off x="8431763" y="4227700"/>
              <a:ext cx="9700" cy="9575"/>
            </a:xfrm>
            <a:custGeom>
              <a:avLst/>
              <a:gdLst/>
              <a:ahLst/>
              <a:cxnLst/>
              <a:rect l="l" t="t" r="r" b="b"/>
              <a:pathLst>
                <a:path w="388" h="383" extrusionOk="0">
                  <a:moveTo>
                    <a:pt x="198" y="1"/>
                  </a:moveTo>
                  <a:cubicBezTo>
                    <a:pt x="136" y="1"/>
                    <a:pt x="71" y="29"/>
                    <a:pt x="31" y="88"/>
                  </a:cubicBezTo>
                  <a:cubicBezTo>
                    <a:pt x="0" y="135"/>
                    <a:pt x="0" y="181"/>
                    <a:pt x="16" y="243"/>
                  </a:cubicBezTo>
                  <a:cubicBezTo>
                    <a:pt x="31" y="321"/>
                    <a:pt x="109" y="383"/>
                    <a:pt x="202" y="383"/>
                  </a:cubicBezTo>
                  <a:cubicBezTo>
                    <a:pt x="248" y="383"/>
                    <a:pt x="279" y="367"/>
                    <a:pt x="295" y="336"/>
                  </a:cubicBezTo>
                  <a:cubicBezTo>
                    <a:pt x="357" y="305"/>
                    <a:pt x="388" y="243"/>
                    <a:pt x="388" y="181"/>
                  </a:cubicBezTo>
                  <a:cubicBezTo>
                    <a:pt x="388" y="135"/>
                    <a:pt x="357" y="73"/>
                    <a:pt x="295" y="26"/>
                  </a:cubicBezTo>
                  <a:cubicBezTo>
                    <a:pt x="267" y="9"/>
                    <a:pt x="233" y="1"/>
                    <a:pt x="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26"/>
            <p:cNvSpPr/>
            <p:nvPr/>
          </p:nvSpPr>
          <p:spPr>
            <a:xfrm>
              <a:off x="8423988" y="4179475"/>
              <a:ext cx="9350" cy="9725"/>
            </a:xfrm>
            <a:custGeom>
              <a:avLst/>
              <a:gdLst/>
              <a:ahLst/>
              <a:cxnLst/>
              <a:rect l="l" t="t" r="r" b="b"/>
              <a:pathLst>
                <a:path w="374" h="389" extrusionOk="0">
                  <a:moveTo>
                    <a:pt x="218" y="1"/>
                  </a:moveTo>
                  <a:cubicBezTo>
                    <a:pt x="172" y="1"/>
                    <a:pt x="110" y="16"/>
                    <a:pt x="78" y="78"/>
                  </a:cubicBezTo>
                  <a:cubicBezTo>
                    <a:pt x="16" y="156"/>
                    <a:pt x="1" y="218"/>
                    <a:pt x="16" y="280"/>
                  </a:cubicBezTo>
                  <a:cubicBezTo>
                    <a:pt x="32" y="327"/>
                    <a:pt x="94" y="373"/>
                    <a:pt x="156" y="389"/>
                  </a:cubicBezTo>
                  <a:lnTo>
                    <a:pt x="203" y="389"/>
                  </a:lnTo>
                  <a:cubicBezTo>
                    <a:pt x="249" y="389"/>
                    <a:pt x="311" y="373"/>
                    <a:pt x="327" y="358"/>
                  </a:cubicBezTo>
                  <a:cubicBezTo>
                    <a:pt x="358" y="311"/>
                    <a:pt x="373" y="249"/>
                    <a:pt x="373" y="172"/>
                  </a:cubicBezTo>
                  <a:cubicBezTo>
                    <a:pt x="358" y="125"/>
                    <a:pt x="327" y="63"/>
                    <a:pt x="280" y="47"/>
                  </a:cubicBezTo>
                  <a:lnTo>
                    <a:pt x="265" y="78"/>
                  </a:lnTo>
                  <a:lnTo>
                    <a:pt x="218" y="63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26"/>
            <p:cNvSpPr/>
            <p:nvPr/>
          </p:nvSpPr>
          <p:spPr>
            <a:xfrm>
              <a:off x="8413913" y="4216175"/>
              <a:ext cx="10500" cy="9875"/>
            </a:xfrm>
            <a:custGeom>
              <a:avLst/>
              <a:gdLst/>
              <a:ahLst/>
              <a:cxnLst/>
              <a:rect l="l" t="t" r="r" b="b"/>
              <a:pathLst>
                <a:path w="420" h="395" extrusionOk="0">
                  <a:moveTo>
                    <a:pt x="206" y="0"/>
                  </a:moveTo>
                  <a:cubicBezTo>
                    <a:pt x="140" y="0"/>
                    <a:pt x="75" y="35"/>
                    <a:pt x="32" y="99"/>
                  </a:cubicBezTo>
                  <a:cubicBezTo>
                    <a:pt x="1" y="146"/>
                    <a:pt x="1" y="208"/>
                    <a:pt x="1" y="255"/>
                  </a:cubicBezTo>
                  <a:cubicBezTo>
                    <a:pt x="32" y="317"/>
                    <a:pt x="63" y="348"/>
                    <a:pt x="109" y="379"/>
                  </a:cubicBezTo>
                  <a:cubicBezTo>
                    <a:pt x="125" y="394"/>
                    <a:pt x="156" y="394"/>
                    <a:pt x="187" y="394"/>
                  </a:cubicBezTo>
                  <a:cubicBezTo>
                    <a:pt x="280" y="394"/>
                    <a:pt x="342" y="363"/>
                    <a:pt x="373" y="301"/>
                  </a:cubicBezTo>
                  <a:cubicBezTo>
                    <a:pt x="419" y="208"/>
                    <a:pt x="388" y="84"/>
                    <a:pt x="295" y="22"/>
                  </a:cubicBezTo>
                  <a:cubicBezTo>
                    <a:pt x="267" y="7"/>
                    <a:pt x="236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26"/>
            <p:cNvSpPr/>
            <p:nvPr/>
          </p:nvSpPr>
          <p:spPr>
            <a:xfrm>
              <a:off x="8375913" y="4234850"/>
              <a:ext cx="45400" cy="30350"/>
            </a:xfrm>
            <a:custGeom>
              <a:avLst/>
              <a:gdLst/>
              <a:ahLst/>
              <a:cxnLst/>
              <a:rect l="l" t="t" r="r" b="b"/>
              <a:pathLst>
                <a:path w="1816" h="1214" extrusionOk="0">
                  <a:moveTo>
                    <a:pt x="1646" y="0"/>
                  </a:moveTo>
                  <a:cubicBezTo>
                    <a:pt x="1619" y="0"/>
                    <a:pt x="1592" y="10"/>
                    <a:pt x="1567" y="35"/>
                  </a:cubicBezTo>
                  <a:cubicBezTo>
                    <a:pt x="1567" y="35"/>
                    <a:pt x="838" y="624"/>
                    <a:pt x="109" y="950"/>
                  </a:cubicBezTo>
                  <a:cubicBezTo>
                    <a:pt x="32" y="981"/>
                    <a:pt x="1" y="1058"/>
                    <a:pt x="32" y="1136"/>
                  </a:cubicBezTo>
                  <a:cubicBezTo>
                    <a:pt x="63" y="1198"/>
                    <a:pt x="109" y="1214"/>
                    <a:pt x="171" y="1214"/>
                  </a:cubicBezTo>
                  <a:cubicBezTo>
                    <a:pt x="187" y="1214"/>
                    <a:pt x="218" y="1214"/>
                    <a:pt x="233" y="1198"/>
                  </a:cubicBezTo>
                  <a:cubicBezTo>
                    <a:pt x="993" y="857"/>
                    <a:pt x="1707" y="267"/>
                    <a:pt x="1738" y="252"/>
                  </a:cubicBezTo>
                  <a:cubicBezTo>
                    <a:pt x="1800" y="190"/>
                    <a:pt x="1815" y="112"/>
                    <a:pt x="1753" y="50"/>
                  </a:cubicBezTo>
                  <a:cubicBezTo>
                    <a:pt x="1725" y="22"/>
                    <a:pt x="1686" y="0"/>
                    <a:pt x="1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26"/>
            <p:cNvSpPr/>
            <p:nvPr/>
          </p:nvSpPr>
          <p:spPr>
            <a:xfrm>
              <a:off x="8349163" y="4275675"/>
              <a:ext cx="14750" cy="12400"/>
            </a:xfrm>
            <a:custGeom>
              <a:avLst/>
              <a:gdLst/>
              <a:ahLst/>
              <a:cxnLst/>
              <a:rect l="l" t="t" r="r" b="b"/>
              <a:pathLst>
                <a:path w="590" h="496" extrusionOk="0">
                  <a:moveTo>
                    <a:pt x="301" y="1"/>
                  </a:moveTo>
                  <a:cubicBezTo>
                    <a:pt x="254" y="1"/>
                    <a:pt x="209" y="15"/>
                    <a:pt x="171" y="46"/>
                  </a:cubicBezTo>
                  <a:cubicBezTo>
                    <a:pt x="63" y="108"/>
                    <a:pt x="1" y="247"/>
                    <a:pt x="47" y="356"/>
                  </a:cubicBezTo>
                  <a:cubicBezTo>
                    <a:pt x="63" y="403"/>
                    <a:pt x="78" y="434"/>
                    <a:pt x="94" y="465"/>
                  </a:cubicBezTo>
                  <a:cubicBezTo>
                    <a:pt x="109" y="480"/>
                    <a:pt x="140" y="480"/>
                    <a:pt x="156" y="480"/>
                  </a:cubicBezTo>
                  <a:cubicBezTo>
                    <a:pt x="202" y="496"/>
                    <a:pt x="233" y="496"/>
                    <a:pt x="264" y="496"/>
                  </a:cubicBezTo>
                  <a:cubicBezTo>
                    <a:pt x="373" y="496"/>
                    <a:pt x="450" y="480"/>
                    <a:pt x="497" y="418"/>
                  </a:cubicBezTo>
                  <a:cubicBezTo>
                    <a:pt x="559" y="387"/>
                    <a:pt x="590" y="310"/>
                    <a:pt x="590" y="232"/>
                  </a:cubicBezTo>
                  <a:cubicBezTo>
                    <a:pt x="590" y="170"/>
                    <a:pt x="559" y="108"/>
                    <a:pt x="497" y="77"/>
                  </a:cubicBezTo>
                  <a:cubicBezTo>
                    <a:pt x="441" y="31"/>
                    <a:pt x="369" y="1"/>
                    <a:pt x="3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26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50" y="0"/>
                  </a:moveTo>
                  <a:cubicBezTo>
                    <a:pt x="1229" y="0"/>
                    <a:pt x="1210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13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288" y="295"/>
                    <a:pt x="1319" y="279"/>
                  </a:cubicBezTo>
                  <a:cubicBezTo>
                    <a:pt x="1396" y="233"/>
                    <a:pt x="1427" y="140"/>
                    <a:pt x="1381" y="77"/>
                  </a:cubicBezTo>
                  <a:cubicBezTo>
                    <a:pt x="1349" y="24"/>
                    <a:pt x="1296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26"/>
            <p:cNvSpPr/>
            <p:nvPr/>
          </p:nvSpPr>
          <p:spPr>
            <a:xfrm>
              <a:off x="8017638" y="3969725"/>
              <a:ext cx="3525" cy="14375"/>
            </a:xfrm>
            <a:custGeom>
              <a:avLst/>
              <a:gdLst/>
              <a:ahLst/>
              <a:cxnLst/>
              <a:rect l="l" t="t" r="r" b="b"/>
              <a:pathLst>
                <a:path w="141" h="575" extrusionOk="0">
                  <a:moveTo>
                    <a:pt x="140" y="0"/>
                  </a:moveTo>
                  <a:cubicBezTo>
                    <a:pt x="78" y="186"/>
                    <a:pt x="47" y="388"/>
                    <a:pt x="1" y="574"/>
                  </a:cubicBezTo>
                  <a:cubicBezTo>
                    <a:pt x="63" y="372"/>
                    <a:pt x="94" y="171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26"/>
            <p:cNvSpPr/>
            <p:nvPr/>
          </p:nvSpPr>
          <p:spPr>
            <a:xfrm>
              <a:off x="8508138" y="414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26"/>
            <p:cNvSpPr/>
            <p:nvPr/>
          </p:nvSpPr>
          <p:spPr>
            <a:xfrm>
              <a:off x="8031988" y="3925900"/>
              <a:ext cx="4675" cy="9725"/>
            </a:xfrm>
            <a:custGeom>
              <a:avLst/>
              <a:gdLst/>
              <a:ahLst/>
              <a:cxnLst/>
              <a:rect l="l" t="t" r="r" b="b"/>
              <a:pathLst>
                <a:path w="187" h="389" extrusionOk="0">
                  <a:moveTo>
                    <a:pt x="187" y="1"/>
                  </a:moveTo>
                  <a:cubicBezTo>
                    <a:pt x="125" y="140"/>
                    <a:pt x="63" y="264"/>
                    <a:pt x="1" y="388"/>
                  </a:cubicBezTo>
                  <a:cubicBezTo>
                    <a:pt x="63" y="264"/>
                    <a:pt x="125" y="140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26"/>
            <p:cNvSpPr/>
            <p:nvPr/>
          </p:nvSpPr>
          <p:spPr>
            <a:xfrm>
              <a:off x="8021138" y="3954600"/>
              <a:ext cx="4300" cy="14750"/>
            </a:xfrm>
            <a:custGeom>
              <a:avLst/>
              <a:gdLst/>
              <a:ahLst/>
              <a:cxnLst/>
              <a:rect l="l" t="t" r="r" b="b"/>
              <a:pathLst>
                <a:path w="172" h="590" extrusionOk="0">
                  <a:moveTo>
                    <a:pt x="171" y="0"/>
                  </a:moveTo>
                  <a:lnTo>
                    <a:pt x="0" y="5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26"/>
            <p:cNvSpPr/>
            <p:nvPr/>
          </p:nvSpPr>
          <p:spPr>
            <a:xfrm>
              <a:off x="8501163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512" y="1"/>
                  </a:moveTo>
                  <a:cubicBezTo>
                    <a:pt x="481" y="32"/>
                    <a:pt x="435" y="63"/>
                    <a:pt x="373" y="156"/>
                  </a:cubicBezTo>
                  <a:cubicBezTo>
                    <a:pt x="202" y="528"/>
                    <a:pt x="78" y="916"/>
                    <a:pt x="31" y="1319"/>
                  </a:cubicBezTo>
                  <a:cubicBezTo>
                    <a:pt x="0" y="1474"/>
                    <a:pt x="78" y="1629"/>
                    <a:pt x="217" y="1691"/>
                  </a:cubicBezTo>
                  <a:lnTo>
                    <a:pt x="264" y="1691"/>
                  </a:lnTo>
                  <a:cubicBezTo>
                    <a:pt x="326" y="1691"/>
                    <a:pt x="373" y="1614"/>
                    <a:pt x="435" y="1505"/>
                  </a:cubicBezTo>
                  <a:cubicBezTo>
                    <a:pt x="605" y="1133"/>
                    <a:pt x="776" y="652"/>
                    <a:pt x="667" y="202"/>
                  </a:cubicBezTo>
                  <a:cubicBezTo>
                    <a:pt x="621" y="78"/>
                    <a:pt x="574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26"/>
            <p:cNvSpPr/>
            <p:nvPr/>
          </p:nvSpPr>
          <p:spPr>
            <a:xfrm>
              <a:off x="8368563" y="3843675"/>
              <a:ext cx="34525" cy="26025"/>
            </a:xfrm>
            <a:custGeom>
              <a:avLst/>
              <a:gdLst/>
              <a:ahLst/>
              <a:cxnLst/>
              <a:rect l="l" t="t" r="r" b="b"/>
              <a:pathLst>
                <a:path w="1381" h="1041" extrusionOk="0">
                  <a:moveTo>
                    <a:pt x="48" y="1"/>
                  </a:moveTo>
                  <a:cubicBezTo>
                    <a:pt x="32" y="1"/>
                    <a:pt x="16" y="1"/>
                    <a:pt x="0" y="2"/>
                  </a:cubicBezTo>
                  <a:cubicBezTo>
                    <a:pt x="155" y="110"/>
                    <a:pt x="295" y="234"/>
                    <a:pt x="419" y="343"/>
                  </a:cubicBezTo>
                  <a:cubicBezTo>
                    <a:pt x="620" y="420"/>
                    <a:pt x="807" y="529"/>
                    <a:pt x="946" y="607"/>
                  </a:cubicBezTo>
                  <a:cubicBezTo>
                    <a:pt x="1070" y="653"/>
                    <a:pt x="1086" y="700"/>
                    <a:pt x="1086" y="715"/>
                  </a:cubicBezTo>
                  <a:cubicBezTo>
                    <a:pt x="1070" y="777"/>
                    <a:pt x="1024" y="808"/>
                    <a:pt x="977" y="839"/>
                  </a:cubicBezTo>
                  <a:cubicBezTo>
                    <a:pt x="1055" y="917"/>
                    <a:pt x="1101" y="994"/>
                    <a:pt x="1163" y="1041"/>
                  </a:cubicBezTo>
                  <a:cubicBezTo>
                    <a:pt x="1225" y="1010"/>
                    <a:pt x="1272" y="948"/>
                    <a:pt x="1318" y="870"/>
                  </a:cubicBezTo>
                  <a:cubicBezTo>
                    <a:pt x="1334" y="839"/>
                    <a:pt x="1349" y="793"/>
                    <a:pt x="1349" y="762"/>
                  </a:cubicBezTo>
                  <a:cubicBezTo>
                    <a:pt x="1380" y="607"/>
                    <a:pt x="1272" y="467"/>
                    <a:pt x="1086" y="343"/>
                  </a:cubicBezTo>
                  <a:cubicBezTo>
                    <a:pt x="818" y="179"/>
                    <a:pt x="435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26"/>
            <p:cNvSpPr/>
            <p:nvPr/>
          </p:nvSpPr>
          <p:spPr>
            <a:xfrm>
              <a:off x="8273163" y="4260525"/>
              <a:ext cx="43450" cy="19400"/>
            </a:xfrm>
            <a:custGeom>
              <a:avLst/>
              <a:gdLst/>
              <a:ahLst/>
              <a:cxnLst/>
              <a:rect l="l" t="t" r="r" b="b"/>
              <a:pathLst>
                <a:path w="1738" h="776" extrusionOk="0">
                  <a:moveTo>
                    <a:pt x="1036" y="287"/>
                  </a:moveTo>
                  <a:cubicBezTo>
                    <a:pt x="1147" y="287"/>
                    <a:pt x="1257" y="294"/>
                    <a:pt x="1366" y="311"/>
                  </a:cubicBezTo>
                  <a:cubicBezTo>
                    <a:pt x="1412" y="326"/>
                    <a:pt x="1428" y="326"/>
                    <a:pt x="1459" y="326"/>
                  </a:cubicBezTo>
                  <a:cubicBezTo>
                    <a:pt x="1428" y="326"/>
                    <a:pt x="1428" y="342"/>
                    <a:pt x="1412" y="342"/>
                  </a:cubicBezTo>
                  <a:cubicBezTo>
                    <a:pt x="1241" y="450"/>
                    <a:pt x="1024" y="481"/>
                    <a:pt x="730" y="481"/>
                  </a:cubicBezTo>
                  <a:cubicBezTo>
                    <a:pt x="637" y="481"/>
                    <a:pt x="544" y="466"/>
                    <a:pt x="435" y="466"/>
                  </a:cubicBezTo>
                  <a:cubicBezTo>
                    <a:pt x="326" y="450"/>
                    <a:pt x="295" y="419"/>
                    <a:pt x="295" y="419"/>
                  </a:cubicBezTo>
                  <a:cubicBezTo>
                    <a:pt x="295" y="404"/>
                    <a:pt x="373" y="342"/>
                    <a:pt x="466" y="326"/>
                  </a:cubicBezTo>
                  <a:cubicBezTo>
                    <a:pt x="652" y="307"/>
                    <a:pt x="845" y="287"/>
                    <a:pt x="1036" y="287"/>
                  </a:cubicBezTo>
                  <a:close/>
                  <a:moveTo>
                    <a:pt x="1397" y="0"/>
                  </a:moveTo>
                  <a:cubicBezTo>
                    <a:pt x="947" y="171"/>
                    <a:pt x="482" y="311"/>
                    <a:pt x="1" y="404"/>
                  </a:cubicBezTo>
                  <a:lnTo>
                    <a:pt x="1" y="450"/>
                  </a:lnTo>
                  <a:cubicBezTo>
                    <a:pt x="1" y="481"/>
                    <a:pt x="1" y="512"/>
                    <a:pt x="16" y="559"/>
                  </a:cubicBezTo>
                  <a:cubicBezTo>
                    <a:pt x="78" y="714"/>
                    <a:pt x="264" y="729"/>
                    <a:pt x="404" y="760"/>
                  </a:cubicBezTo>
                  <a:cubicBezTo>
                    <a:pt x="497" y="776"/>
                    <a:pt x="621" y="776"/>
                    <a:pt x="714" y="776"/>
                  </a:cubicBezTo>
                  <a:cubicBezTo>
                    <a:pt x="1071" y="776"/>
                    <a:pt x="1319" y="714"/>
                    <a:pt x="1536" y="605"/>
                  </a:cubicBezTo>
                  <a:cubicBezTo>
                    <a:pt x="1583" y="559"/>
                    <a:pt x="1722" y="481"/>
                    <a:pt x="1738" y="342"/>
                  </a:cubicBezTo>
                  <a:cubicBezTo>
                    <a:pt x="1738" y="295"/>
                    <a:pt x="1722" y="218"/>
                    <a:pt x="1691" y="156"/>
                  </a:cubicBezTo>
                  <a:cubicBezTo>
                    <a:pt x="1629" y="62"/>
                    <a:pt x="1490" y="31"/>
                    <a:pt x="1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26"/>
            <p:cNvSpPr/>
            <p:nvPr/>
          </p:nvSpPr>
          <p:spPr>
            <a:xfrm>
              <a:off x="8494563" y="406445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810" y="1"/>
                  </a:moveTo>
                  <a:cubicBezTo>
                    <a:pt x="784" y="1"/>
                    <a:pt x="757" y="4"/>
                    <a:pt x="730" y="11"/>
                  </a:cubicBezTo>
                  <a:cubicBezTo>
                    <a:pt x="575" y="42"/>
                    <a:pt x="481" y="182"/>
                    <a:pt x="419" y="306"/>
                  </a:cubicBezTo>
                  <a:cubicBezTo>
                    <a:pt x="218" y="709"/>
                    <a:pt x="94" y="1112"/>
                    <a:pt x="32" y="1562"/>
                  </a:cubicBezTo>
                  <a:cubicBezTo>
                    <a:pt x="1" y="1857"/>
                    <a:pt x="156" y="2136"/>
                    <a:pt x="404" y="2244"/>
                  </a:cubicBezTo>
                  <a:cubicBezTo>
                    <a:pt x="450" y="2260"/>
                    <a:pt x="497" y="2260"/>
                    <a:pt x="544" y="2260"/>
                  </a:cubicBezTo>
                  <a:cubicBezTo>
                    <a:pt x="792" y="2260"/>
                    <a:pt x="931" y="1981"/>
                    <a:pt x="978" y="1888"/>
                  </a:cubicBezTo>
                  <a:cubicBezTo>
                    <a:pt x="1148" y="1485"/>
                    <a:pt x="1366" y="942"/>
                    <a:pt x="1210" y="399"/>
                  </a:cubicBezTo>
                  <a:cubicBezTo>
                    <a:pt x="1155" y="206"/>
                    <a:pt x="1015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26"/>
            <p:cNvSpPr/>
            <p:nvPr/>
          </p:nvSpPr>
          <p:spPr>
            <a:xfrm>
              <a:off x="8501938" y="4071300"/>
              <a:ext cx="19400" cy="42300"/>
            </a:xfrm>
            <a:custGeom>
              <a:avLst/>
              <a:gdLst/>
              <a:ahLst/>
              <a:cxnLst/>
              <a:rect l="l" t="t" r="r" b="b"/>
              <a:pathLst>
                <a:path w="776" h="1692" extrusionOk="0">
                  <a:moveTo>
                    <a:pt x="497" y="1"/>
                  </a:moveTo>
                  <a:cubicBezTo>
                    <a:pt x="466" y="1"/>
                    <a:pt x="419" y="63"/>
                    <a:pt x="388" y="140"/>
                  </a:cubicBezTo>
                  <a:cubicBezTo>
                    <a:pt x="218" y="513"/>
                    <a:pt x="78" y="900"/>
                    <a:pt x="31" y="1304"/>
                  </a:cubicBezTo>
                  <a:cubicBezTo>
                    <a:pt x="0" y="1474"/>
                    <a:pt x="78" y="1629"/>
                    <a:pt x="202" y="1691"/>
                  </a:cubicBezTo>
                  <a:lnTo>
                    <a:pt x="249" y="1691"/>
                  </a:lnTo>
                  <a:cubicBezTo>
                    <a:pt x="295" y="1691"/>
                    <a:pt x="357" y="1614"/>
                    <a:pt x="419" y="1505"/>
                  </a:cubicBezTo>
                  <a:cubicBezTo>
                    <a:pt x="605" y="1133"/>
                    <a:pt x="776" y="652"/>
                    <a:pt x="652" y="202"/>
                  </a:cubicBezTo>
                  <a:cubicBezTo>
                    <a:pt x="621" y="78"/>
                    <a:pt x="559" y="1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26"/>
            <p:cNvSpPr/>
            <p:nvPr/>
          </p:nvSpPr>
          <p:spPr>
            <a:xfrm>
              <a:off x="8447663" y="4127525"/>
              <a:ext cx="44600" cy="48100"/>
            </a:xfrm>
            <a:custGeom>
              <a:avLst/>
              <a:gdLst/>
              <a:ahLst/>
              <a:cxnLst/>
              <a:rect l="l" t="t" r="r" b="b"/>
              <a:pathLst>
                <a:path w="1784" h="1924" extrusionOk="0">
                  <a:moveTo>
                    <a:pt x="1272" y="1"/>
                  </a:moveTo>
                  <a:cubicBezTo>
                    <a:pt x="1163" y="218"/>
                    <a:pt x="1039" y="435"/>
                    <a:pt x="946" y="652"/>
                  </a:cubicBezTo>
                  <a:lnTo>
                    <a:pt x="760" y="218"/>
                  </a:lnTo>
                  <a:cubicBezTo>
                    <a:pt x="726" y="162"/>
                    <a:pt x="676" y="122"/>
                    <a:pt x="622" y="122"/>
                  </a:cubicBezTo>
                  <a:cubicBezTo>
                    <a:pt x="601" y="122"/>
                    <a:pt x="580" y="127"/>
                    <a:pt x="558" y="140"/>
                  </a:cubicBezTo>
                  <a:cubicBezTo>
                    <a:pt x="481" y="187"/>
                    <a:pt x="434" y="264"/>
                    <a:pt x="481" y="342"/>
                  </a:cubicBezTo>
                  <a:lnTo>
                    <a:pt x="698" y="823"/>
                  </a:lnTo>
                  <a:cubicBezTo>
                    <a:pt x="496" y="916"/>
                    <a:pt x="295" y="1040"/>
                    <a:pt x="93" y="1133"/>
                  </a:cubicBezTo>
                  <a:cubicBezTo>
                    <a:pt x="16" y="1164"/>
                    <a:pt x="0" y="1241"/>
                    <a:pt x="0" y="1350"/>
                  </a:cubicBezTo>
                  <a:cubicBezTo>
                    <a:pt x="31" y="1397"/>
                    <a:pt x="78" y="1428"/>
                    <a:pt x="124" y="1428"/>
                  </a:cubicBezTo>
                  <a:cubicBezTo>
                    <a:pt x="171" y="1428"/>
                    <a:pt x="186" y="1428"/>
                    <a:pt x="202" y="1397"/>
                  </a:cubicBezTo>
                  <a:cubicBezTo>
                    <a:pt x="357" y="1319"/>
                    <a:pt x="543" y="1226"/>
                    <a:pt x="713" y="1148"/>
                  </a:cubicBezTo>
                  <a:lnTo>
                    <a:pt x="713" y="1148"/>
                  </a:lnTo>
                  <a:cubicBezTo>
                    <a:pt x="620" y="1381"/>
                    <a:pt x="543" y="1614"/>
                    <a:pt x="465" y="1846"/>
                  </a:cubicBezTo>
                  <a:lnTo>
                    <a:pt x="729" y="1924"/>
                  </a:lnTo>
                  <a:cubicBezTo>
                    <a:pt x="791" y="1753"/>
                    <a:pt x="869" y="1583"/>
                    <a:pt x="931" y="1397"/>
                  </a:cubicBezTo>
                  <a:lnTo>
                    <a:pt x="1039" y="1660"/>
                  </a:lnTo>
                  <a:cubicBezTo>
                    <a:pt x="1070" y="1691"/>
                    <a:pt x="1117" y="1738"/>
                    <a:pt x="1179" y="1738"/>
                  </a:cubicBezTo>
                  <a:cubicBezTo>
                    <a:pt x="1194" y="1738"/>
                    <a:pt x="1210" y="1707"/>
                    <a:pt x="1241" y="1707"/>
                  </a:cubicBezTo>
                  <a:cubicBezTo>
                    <a:pt x="1318" y="1676"/>
                    <a:pt x="1349" y="1598"/>
                    <a:pt x="1318" y="1521"/>
                  </a:cubicBezTo>
                  <a:lnTo>
                    <a:pt x="1086" y="993"/>
                  </a:lnTo>
                  <a:cubicBezTo>
                    <a:pt x="1101" y="978"/>
                    <a:pt x="1101" y="931"/>
                    <a:pt x="1117" y="916"/>
                  </a:cubicBezTo>
                  <a:cubicBezTo>
                    <a:pt x="1318" y="838"/>
                    <a:pt x="1489" y="745"/>
                    <a:pt x="1660" y="668"/>
                  </a:cubicBezTo>
                  <a:cubicBezTo>
                    <a:pt x="1737" y="621"/>
                    <a:pt x="1784" y="543"/>
                    <a:pt x="1737" y="466"/>
                  </a:cubicBezTo>
                  <a:cubicBezTo>
                    <a:pt x="1714" y="408"/>
                    <a:pt x="1666" y="377"/>
                    <a:pt x="1610" y="377"/>
                  </a:cubicBezTo>
                  <a:cubicBezTo>
                    <a:pt x="1591" y="377"/>
                    <a:pt x="1571" y="380"/>
                    <a:pt x="1551" y="388"/>
                  </a:cubicBezTo>
                  <a:cubicBezTo>
                    <a:pt x="1473" y="419"/>
                    <a:pt x="1411" y="450"/>
                    <a:pt x="1334" y="497"/>
                  </a:cubicBezTo>
                  <a:cubicBezTo>
                    <a:pt x="1411" y="373"/>
                    <a:pt x="1473" y="264"/>
                    <a:pt x="1535" y="14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26"/>
            <p:cNvSpPr/>
            <p:nvPr/>
          </p:nvSpPr>
          <p:spPr>
            <a:xfrm>
              <a:off x="8477888" y="3883425"/>
              <a:ext cx="26400" cy="33975"/>
            </a:xfrm>
            <a:custGeom>
              <a:avLst/>
              <a:gdLst/>
              <a:ahLst/>
              <a:cxnLst/>
              <a:rect l="l" t="t" r="r" b="b"/>
              <a:pathLst>
                <a:path w="1056" h="1359" extrusionOk="0">
                  <a:moveTo>
                    <a:pt x="173" y="1"/>
                  </a:moveTo>
                  <a:cubicBezTo>
                    <a:pt x="139" y="1"/>
                    <a:pt x="106" y="13"/>
                    <a:pt x="78" y="40"/>
                  </a:cubicBezTo>
                  <a:cubicBezTo>
                    <a:pt x="32" y="71"/>
                    <a:pt x="1" y="180"/>
                    <a:pt x="63" y="226"/>
                  </a:cubicBezTo>
                  <a:cubicBezTo>
                    <a:pt x="389" y="614"/>
                    <a:pt x="776" y="1281"/>
                    <a:pt x="776" y="1281"/>
                  </a:cubicBezTo>
                  <a:cubicBezTo>
                    <a:pt x="807" y="1343"/>
                    <a:pt x="838" y="1358"/>
                    <a:pt x="900" y="1358"/>
                  </a:cubicBezTo>
                  <a:cubicBezTo>
                    <a:pt x="931" y="1358"/>
                    <a:pt x="962" y="1358"/>
                    <a:pt x="978" y="1343"/>
                  </a:cubicBezTo>
                  <a:cubicBezTo>
                    <a:pt x="1040" y="1296"/>
                    <a:pt x="1055" y="1219"/>
                    <a:pt x="1055" y="1141"/>
                  </a:cubicBezTo>
                  <a:cubicBezTo>
                    <a:pt x="1040" y="1126"/>
                    <a:pt x="652" y="459"/>
                    <a:pt x="295" y="56"/>
                  </a:cubicBezTo>
                  <a:cubicBezTo>
                    <a:pt x="261" y="21"/>
                    <a:pt x="21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26"/>
            <p:cNvSpPr/>
            <p:nvPr/>
          </p:nvSpPr>
          <p:spPr>
            <a:xfrm>
              <a:off x="8439888" y="3842725"/>
              <a:ext cx="33000" cy="33575"/>
            </a:xfrm>
            <a:custGeom>
              <a:avLst/>
              <a:gdLst/>
              <a:ahLst/>
              <a:cxnLst/>
              <a:rect l="l" t="t" r="r" b="b"/>
              <a:pathLst>
                <a:path w="1320" h="1343" extrusionOk="0">
                  <a:moveTo>
                    <a:pt x="162" y="0"/>
                  </a:moveTo>
                  <a:cubicBezTo>
                    <a:pt x="125" y="0"/>
                    <a:pt x="89" y="20"/>
                    <a:pt x="63" y="55"/>
                  </a:cubicBezTo>
                  <a:cubicBezTo>
                    <a:pt x="1" y="117"/>
                    <a:pt x="16" y="195"/>
                    <a:pt x="78" y="257"/>
                  </a:cubicBezTo>
                  <a:cubicBezTo>
                    <a:pt x="466" y="567"/>
                    <a:pt x="1040" y="1280"/>
                    <a:pt x="1040" y="1280"/>
                  </a:cubicBezTo>
                  <a:cubicBezTo>
                    <a:pt x="1087" y="1311"/>
                    <a:pt x="1118" y="1342"/>
                    <a:pt x="1164" y="1342"/>
                  </a:cubicBezTo>
                  <a:cubicBezTo>
                    <a:pt x="1180" y="1342"/>
                    <a:pt x="1226" y="1342"/>
                    <a:pt x="1242" y="1296"/>
                  </a:cubicBezTo>
                  <a:cubicBezTo>
                    <a:pt x="1304" y="1265"/>
                    <a:pt x="1319" y="1156"/>
                    <a:pt x="1257" y="1110"/>
                  </a:cubicBezTo>
                  <a:cubicBezTo>
                    <a:pt x="1242" y="1079"/>
                    <a:pt x="652" y="381"/>
                    <a:pt x="249" y="40"/>
                  </a:cubicBezTo>
                  <a:cubicBezTo>
                    <a:pt x="222" y="12"/>
                    <a:pt x="192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26"/>
            <p:cNvSpPr/>
            <p:nvPr/>
          </p:nvSpPr>
          <p:spPr>
            <a:xfrm>
              <a:off x="8436788" y="3868075"/>
              <a:ext cx="27950" cy="26825"/>
            </a:xfrm>
            <a:custGeom>
              <a:avLst/>
              <a:gdLst/>
              <a:ahLst/>
              <a:cxnLst/>
              <a:rect l="l" t="t" r="r" b="b"/>
              <a:pathLst>
                <a:path w="1118" h="1073" extrusionOk="0">
                  <a:moveTo>
                    <a:pt x="158" y="1"/>
                  </a:moveTo>
                  <a:cubicBezTo>
                    <a:pt x="118" y="1"/>
                    <a:pt x="81" y="16"/>
                    <a:pt x="47" y="49"/>
                  </a:cubicBezTo>
                  <a:cubicBezTo>
                    <a:pt x="1" y="127"/>
                    <a:pt x="1" y="204"/>
                    <a:pt x="63" y="266"/>
                  </a:cubicBezTo>
                  <a:cubicBezTo>
                    <a:pt x="311" y="499"/>
                    <a:pt x="854" y="1042"/>
                    <a:pt x="854" y="1042"/>
                  </a:cubicBezTo>
                  <a:cubicBezTo>
                    <a:pt x="869" y="1057"/>
                    <a:pt x="916" y="1073"/>
                    <a:pt x="962" y="1073"/>
                  </a:cubicBezTo>
                  <a:cubicBezTo>
                    <a:pt x="993" y="1073"/>
                    <a:pt x="1040" y="1057"/>
                    <a:pt x="1055" y="1042"/>
                  </a:cubicBezTo>
                  <a:cubicBezTo>
                    <a:pt x="1117" y="980"/>
                    <a:pt x="1117" y="887"/>
                    <a:pt x="1055" y="825"/>
                  </a:cubicBezTo>
                  <a:lnTo>
                    <a:pt x="264" y="34"/>
                  </a:lnTo>
                  <a:cubicBezTo>
                    <a:pt x="228" y="12"/>
                    <a:pt x="192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26"/>
            <p:cNvSpPr/>
            <p:nvPr/>
          </p:nvSpPr>
          <p:spPr>
            <a:xfrm>
              <a:off x="8255713" y="3783775"/>
              <a:ext cx="47325" cy="8375"/>
            </a:xfrm>
            <a:custGeom>
              <a:avLst/>
              <a:gdLst/>
              <a:ahLst/>
              <a:cxnLst/>
              <a:rect l="l" t="t" r="r" b="b"/>
              <a:pathLst>
                <a:path w="1893" h="335" extrusionOk="0">
                  <a:moveTo>
                    <a:pt x="781" y="1"/>
                  </a:moveTo>
                  <a:cubicBezTo>
                    <a:pt x="544" y="1"/>
                    <a:pt x="306" y="14"/>
                    <a:pt x="125" y="56"/>
                  </a:cubicBezTo>
                  <a:cubicBezTo>
                    <a:pt x="47" y="71"/>
                    <a:pt x="1" y="149"/>
                    <a:pt x="16" y="226"/>
                  </a:cubicBezTo>
                  <a:cubicBezTo>
                    <a:pt x="16" y="304"/>
                    <a:pt x="94" y="335"/>
                    <a:pt x="156" y="335"/>
                  </a:cubicBezTo>
                  <a:lnTo>
                    <a:pt x="187" y="335"/>
                  </a:lnTo>
                  <a:cubicBezTo>
                    <a:pt x="358" y="304"/>
                    <a:pt x="583" y="294"/>
                    <a:pt x="809" y="294"/>
                  </a:cubicBezTo>
                  <a:cubicBezTo>
                    <a:pt x="1261" y="294"/>
                    <a:pt x="1712" y="335"/>
                    <a:pt x="1722" y="335"/>
                  </a:cubicBezTo>
                  <a:cubicBezTo>
                    <a:pt x="1800" y="335"/>
                    <a:pt x="1877" y="288"/>
                    <a:pt x="1893" y="195"/>
                  </a:cubicBezTo>
                  <a:cubicBezTo>
                    <a:pt x="1893" y="133"/>
                    <a:pt x="1831" y="56"/>
                    <a:pt x="1753" y="56"/>
                  </a:cubicBezTo>
                  <a:cubicBezTo>
                    <a:pt x="1733" y="56"/>
                    <a:pt x="1257" y="1"/>
                    <a:pt x="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26"/>
            <p:cNvSpPr/>
            <p:nvPr/>
          </p:nvSpPr>
          <p:spPr>
            <a:xfrm>
              <a:off x="8375913" y="4234725"/>
              <a:ext cx="45000" cy="30475"/>
            </a:xfrm>
            <a:custGeom>
              <a:avLst/>
              <a:gdLst/>
              <a:ahLst/>
              <a:cxnLst/>
              <a:rect l="l" t="t" r="r" b="b"/>
              <a:pathLst>
                <a:path w="1800" h="1219" extrusionOk="0">
                  <a:moveTo>
                    <a:pt x="1643" y="0"/>
                  </a:moveTo>
                  <a:cubicBezTo>
                    <a:pt x="1612" y="0"/>
                    <a:pt x="1579" y="13"/>
                    <a:pt x="1552" y="40"/>
                  </a:cubicBezTo>
                  <a:cubicBezTo>
                    <a:pt x="1552" y="40"/>
                    <a:pt x="807" y="629"/>
                    <a:pt x="94" y="955"/>
                  </a:cubicBezTo>
                  <a:cubicBezTo>
                    <a:pt x="32" y="986"/>
                    <a:pt x="1" y="1063"/>
                    <a:pt x="16" y="1141"/>
                  </a:cubicBezTo>
                  <a:cubicBezTo>
                    <a:pt x="63" y="1188"/>
                    <a:pt x="94" y="1219"/>
                    <a:pt x="156" y="1219"/>
                  </a:cubicBezTo>
                  <a:cubicBezTo>
                    <a:pt x="171" y="1219"/>
                    <a:pt x="187" y="1203"/>
                    <a:pt x="218" y="1203"/>
                  </a:cubicBezTo>
                  <a:cubicBezTo>
                    <a:pt x="962" y="862"/>
                    <a:pt x="1691" y="272"/>
                    <a:pt x="1722" y="257"/>
                  </a:cubicBezTo>
                  <a:cubicBezTo>
                    <a:pt x="1784" y="210"/>
                    <a:pt x="1800" y="117"/>
                    <a:pt x="1738" y="55"/>
                  </a:cubicBezTo>
                  <a:cubicBezTo>
                    <a:pt x="1720" y="20"/>
                    <a:pt x="1683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26"/>
            <p:cNvSpPr/>
            <p:nvPr/>
          </p:nvSpPr>
          <p:spPr>
            <a:xfrm>
              <a:off x="8523263" y="4010825"/>
              <a:ext cx="3125" cy="34925"/>
            </a:xfrm>
            <a:custGeom>
              <a:avLst/>
              <a:gdLst/>
              <a:ahLst/>
              <a:cxnLst/>
              <a:rect l="l" t="t" r="r" b="b"/>
              <a:pathLst>
                <a:path w="125" h="1397" extrusionOk="0">
                  <a:moveTo>
                    <a:pt x="124" y="0"/>
                  </a:moveTo>
                  <a:cubicBezTo>
                    <a:pt x="62" y="16"/>
                    <a:pt x="0" y="93"/>
                    <a:pt x="16" y="171"/>
                  </a:cubicBezTo>
                  <a:cubicBezTo>
                    <a:pt x="16" y="171"/>
                    <a:pt x="83" y="631"/>
                    <a:pt x="89" y="1062"/>
                  </a:cubicBezTo>
                  <a:lnTo>
                    <a:pt x="89" y="1062"/>
                  </a:lnTo>
                  <a:lnTo>
                    <a:pt x="124" y="0"/>
                  </a:lnTo>
                  <a:close/>
                  <a:moveTo>
                    <a:pt x="89" y="1062"/>
                  </a:moveTo>
                  <a:lnTo>
                    <a:pt x="78" y="1396"/>
                  </a:lnTo>
                  <a:cubicBezTo>
                    <a:pt x="88" y="1293"/>
                    <a:pt x="91" y="1179"/>
                    <a:pt x="89" y="10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26"/>
            <p:cNvSpPr/>
            <p:nvPr/>
          </p:nvSpPr>
          <p:spPr>
            <a:xfrm>
              <a:off x="8347613" y="4239600"/>
              <a:ext cx="35700" cy="19400"/>
            </a:xfrm>
            <a:custGeom>
              <a:avLst/>
              <a:gdLst/>
              <a:ahLst/>
              <a:cxnLst/>
              <a:rect l="l" t="t" r="r" b="b"/>
              <a:pathLst>
                <a:path w="1428" h="776" extrusionOk="0">
                  <a:moveTo>
                    <a:pt x="1267" y="0"/>
                  </a:moveTo>
                  <a:cubicBezTo>
                    <a:pt x="1244" y="0"/>
                    <a:pt x="1219" y="6"/>
                    <a:pt x="1195" y="15"/>
                  </a:cubicBezTo>
                  <a:cubicBezTo>
                    <a:pt x="1195" y="15"/>
                    <a:pt x="512" y="388"/>
                    <a:pt x="140" y="481"/>
                  </a:cubicBezTo>
                  <a:cubicBezTo>
                    <a:pt x="63" y="512"/>
                    <a:pt x="1" y="589"/>
                    <a:pt x="32" y="667"/>
                  </a:cubicBezTo>
                  <a:cubicBezTo>
                    <a:pt x="47" y="744"/>
                    <a:pt x="109" y="775"/>
                    <a:pt x="156" y="775"/>
                  </a:cubicBezTo>
                  <a:lnTo>
                    <a:pt x="202" y="775"/>
                  </a:lnTo>
                  <a:cubicBezTo>
                    <a:pt x="605" y="667"/>
                    <a:pt x="1303" y="295"/>
                    <a:pt x="1319" y="279"/>
                  </a:cubicBezTo>
                  <a:cubicBezTo>
                    <a:pt x="1396" y="233"/>
                    <a:pt x="1427" y="155"/>
                    <a:pt x="1381" y="77"/>
                  </a:cubicBezTo>
                  <a:cubicBezTo>
                    <a:pt x="1360" y="24"/>
                    <a:pt x="1317" y="0"/>
                    <a:pt x="1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26"/>
            <p:cNvSpPr/>
            <p:nvPr/>
          </p:nvSpPr>
          <p:spPr>
            <a:xfrm>
              <a:off x="8230138" y="4278450"/>
              <a:ext cx="32975" cy="10800"/>
            </a:xfrm>
            <a:custGeom>
              <a:avLst/>
              <a:gdLst/>
              <a:ahLst/>
              <a:cxnLst/>
              <a:rect l="l" t="t" r="r" b="b"/>
              <a:pathLst>
                <a:path w="1319" h="432" extrusionOk="0">
                  <a:moveTo>
                    <a:pt x="156" y="1"/>
                  </a:moveTo>
                  <a:cubicBezTo>
                    <a:pt x="97" y="1"/>
                    <a:pt x="43" y="32"/>
                    <a:pt x="31" y="90"/>
                  </a:cubicBezTo>
                  <a:cubicBezTo>
                    <a:pt x="0" y="167"/>
                    <a:pt x="31" y="261"/>
                    <a:pt x="109" y="292"/>
                  </a:cubicBezTo>
                  <a:cubicBezTo>
                    <a:pt x="419" y="400"/>
                    <a:pt x="1117" y="431"/>
                    <a:pt x="1163" y="431"/>
                  </a:cubicBezTo>
                  <a:cubicBezTo>
                    <a:pt x="1241" y="431"/>
                    <a:pt x="1287" y="369"/>
                    <a:pt x="1318" y="292"/>
                  </a:cubicBezTo>
                  <a:cubicBezTo>
                    <a:pt x="1318" y="214"/>
                    <a:pt x="1256" y="136"/>
                    <a:pt x="1179" y="136"/>
                  </a:cubicBezTo>
                  <a:cubicBezTo>
                    <a:pt x="993" y="136"/>
                    <a:pt x="465" y="90"/>
                    <a:pt x="217" y="12"/>
                  </a:cubicBezTo>
                  <a:cubicBezTo>
                    <a:pt x="197" y="4"/>
                    <a:pt x="176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26"/>
            <p:cNvSpPr/>
            <p:nvPr/>
          </p:nvSpPr>
          <p:spPr>
            <a:xfrm>
              <a:off x="8493788" y="4034075"/>
              <a:ext cx="10500" cy="26400"/>
            </a:xfrm>
            <a:custGeom>
              <a:avLst/>
              <a:gdLst/>
              <a:ahLst/>
              <a:cxnLst/>
              <a:rect l="l" t="t" r="r" b="b"/>
              <a:pathLst>
                <a:path w="420" h="1056" extrusionOk="0">
                  <a:moveTo>
                    <a:pt x="233" y="1"/>
                  </a:moveTo>
                  <a:cubicBezTo>
                    <a:pt x="140" y="1"/>
                    <a:pt x="94" y="78"/>
                    <a:pt x="94" y="156"/>
                  </a:cubicBezTo>
                  <a:cubicBezTo>
                    <a:pt x="94" y="156"/>
                    <a:pt x="125" y="590"/>
                    <a:pt x="16" y="838"/>
                  </a:cubicBezTo>
                  <a:cubicBezTo>
                    <a:pt x="1" y="916"/>
                    <a:pt x="16" y="993"/>
                    <a:pt x="94" y="1024"/>
                  </a:cubicBezTo>
                  <a:cubicBezTo>
                    <a:pt x="109" y="1055"/>
                    <a:pt x="125" y="1055"/>
                    <a:pt x="140" y="1055"/>
                  </a:cubicBezTo>
                  <a:cubicBezTo>
                    <a:pt x="202" y="1055"/>
                    <a:pt x="264" y="1024"/>
                    <a:pt x="280" y="978"/>
                  </a:cubicBezTo>
                  <a:cubicBezTo>
                    <a:pt x="419" y="637"/>
                    <a:pt x="388" y="156"/>
                    <a:pt x="388" y="140"/>
                  </a:cubicBezTo>
                  <a:cubicBezTo>
                    <a:pt x="388" y="63"/>
                    <a:pt x="311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26"/>
            <p:cNvSpPr/>
            <p:nvPr/>
          </p:nvSpPr>
          <p:spPr>
            <a:xfrm>
              <a:off x="8479438" y="3937150"/>
              <a:ext cx="9350" cy="9325"/>
            </a:xfrm>
            <a:custGeom>
              <a:avLst/>
              <a:gdLst/>
              <a:ahLst/>
              <a:cxnLst/>
              <a:rect l="l" t="t" r="r" b="b"/>
              <a:pathLst>
                <a:path w="374" h="373" extrusionOk="0">
                  <a:moveTo>
                    <a:pt x="1" y="0"/>
                  </a:moveTo>
                  <a:lnTo>
                    <a:pt x="1" y="47"/>
                  </a:lnTo>
                  <a:cubicBezTo>
                    <a:pt x="1" y="125"/>
                    <a:pt x="1" y="171"/>
                    <a:pt x="16" y="249"/>
                  </a:cubicBezTo>
                  <a:cubicBezTo>
                    <a:pt x="63" y="311"/>
                    <a:pt x="125" y="373"/>
                    <a:pt x="202" y="373"/>
                  </a:cubicBezTo>
                  <a:lnTo>
                    <a:pt x="233" y="373"/>
                  </a:lnTo>
                  <a:cubicBezTo>
                    <a:pt x="327" y="357"/>
                    <a:pt x="373" y="249"/>
                    <a:pt x="311" y="156"/>
                  </a:cubicBezTo>
                  <a:cubicBezTo>
                    <a:pt x="296" y="94"/>
                    <a:pt x="280" y="62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26"/>
            <p:cNvSpPr/>
            <p:nvPr/>
          </p:nvSpPr>
          <p:spPr>
            <a:xfrm>
              <a:off x="8463938" y="4186200"/>
              <a:ext cx="11650" cy="10375"/>
            </a:xfrm>
            <a:custGeom>
              <a:avLst/>
              <a:gdLst/>
              <a:ahLst/>
              <a:cxnLst/>
              <a:rect l="l" t="t" r="r" b="b"/>
              <a:pathLst>
                <a:path w="466" h="415" extrusionOk="0">
                  <a:moveTo>
                    <a:pt x="254" y="1"/>
                  </a:moveTo>
                  <a:cubicBezTo>
                    <a:pt x="222" y="1"/>
                    <a:pt x="189" y="7"/>
                    <a:pt x="156" y="27"/>
                  </a:cubicBezTo>
                  <a:cubicBezTo>
                    <a:pt x="78" y="58"/>
                    <a:pt x="0" y="135"/>
                    <a:pt x="31" y="259"/>
                  </a:cubicBezTo>
                  <a:cubicBezTo>
                    <a:pt x="31" y="321"/>
                    <a:pt x="62" y="352"/>
                    <a:pt x="109" y="368"/>
                  </a:cubicBezTo>
                  <a:cubicBezTo>
                    <a:pt x="140" y="399"/>
                    <a:pt x="171" y="414"/>
                    <a:pt x="218" y="414"/>
                  </a:cubicBezTo>
                  <a:cubicBezTo>
                    <a:pt x="264" y="414"/>
                    <a:pt x="280" y="399"/>
                    <a:pt x="295" y="399"/>
                  </a:cubicBezTo>
                  <a:cubicBezTo>
                    <a:pt x="388" y="352"/>
                    <a:pt x="466" y="259"/>
                    <a:pt x="450" y="166"/>
                  </a:cubicBezTo>
                  <a:lnTo>
                    <a:pt x="419" y="166"/>
                  </a:lnTo>
                  <a:cubicBezTo>
                    <a:pt x="435" y="104"/>
                    <a:pt x="419" y="58"/>
                    <a:pt x="419" y="42"/>
                  </a:cubicBezTo>
                  <a:lnTo>
                    <a:pt x="419" y="11"/>
                  </a:lnTo>
                  <a:lnTo>
                    <a:pt x="373" y="11"/>
                  </a:lnTo>
                  <a:cubicBezTo>
                    <a:pt x="337" y="11"/>
                    <a:pt x="297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26"/>
            <p:cNvSpPr/>
            <p:nvPr/>
          </p:nvSpPr>
          <p:spPr>
            <a:xfrm>
              <a:off x="8431763" y="4227800"/>
              <a:ext cx="9700" cy="9475"/>
            </a:xfrm>
            <a:custGeom>
              <a:avLst/>
              <a:gdLst/>
              <a:ahLst/>
              <a:cxnLst/>
              <a:rect l="l" t="t" r="r" b="b"/>
              <a:pathLst>
                <a:path w="388" h="379" extrusionOk="0">
                  <a:moveTo>
                    <a:pt x="220" y="0"/>
                  </a:moveTo>
                  <a:cubicBezTo>
                    <a:pt x="160" y="0"/>
                    <a:pt x="89" y="31"/>
                    <a:pt x="47" y="84"/>
                  </a:cubicBezTo>
                  <a:cubicBezTo>
                    <a:pt x="16" y="146"/>
                    <a:pt x="0" y="177"/>
                    <a:pt x="16" y="239"/>
                  </a:cubicBezTo>
                  <a:cubicBezTo>
                    <a:pt x="31" y="317"/>
                    <a:pt x="109" y="379"/>
                    <a:pt x="202" y="379"/>
                  </a:cubicBezTo>
                  <a:cubicBezTo>
                    <a:pt x="248" y="379"/>
                    <a:pt x="279" y="348"/>
                    <a:pt x="295" y="332"/>
                  </a:cubicBezTo>
                  <a:cubicBezTo>
                    <a:pt x="341" y="301"/>
                    <a:pt x="388" y="239"/>
                    <a:pt x="388" y="177"/>
                  </a:cubicBezTo>
                  <a:cubicBezTo>
                    <a:pt x="388" y="131"/>
                    <a:pt x="341" y="69"/>
                    <a:pt x="295" y="22"/>
                  </a:cubicBezTo>
                  <a:cubicBezTo>
                    <a:pt x="275" y="7"/>
                    <a:pt x="249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26"/>
            <p:cNvSpPr/>
            <p:nvPr/>
          </p:nvSpPr>
          <p:spPr>
            <a:xfrm>
              <a:off x="8414313" y="4216175"/>
              <a:ext cx="10475" cy="9875"/>
            </a:xfrm>
            <a:custGeom>
              <a:avLst/>
              <a:gdLst/>
              <a:ahLst/>
              <a:cxnLst/>
              <a:rect l="l" t="t" r="r" b="b"/>
              <a:pathLst>
                <a:path w="419" h="395" extrusionOk="0">
                  <a:moveTo>
                    <a:pt x="208" y="0"/>
                  </a:moveTo>
                  <a:cubicBezTo>
                    <a:pt x="132" y="0"/>
                    <a:pt x="63" y="35"/>
                    <a:pt x="31" y="99"/>
                  </a:cubicBezTo>
                  <a:cubicBezTo>
                    <a:pt x="0" y="161"/>
                    <a:pt x="0" y="208"/>
                    <a:pt x="16" y="255"/>
                  </a:cubicBezTo>
                  <a:cubicBezTo>
                    <a:pt x="31" y="317"/>
                    <a:pt x="78" y="363"/>
                    <a:pt x="109" y="379"/>
                  </a:cubicBezTo>
                  <a:cubicBezTo>
                    <a:pt x="124" y="394"/>
                    <a:pt x="171" y="394"/>
                    <a:pt x="202" y="394"/>
                  </a:cubicBezTo>
                  <a:cubicBezTo>
                    <a:pt x="279" y="394"/>
                    <a:pt x="341" y="363"/>
                    <a:pt x="388" y="301"/>
                  </a:cubicBezTo>
                  <a:cubicBezTo>
                    <a:pt x="419" y="208"/>
                    <a:pt x="403" y="84"/>
                    <a:pt x="310" y="22"/>
                  </a:cubicBezTo>
                  <a:cubicBezTo>
                    <a:pt x="277" y="7"/>
                    <a:pt x="242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26"/>
            <p:cNvSpPr/>
            <p:nvPr/>
          </p:nvSpPr>
          <p:spPr>
            <a:xfrm>
              <a:off x="8423213" y="4179875"/>
              <a:ext cx="10125" cy="9725"/>
            </a:xfrm>
            <a:custGeom>
              <a:avLst/>
              <a:gdLst/>
              <a:ahLst/>
              <a:cxnLst/>
              <a:rect l="l" t="t" r="r" b="b"/>
              <a:pathLst>
                <a:path w="405" h="389" extrusionOk="0">
                  <a:moveTo>
                    <a:pt x="234" y="0"/>
                  </a:moveTo>
                  <a:cubicBezTo>
                    <a:pt x="187" y="0"/>
                    <a:pt x="125" y="31"/>
                    <a:pt x="63" y="109"/>
                  </a:cubicBezTo>
                  <a:cubicBezTo>
                    <a:pt x="32" y="156"/>
                    <a:pt x="1" y="218"/>
                    <a:pt x="32" y="280"/>
                  </a:cubicBezTo>
                  <a:cubicBezTo>
                    <a:pt x="47" y="342"/>
                    <a:pt x="109" y="373"/>
                    <a:pt x="156" y="388"/>
                  </a:cubicBezTo>
                  <a:lnTo>
                    <a:pt x="218" y="388"/>
                  </a:lnTo>
                  <a:cubicBezTo>
                    <a:pt x="249" y="388"/>
                    <a:pt x="296" y="373"/>
                    <a:pt x="342" y="357"/>
                  </a:cubicBezTo>
                  <a:cubicBezTo>
                    <a:pt x="373" y="311"/>
                    <a:pt x="404" y="233"/>
                    <a:pt x="389" y="187"/>
                  </a:cubicBezTo>
                  <a:cubicBezTo>
                    <a:pt x="389" y="125"/>
                    <a:pt x="358" y="62"/>
                    <a:pt x="296" y="47"/>
                  </a:cubicBezTo>
                  <a:lnTo>
                    <a:pt x="280" y="78"/>
                  </a:lnTo>
                  <a:lnTo>
                    <a:pt x="234" y="6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26"/>
            <p:cNvSpPr/>
            <p:nvPr/>
          </p:nvSpPr>
          <p:spPr>
            <a:xfrm>
              <a:off x="8383663" y="4215675"/>
              <a:ext cx="9725" cy="9975"/>
            </a:xfrm>
            <a:custGeom>
              <a:avLst/>
              <a:gdLst/>
              <a:ahLst/>
              <a:cxnLst/>
              <a:rect l="l" t="t" r="r" b="b"/>
              <a:pathLst>
                <a:path w="389" h="399" extrusionOk="0">
                  <a:moveTo>
                    <a:pt x="214" y="1"/>
                  </a:moveTo>
                  <a:cubicBezTo>
                    <a:pt x="200" y="1"/>
                    <a:pt x="186" y="4"/>
                    <a:pt x="172" y="11"/>
                  </a:cubicBezTo>
                  <a:lnTo>
                    <a:pt x="187" y="57"/>
                  </a:lnTo>
                  <a:lnTo>
                    <a:pt x="187" y="88"/>
                  </a:lnTo>
                  <a:lnTo>
                    <a:pt x="172" y="26"/>
                  </a:lnTo>
                  <a:lnTo>
                    <a:pt x="1" y="73"/>
                  </a:lnTo>
                  <a:lnTo>
                    <a:pt x="63" y="352"/>
                  </a:lnTo>
                  <a:lnTo>
                    <a:pt x="78" y="383"/>
                  </a:lnTo>
                  <a:cubicBezTo>
                    <a:pt x="94" y="399"/>
                    <a:pt x="110" y="399"/>
                    <a:pt x="156" y="399"/>
                  </a:cubicBezTo>
                  <a:cubicBezTo>
                    <a:pt x="234" y="399"/>
                    <a:pt x="327" y="352"/>
                    <a:pt x="373" y="259"/>
                  </a:cubicBezTo>
                  <a:cubicBezTo>
                    <a:pt x="389" y="197"/>
                    <a:pt x="373" y="119"/>
                    <a:pt x="327" y="57"/>
                  </a:cubicBezTo>
                  <a:cubicBezTo>
                    <a:pt x="303" y="34"/>
                    <a:pt x="261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26"/>
            <p:cNvSpPr/>
            <p:nvPr/>
          </p:nvSpPr>
          <p:spPr>
            <a:xfrm>
              <a:off x="8338688" y="3789800"/>
              <a:ext cx="12450" cy="11275"/>
            </a:xfrm>
            <a:custGeom>
              <a:avLst/>
              <a:gdLst/>
              <a:ahLst/>
              <a:cxnLst/>
              <a:rect l="l" t="t" r="r" b="b"/>
              <a:pathLst>
                <a:path w="498" h="451" extrusionOk="0">
                  <a:moveTo>
                    <a:pt x="404" y="1"/>
                  </a:moveTo>
                  <a:lnTo>
                    <a:pt x="327" y="16"/>
                  </a:lnTo>
                  <a:cubicBezTo>
                    <a:pt x="202" y="47"/>
                    <a:pt x="47" y="78"/>
                    <a:pt x="16" y="218"/>
                  </a:cubicBezTo>
                  <a:cubicBezTo>
                    <a:pt x="1" y="249"/>
                    <a:pt x="16" y="311"/>
                    <a:pt x="32" y="358"/>
                  </a:cubicBezTo>
                  <a:cubicBezTo>
                    <a:pt x="78" y="389"/>
                    <a:pt x="125" y="435"/>
                    <a:pt x="187" y="451"/>
                  </a:cubicBezTo>
                  <a:lnTo>
                    <a:pt x="249" y="451"/>
                  </a:lnTo>
                  <a:cubicBezTo>
                    <a:pt x="327" y="451"/>
                    <a:pt x="404" y="435"/>
                    <a:pt x="482" y="404"/>
                  </a:cubicBezTo>
                  <a:lnTo>
                    <a:pt x="497" y="389"/>
                  </a:lnTo>
                  <a:lnTo>
                    <a:pt x="497" y="94"/>
                  </a:lnTo>
                  <a:lnTo>
                    <a:pt x="435" y="94"/>
                  </a:lnTo>
                  <a:cubicBezTo>
                    <a:pt x="420" y="94"/>
                    <a:pt x="404" y="78"/>
                    <a:pt x="404" y="63"/>
                  </a:cubicBezTo>
                  <a:lnTo>
                    <a:pt x="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26"/>
            <p:cNvSpPr/>
            <p:nvPr/>
          </p:nvSpPr>
          <p:spPr>
            <a:xfrm>
              <a:off x="8416638" y="382392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264" y="1"/>
                  </a:moveTo>
                  <a:cubicBezTo>
                    <a:pt x="171" y="1"/>
                    <a:pt x="62" y="47"/>
                    <a:pt x="16" y="125"/>
                  </a:cubicBezTo>
                  <a:cubicBezTo>
                    <a:pt x="0" y="171"/>
                    <a:pt x="0" y="249"/>
                    <a:pt x="16" y="311"/>
                  </a:cubicBezTo>
                  <a:cubicBezTo>
                    <a:pt x="31" y="357"/>
                    <a:pt x="78" y="404"/>
                    <a:pt x="140" y="419"/>
                  </a:cubicBezTo>
                  <a:lnTo>
                    <a:pt x="155" y="419"/>
                  </a:lnTo>
                  <a:lnTo>
                    <a:pt x="466" y="326"/>
                  </a:lnTo>
                  <a:lnTo>
                    <a:pt x="450" y="280"/>
                  </a:lnTo>
                  <a:lnTo>
                    <a:pt x="450" y="202"/>
                  </a:lnTo>
                  <a:cubicBezTo>
                    <a:pt x="450" y="156"/>
                    <a:pt x="466" y="94"/>
                    <a:pt x="404" y="32"/>
                  </a:cubicBezTo>
                  <a:cubicBezTo>
                    <a:pt x="388" y="16"/>
                    <a:pt x="341" y="1"/>
                    <a:pt x="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26"/>
            <p:cNvSpPr/>
            <p:nvPr/>
          </p:nvSpPr>
          <p:spPr>
            <a:xfrm>
              <a:off x="8467438" y="4098300"/>
              <a:ext cx="8925" cy="9875"/>
            </a:xfrm>
            <a:custGeom>
              <a:avLst/>
              <a:gdLst/>
              <a:ahLst/>
              <a:cxnLst/>
              <a:rect l="l" t="t" r="r" b="b"/>
              <a:pathLst>
                <a:path w="357" h="395" extrusionOk="0">
                  <a:moveTo>
                    <a:pt x="150" y="0"/>
                  </a:moveTo>
                  <a:cubicBezTo>
                    <a:pt x="118" y="0"/>
                    <a:pt x="87" y="7"/>
                    <a:pt x="62" y="22"/>
                  </a:cubicBezTo>
                  <a:lnTo>
                    <a:pt x="47" y="53"/>
                  </a:lnTo>
                  <a:lnTo>
                    <a:pt x="47" y="68"/>
                  </a:lnTo>
                  <a:cubicBezTo>
                    <a:pt x="16" y="146"/>
                    <a:pt x="0" y="224"/>
                    <a:pt x="47" y="301"/>
                  </a:cubicBezTo>
                  <a:cubicBezTo>
                    <a:pt x="62" y="363"/>
                    <a:pt x="140" y="394"/>
                    <a:pt x="202" y="394"/>
                  </a:cubicBezTo>
                  <a:cubicBezTo>
                    <a:pt x="233" y="394"/>
                    <a:pt x="279" y="394"/>
                    <a:pt x="279" y="363"/>
                  </a:cubicBezTo>
                  <a:cubicBezTo>
                    <a:pt x="357" y="286"/>
                    <a:pt x="357" y="162"/>
                    <a:pt x="310" y="84"/>
                  </a:cubicBezTo>
                  <a:cubicBezTo>
                    <a:pt x="289" y="31"/>
                    <a:pt x="218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26"/>
            <p:cNvSpPr/>
            <p:nvPr/>
          </p:nvSpPr>
          <p:spPr>
            <a:xfrm>
              <a:off x="8316213" y="3799125"/>
              <a:ext cx="11650" cy="12425"/>
            </a:xfrm>
            <a:custGeom>
              <a:avLst/>
              <a:gdLst/>
              <a:ahLst/>
              <a:cxnLst/>
              <a:rect l="l" t="t" r="r" b="b"/>
              <a:pathLst>
                <a:path w="466" h="497" extrusionOk="0">
                  <a:moveTo>
                    <a:pt x="171" y="0"/>
                  </a:moveTo>
                  <a:cubicBezTo>
                    <a:pt x="140" y="16"/>
                    <a:pt x="93" y="31"/>
                    <a:pt x="62" y="78"/>
                  </a:cubicBezTo>
                  <a:cubicBezTo>
                    <a:pt x="0" y="171"/>
                    <a:pt x="0" y="310"/>
                    <a:pt x="78" y="403"/>
                  </a:cubicBezTo>
                  <a:cubicBezTo>
                    <a:pt x="124" y="465"/>
                    <a:pt x="202" y="496"/>
                    <a:pt x="279" y="496"/>
                  </a:cubicBezTo>
                  <a:cubicBezTo>
                    <a:pt x="310" y="496"/>
                    <a:pt x="357" y="481"/>
                    <a:pt x="388" y="465"/>
                  </a:cubicBezTo>
                  <a:cubicBezTo>
                    <a:pt x="466" y="372"/>
                    <a:pt x="466" y="295"/>
                    <a:pt x="450" y="217"/>
                  </a:cubicBezTo>
                  <a:cubicBezTo>
                    <a:pt x="435" y="109"/>
                    <a:pt x="373" y="62"/>
                    <a:pt x="310" y="16"/>
                  </a:cubicBezTo>
                  <a:cubicBezTo>
                    <a:pt x="279" y="0"/>
                    <a:pt x="21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26"/>
            <p:cNvSpPr/>
            <p:nvPr/>
          </p:nvSpPr>
          <p:spPr>
            <a:xfrm>
              <a:off x="8399963" y="3814625"/>
              <a:ext cx="8550" cy="6625"/>
            </a:xfrm>
            <a:custGeom>
              <a:avLst/>
              <a:gdLst/>
              <a:ahLst/>
              <a:cxnLst/>
              <a:rect l="l" t="t" r="r" b="b"/>
              <a:pathLst>
                <a:path w="342" h="265" extrusionOk="0">
                  <a:moveTo>
                    <a:pt x="62" y="0"/>
                  </a:moveTo>
                  <a:lnTo>
                    <a:pt x="47" y="16"/>
                  </a:lnTo>
                  <a:cubicBezTo>
                    <a:pt x="0" y="78"/>
                    <a:pt x="31" y="171"/>
                    <a:pt x="78" y="233"/>
                  </a:cubicBezTo>
                  <a:cubicBezTo>
                    <a:pt x="124" y="249"/>
                    <a:pt x="155" y="264"/>
                    <a:pt x="202" y="264"/>
                  </a:cubicBezTo>
                  <a:cubicBezTo>
                    <a:pt x="217" y="264"/>
                    <a:pt x="264" y="249"/>
                    <a:pt x="280" y="249"/>
                  </a:cubicBezTo>
                  <a:lnTo>
                    <a:pt x="342" y="249"/>
                  </a:lnTo>
                  <a:lnTo>
                    <a:pt x="342" y="62"/>
                  </a:lnTo>
                  <a:lnTo>
                    <a:pt x="264" y="6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26"/>
            <p:cNvSpPr/>
            <p:nvPr/>
          </p:nvSpPr>
          <p:spPr>
            <a:xfrm>
              <a:off x="8349163" y="4276025"/>
              <a:ext cx="13975" cy="12050"/>
            </a:xfrm>
            <a:custGeom>
              <a:avLst/>
              <a:gdLst/>
              <a:ahLst/>
              <a:cxnLst/>
              <a:rect l="l" t="t" r="r" b="b"/>
              <a:pathLst>
                <a:path w="559" h="482" extrusionOk="0">
                  <a:moveTo>
                    <a:pt x="301" y="0"/>
                  </a:moveTo>
                  <a:cubicBezTo>
                    <a:pt x="249" y="0"/>
                    <a:pt x="196" y="12"/>
                    <a:pt x="156" y="32"/>
                  </a:cubicBezTo>
                  <a:cubicBezTo>
                    <a:pt x="63" y="94"/>
                    <a:pt x="1" y="233"/>
                    <a:pt x="16" y="342"/>
                  </a:cubicBezTo>
                  <a:cubicBezTo>
                    <a:pt x="16" y="389"/>
                    <a:pt x="47" y="420"/>
                    <a:pt x="78" y="435"/>
                  </a:cubicBezTo>
                  <a:cubicBezTo>
                    <a:pt x="94" y="435"/>
                    <a:pt x="125" y="466"/>
                    <a:pt x="140" y="466"/>
                  </a:cubicBezTo>
                  <a:cubicBezTo>
                    <a:pt x="171" y="482"/>
                    <a:pt x="218" y="482"/>
                    <a:pt x="249" y="482"/>
                  </a:cubicBezTo>
                  <a:cubicBezTo>
                    <a:pt x="357" y="482"/>
                    <a:pt x="435" y="466"/>
                    <a:pt x="481" y="404"/>
                  </a:cubicBezTo>
                  <a:cubicBezTo>
                    <a:pt x="543" y="358"/>
                    <a:pt x="559" y="280"/>
                    <a:pt x="559" y="218"/>
                  </a:cubicBezTo>
                  <a:cubicBezTo>
                    <a:pt x="559" y="156"/>
                    <a:pt x="528" y="94"/>
                    <a:pt x="481" y="63"/>
                  </a:cubicBezTo>
                  <a:cubicBezTo>
                    <a:pt x="438" y="19"/>
                    <a:pt x="369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26"/>
            <p:cNvSpPr/>
            <p:nvPr/>
          </p:nvSpPr>
          <p:spPr>
            <a:xfrm>
              <a:off x="8503488" y="4132950"/>
              <a:ext cx="8950" cy="10125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311" y="1"/>
                  </a:moveTo>
                  <a:lnTo>
                    <a:pt x="16" y="47"/>
                  </a:lnTo>
                  <a:lnTo>
                    <a:pt x="0" y="78"/>
                  </a:lnTo>
                  <a:cubicBezTo>
                    <a:pt x="0" y="140"/>
                    <a:pt x="0" y="218"/>
                    <a:pt x="16" y="264"/>
                  </a:cubicBezTo>
                  <a:cubicBezTo>
                    <a:pt x="47" y="358"/>
                    <a:pt x="109" y="404"/>
                    <a:pt x="187" y="404"/>
                  </a:cubicBezTo>
                  <a:lnTo>
                    <a:pt x="202" y="404"/>
                  </a:lnTo>
                  <a:cubicBezTo>
                    <a:pt x="311" y="389"/>
                    <a:pt x="342" y="311"/>
                    <a:pt x="357" y="233"/>
                  </a:cubicBezTo>
                  <a:cubicBezTo>
                    <a:pt x="357" y="156"/>
                    <a:pt x="342" y="94"/>
                    <a:pt x="326" y="47"/>
                  </a:cubicBezTo>
                  <a:lnTo>
                    <a:pt x="3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26"/>
            <p:cNvSpPr/>
            <p:nvPr/>
          </p:nvSpPr>
          <p:spPr>
            <a:xfrm>
              <a:off x="8501538" y="3927300"/>
              <a:ext cx="12450" cy="11425"/>
            </a:xfrm>
            <a:custGeom>
              <a:avLst/>
              <a:gdLst/>
              <a:ahLst/>
              <a:cxnLst/>
              <a:rect l="l" t="t" r="r" b="b"/>
              <a:pathLst>
                <a:path w="498" h="457" extrusionOk="0">
                  <a:moveTo>
                    <a:pt x="309" y="1"/>
                  </a:moveTo>
                  <a:cubicBezTo>
                    <a:pt x="222" y="1"/>
                    <a:pt x="132" y="36"/>
                    <a:pt x="78" y="100"/>
                  </a:cubicBezTo>
                  <a:cubicBezTo>
                    <a:pt x="1" y="208"/>
                    <a:pt x="16" y="379"/>
                    <a:pt x="125" y="456"/>
                  </a:cubicBezTo>
                  <a:lnTo>
                    <a:pt x="202" y="456"/>
                  </a:lnTo>
                  <a:cubicBezTo>
                    <a:pt x="311" y="456"/>
                    <a:pt x="389" y="410"/>
                    <a:pt x="435" y="363"/>
                  </a:cubicBezTo>
                  <a:cubicBezTo>
                    <a:pt x="497" y="255"/>
                    <a:pt x="497" y="146"/>
                    <a:pt x="435" y="53"/>
                  </a:cubicBezTo>
                  <a:lnTo>
                    <a:pt x="420" y="22"/>
                  </a:lnTo>
                  <a:cubicBezTo>
                    <a:pt x="386" y="8"/>
                    <a:pt x="348" y="1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26"/>
            <p:cNvSpPr/>
            <p:nvPr/>
          </p:nvSpPr>
          <p:spPr>
            <a:xfrm>
              <a:off x="8493013" y="3962350"/>
              <a:ext cx="12425" cy="9725"/>
            </a:xfrm>
            <a:custGeom>
              <a:avLst/>
              <a:gdLst/>
              <a:ahLst/>
              <a:cxnLst/>
              <a:rect l="l" t="t" r="r" b="b"/>
              <a:pathLst>
                <a:path w="497" h="389" extrusionOk="0">
                  <a:moveTo>
                    <a:pt x="233" y="1"/>
                  </a:moveTo>
                  <a:cubicBezTo>
                    <a:pt x="156" y="1"/>
                    <a:pt x="125" y="16"/>
                    <a:pt x="63" y="63"/>
                  </a:cubicBezTo>
                  <a:cubicBezTo>
                    <a:pt x="32" y="94"/>
                    <a:pt x="1" y="156"/>
                    <a:pt x="1" y="202"/>
                  </a:cubicBezTo>
                  <a:cubicBezTo>
                    <a:pt x="1" y="295"/>
                    <a:pt x="109" y="373"/>
                    <a:pt x="202" y="388"/>
                  </a:cubicBezTo>
                  <a:lnTo>
                    <a:pt x="264" y="388"/>
                  </a:lnTo>
                  <a:cubicBezTo>
                    <a:pt x="342" y="388"/>
                    <a:pt x="388" y="373"/>
                    <a:pt x="450" y="357"/>
                  </a:cubicBezTo>
                  <a:lnTo>
                    <a:pt x="497" y="326"/>
                  </a:lnTo>
                  <a:lnTo>
                    <a:pt x="450" y="47"/>
                  </a:lnTo>
                  <a:lnTo>
                    <a:pt x="419" y="47"/>
                  </a:lnTo>
                  <a:cubicBezTo>
                    <a:pt x="357" y="16"/>
                    <a:pt x="295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26"/>
            <p:cNvSpPr/>
            <p:nvPr/>
          </p:nvSpPr>
          <p:spPr>
            <a:xfrm>
              <a:off x="8114963" y="3823150"/>
              <a:ext cx="3525" cy="2750"/>
            </a:xfrm>
            <a:custGeom>
              <a:avLst/>
              <a:gdLst/>
              <a:ahLst/>
              <a:cxnLst/>
              <a:rect l="l" t="t" r="r" b="b"/>
              <a:pathLst>
                <a:path w="141" h="110" extrusionOk="0">
                  <a:moveTo>
                    <a:pt x="140" y="1"/>
                  </a:moveTo>
                  <a:lnTo>
                    <a:pt x="140" y="1"/>
                  </a:lnTo>
                  <a:cubicBezTo>
                    <a:pt x="78" y="47"/>
                    <a:pt x="47" y="78"/>
                    <a:pt x="1" y="109"/>
                  </a:cubicBezTo>
                  <a:cubicBezTo>
                    <a:pt x="47" y="78"/>
                    <a:pt x="109" y="4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26"/>
            <p:cNvSpPr/>
            <p:nvPr/>
          </p:nvSpPr>
          <p:spPr>
            <a:xfrm>
              <a:off x="8017263" y="4082950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0" y="0"/>
                  </a:moveTo>
                  <a:cubicBezTo>
                    <a:pt x="16" y="62"/>
                    <a:pt x="16" y="124"/>
                    <a:pt x="31" y="202"/>
                  </a:cubicBezTo>
                  <a:cubicBezTo>
                    <a:pt x="16" y="124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26"/>
            <p:cNvSpPr/>
            <p:nvPr/>
          </p:nvSpPr>
          <p:spPr>
            <a:xfrm>
              <a:off x="8069988" y="4200425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0"/>
                  </a:moveTo>
                  <a:cubicBezTo>
                    <a:pt x="32" y="31"/>
                    <a:pt x="63" y="94"/>
                    <a:pt x="94" y="140"/>
                  </a:cubicBezTo>
                  <a:cubicBezTo>
                    <a:pt x="78" y="94"/>
                    <a:pt x="47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26"/>
            <p:cNvSpPr/>
            <p:nvPr/>
          </p:nvSpPr>
          <p:spPr>
            <a:xfrm>
              <a:off x="8092488" y="3843325"/>
              <a:ext cx="2725" cy="2725"/>
            </a:xfrm>
            <a:custGeom>
              <a:avLst/>
              <a:gdLst/>
              <a:ahLst/>
              <a:cxnLst/>
              <a:rect l="l" t="t" r="r" b="b"/>
              <a:pathLst>
                <a:path w="109" h="109" extrusionOk="0">
                  <a:moveTo>
                    <a:pt x="109" y="0"/>
                  </a:moveTo>
                  <a:lnTo>
                    <a:pt x="0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26"/>
            <p:cNvSpPr/>
            <p:nvPr/>
          </p:nvSpPr>
          <p:spPr>
            <a:xfrm>
              <a:off x="8069988" y="3867750"/>
              <a:ext cx="2350" cy="3500"/>
            </a:xfrm>
            <a:custGeom>
              <a:avLst/>
              <a:gdLst/>
              <a:ahLst/>
              <a:cxnLst/>
              <a:rect l="l" t="t" r="r" b="b"/>
              <a:pathLst>
                <a:path w="94" h="140" extrusionOk="0">
                  <a:moveTo>
                    <a:pt x="94" y="0"/>
                  </a:moveTo>
                  <a:cubicBezTo>
                    <a:pt x="63" y="47"/>
                    <a:pt x="16" y="109"/>
                    <a:pt x="1" y="140"/>
                  </a:cubicBezTo>
                  <a:cubicBezTo>
                    <a:pt x="32" y="109"/>
                    <a:pt x="63" y="47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26"/>
            <p:cNvSpPr/>
            <p:nvPr/>
          </p:nvSpPr>
          <p:spPr>
            <a:xfrm>
              <a:off x="8114963" y="4245400"/>
              <a:ext cx="3525" cy="2350"/>
            </a:xfrm>
            <a:custGeom>
              <a:avLst/>
              <a:gdLst/>
              <a:ahLst/>
              <a:cxnLst/>
              <a:rect l="l" t="t" r="r" b="b"/>
              <a:pathLst>
                <a:path w="141" h="94" extrusionOk="0">
                  <a:moveTo>
                    <a:pt x="1" y="1"/>
                  </a:moveTo>
                  <a:cubicBezTo>
                    <a:pt x="47" y="47"/>
                    <a:pt x="78" y="78"/>
                    <a:pt x="140" y="94"/>
                  </a:cubicBezTo>
                  <a:cubicBezTo>
                    <a:pt x="109" y="78"/>
                    <a:pt x="47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26"/>
            <p:cNvSpPr/>
            <p:nvPr/>
          </p:nvSpPr>
          <p:spPr>
            <a:xfrm>
              <a:off x="8102963" y="4235700"/>
              <a:ext cx="3500" cy="3125"/>
            </a:xfrm>
            <a:custGeom>
              <a:avLst/>
              <a:gdLst/>
              <a:ahLst/>
              <a:cxnLst/>
              <a:rect l="l" t="t" r="r" b="b"/>
              <a:pathLst>
                <a:path w="140" h="125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93" y="78"/>
                    <a:pt x="140" y="125"/>
                  </a:cubicBezTo>
                  <a:cubicBezTo>
                    <a:pt x="93" y="78"/>
                    <a:pt x="62" y="4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26"/>
            <p:cNvSpPr/>
            <p:nvPr/>
          </p:nvSpPr>
          <p:spPr>
            <a:xfrm>
              <a:off x="8092488" y="4225625"/>
              <a:ext cx="2725" cy="2750"/>
            </a:xfrm>
            <a:custGeom>
              <a:avLst/>
              <a:gdLst/>
              <a:ahLst/>
              <a:cxnLst/>
              <a:rect l="l" t="t" r="r" b="b"/>
              <a:pathLst>
                <a:path w="109" h="110" extrusionOk="0">
                  <a:moveTo>
                    <a:pt x="0" y="1"/>
                  </a:moveTo>
                  <a:lnTo>
                    <a:pt x="109" y="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26"/>
            <p:cNvSpPr/>
            <p:nvPr/>
          </p:nvSpPr>
          <p:spPr>
            <a:xfrm>
              <a:off x="8060688" y="4188400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0" y="1"/>
                  </a:moveTo>
                  <a:lnTo>
                    <a:pt x="0" y="1"/>
                  </a:lnTo>
                  <a:cubicBezTo>
                    <a:pt x="47" y="47"/>
                    <a:pt x="78" y="94"/>
                    <a:pt x="125" y="156"/>
                  </a:cubicBezTo>
                  <a:cubicBezTo>
                    <a:pt x="78" y="94"/>
                    <a:pt x="47" y="3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26"/>
            <p:cNvSpPr/>
            <p:nvPr/>
          </p:nvSpPr>
          <p:spPr>
            <a:xfrm>
              <a:off x="8036638" y="4145750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32" y="109"/>
                    <a:pt x="78" y="156"/>
                  </a:cubicBezTo>
                  <a:cubicBezTo>
                    <a:pt x="63" y="109"/>
                    <a:pt x="16" y="4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26"/>
            <p:cNvSpPr/>
            <p:nvPr/>
          </p:nvSpPr>
          <p:spPr>
            <a:xfrm>
              <a:off x="8130088" y="3815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26"/>
            <p:cNvSpPr/>
            <p:nvPr/>
          </p:nvSpPr>
          <p:spPr>
            <a:xfrm>
              <a:off x="8044788" y="416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26"/>
            <p:cNvSpPr/>
            <p:nvPr/>
          </p:nvSpPr>
          <p:spPr>
            <a:xfrm>
              <a:off x="8025413" y="4117050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0" y="1"/>
                  </a:moveTo>
                  <a:lnTo>
                    <a:pt x="62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26"/>
            <p:cNvSpPr/>
            <p:nvPr/>
          </p:nvSpPr>
          <p:spPr>
            <a:xfrm>
              <a:off x="8103338" y="3832850"/>
              <a:ext cx="3525" cy="3125"/>
            </a:xfrm>
            <a:custGeom>
              <a:avLst/>
              <a:gdLst/>
              <a:ahLst/>
              <a:cxnLst/>
              <a:rect l="l" t="t" r="r" b="b"/>
              <a:pathLst>
                <a:path w="141" h="125" extrusionOk="0">
                  <a:moveTo>
                    <a:pt x="140" y="0"/>
                  </a:moveTo>
                  <a:cubicBezTo>
                    <a:pt x="78" y="47"/>
                    <a:pt x="47" y="78"/>
                    <a:pt x="1" y="124"/>
                  </a:cubicBezTo>
                  <a:cubicBezTo>
                    <a:pt x="47" y="78"/>
                    <a:pt x="109" y="4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26"/>
            <p:cNvSpPr/>
            <p:nvPr/>
          </p:nvSpPr>
          <p:spPr>
            <a:xfrm>
              <a:off x="8021138" y="410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26"/>
            <p:cNvSpPr/>
            <p:nvPr/>
          </p:nvSpPr>
          <p:spPr>
            <a:xfrm>
              <a:off x="8030838" y="4131025"/>
              <a:ext cx="1950" cy="5050"/>
            </a:xfrm>
            <a:custGeom>
              <a:avLst/>
              <a:gdLst/>
              <a:ahLst/>
              <a:cxnLst/>
              <a:rect l="l" t="t" r="r" b="b"/>
              <a:pathLst>
                <a:path w="78" h="202" extrusionOk="0">
                  <a:moveTo>
                    <a:pt x="0" y="0"/>
                  </a:moveTo>
                  <a:cubicBezTo>
                    <a:pt x="16" y="62"/>
                    <a:pt x="31" y="140"/>
                    <a:pt x="78" y="202"/>
                  </a:cubicBezTo>
                  <a:cubicBezTo>
                    <a:pt x="47" y="140"/>
                    <a:pt x="16" y="6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26"/>
            <p:cNvSpPr/>
            <p:nvPr/>
          </p:nvSpPr>
          <p:spPr>
            <a:xfrm>
              <a:off x="8052538" y="389255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94" y="1"/>
                  </a:moveTo>
                  <a:lnTo>
                    <a:pt x="94" y="1"/>
                  </a:lnTo>
                  <a:cubicBezTo>
                    <a:pt x="63" y="47"/>
                    <a:pt x="16" y="94"/>
                    <a:pt x="1" y="140"/>
                  </a:cubicBezTo>
                  <a:cubicBezTo>
                    <a:pt x="47" y="94"/>
                    <a:pt x="63" y="47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26"/>
            <p:cNvSpPr/>
            <p:nvPr/>
          </p:nvSpPr>
          <p:spPr>
            <a:xfrm>
              <a:off x="8025413" y="3950325"/>
              <a:ext cx="1575" cy="4300"/>
            </a:xfrm>
            <a:custGeom>
              <a:avLst/>
              <a:gdLst/>
              <a:ahLst/>
              <a:cxnLst/>
              <a:rect l="l" t="t" r="r" b="b"/>
              <a:pathLst>
                <a:path w="63" h="172" extrusionOk="0">
                  <a:moveTo>
                    <a:pt x="62" y="1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26"/>
            <p:cNvSpPr/>
            <p:nvPr/>
          </p:nvSpPr>
          <p:spPr>
            <a:xfrm>
              <a:off x="8044788" y="3909225"/>
              <a:ext cx="425" cy="25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1"/>
                  </a:moveTo>
                  <a:cubicBezTo>
                    <a:pt x="1" y="1"/>
                    <a:pt x="1" y="1"/>
                    <a:pt x="16" y="1"/>
                  </a:cubicBezTo>
                  <a:cubicBezTo>
                    <a:pt x="1" y="1"/>
                    <a:pt x="1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26"/>
            <p:cNvSpPr/>
            <p:nvPr/>
          </p:nvSpPr>
          <p:spPr>
            <a:xfrm>
              <a:off x="8013388" y="4015100"/>
              <a:ext cx="400" cy="5050"/>
            </a:xfrm>
            <a:custGeom>
              <a:avLst/>
              <a:gdLst/>
              <a:ahLst/>
              <a:cxnLst/>
              <a:rect l="l" t="t" r="r" b="b"/>
              <a:pathLst>
                <a:path w="16" h="202" extrusionOk="0">
                  <a:moveTo>
                    <a:pt x="16" y="0"/>
                  </a:moveTo>
                  <a:cubicBezTo>
                    <a:pt x="16" y="62"/>
                    <a:pt x="0" y="140"/>
                    <a:pt x="0" y="201"/>
                  </a:cubicBezTo>
                  <a:cubicBezTo>
                    <a:pt x="0" y="140"/>
                    <a:pt x="16" y="78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26"/>
            <p:cNvSpPr/>
            <p:nvPr/>
          </p:nvSpPr>
          <p:spPr>
            <a:xfrm>
              <a:off x="8052538" y="4175600"/>
              <a:ext cx="2350" cy="3525"/>
            </a:xfrm>
            <a:custGeom>
              <a:avLst/>
              <a:gdLst/>
              <a:ahLst/>
              <a:cxnLst/>
              <a:rect l="l" t="t" r="r" b="b"/>
              <a:pathLst>
                <a:path w="94" h="141" extrusionOk="0">
                  <a:moveTo>
                    <a:pt x="1" y="1"/>
                  </a:moveTo>
                  <a:lnTo>
                    <a:pt x="1" y="1"/>
                  </a:lnTo>
                  <a:cubicBezTo>
                    <a:pt x="16" y="47"/>
                    <a:pt x="63" y="94"/>
                    <a:pt x="94" y="140"/>
                  </a:cubicBezTo>
                  <a:cubicBezTo>
                    <a:pt x="63" y="94"/>
                    <a:pt x="47" y="6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26"/>
            <p:cNvSpPr/>
            <p:nvPr/>
          </p:nvSpPr>
          <p:spPr>
            <a:xfrm>
              <a:off x="8015313" y="3999175"/>
              <a:ext cx="425" cy="5475"/>
            </a:xfrm>
            <a:custGeom>
              <a:avLst/>
              <a:gdLst/>
              <a:ahLst/>
              <a:cxnLst/>
              <a:rect l="l" t="t" r="r" b="b"/>
              <a:pathLst>
                <a:path w="17" h="219" extrusionOk="0">
                  <a:moveTo>
                    <a:pt x="16" y="1"/>
                  </a:moveTo>
                  <a:cubicBezTo>
                    <a:pt x="1" y="79"/>
                    <a:pt x="1" y="141"/>
                    <a:pt x="1" y="218"/>
                  </a:cubicBezTo>
                  <a:cubicBezTo>
                    <a:pt x="1" y="141"/>
                    <a:pt x="1" y="79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26"/>
            <p:cNvSpPr/>
            <p:nvPr/>
          </p:nvSpPr>
          <p:spPr>
            <a:xfrm>
              <a:off x="8021138" y="3969325"/>
              <a:ext cx="400" cy="2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0" y="1"/>
                    <a:pt x="0" y="1"/>
                    <a:pt x="16" y="1"/>
                  </a:cubicBezTo>
                  <a:cubicBezTo>
                    <a:pt x="0" y="1"/>
                    <a:pt x="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26"/>
            <p:cNvSpPr/>
            <p:nvPr/>
          </p:nvSpPr>
          <p:spPr>
            <a:xfrm>
              <a:off x="8036638" y="3922025"/>
              <a:ext cx="1975" cy="3900"/>
            </a:xfrm>
            <a:custGeom>
              <a:avLst/>
              <a:gdLst/>
              <a:ahLst/>
              <a:cxnLst/>
              <a:rect l="l" t="t" r="r" b="b"/>
              <a:pathLst>
                <a:path w="79" h="156" extrusionOk="0">
                  <a:moveTo>
                    <a:pt x="78" y="1"/>
                  </a:moveTo>
                  <a:cubicBezTo>
                    <a:pt x="32" y="63"/>
                    <a:pt x="16" y="109"/>
                    <a:pt x="1" y="156"/>
                  </a:cubicBezTo>
                  <a:cubicBezTo>
                    <a:pt x="16" y="125"/>
                    <a:pt x="63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26"/>
            <p:cNvSpPr/>
            <p:nvPr/>
          </p:nvSpPr>
          <p:spPr>
            <a:xfrm>
              <a:off x="8030063" y="3935600"/>
              <a:ext cx="1950" cy="5075"/>
            </a:xfrm>
            <a:custGeom>
              <a:avLst/>
              <a:gdLst/>
              <a:ahLst/>
              <a:cxnLst/>
              <a:rect l="l" t="t" r="r" b="b"/>
              <a:pathLst>
                <a:path w="78" h="203" extrusionOk="0">
                  <a:moveTo>
                    <a:pt x="78" y="1"/>
                  </a:moveTo>
                  <a:cubicBezTo>
                    <a:pt x="62" y="63"/>
                    <a:pt x="31" y="140"/>
                    <a:pt x="0" y="202"/>
                  </a:cubicBezTo>
                  <a:cubicBezTo>
                    <a:pt x="47" y="140"/>
                    <a:pt x="62" y="63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26"/>
            <p:cNvSpPr/>
            <p:nvPr/>
          </p:nvSpPr>
          <p:spPr>
            <a:xfrm>
              <a:off x="8017263" y="3984075"/>
              <a:ext cx="800" cy="5050"/>
            </a:xfrm>
            <a:custGeom>
              <a:avLst/>
              <a:gdLst/>
              <a:ahLst/>
              <a:cxnLst/>
              <a:rect l="l" t="t" r="r" b="b"/>
              <a:pathLst>
                <a:path w="32" h="202" extrusionOk="0">
                  <a:moveTo>
                    <a:pt x="31" y="0"/>
                  </a:moveTo>
                  <a:cubicBezTo>
                    <a:pt x="16" y="62"/>
                    <a:pt x="16" y="124"/>
                    <a:pt x="0" y="202"/>
                  </a:cubicBezTo>
                  <a:cubicBezTo>
                    <a:pt x="16" y="124"/>
                    <a:pt x="16" y="6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26"/>
            <p:cNvSpPr/>
            <p:nvPr/>
          </p:nvSpPr>
          <p:spPr>
            <a:xfrm>
              <a:off x="8013388" y="4051575"/>
              <a:ext cx="400" cy="5025"/>
            </a:xfrm>
            <a:custGeom>
              <a:avLst/>
              <a:gdLst/>
              <a:ahLst/>
              <a:cxnLst/>
              <a:rect l="l" t="t" r="r" b="b"/>
              <a:pathLst>
                <a:path w="16" h="201" extrusionOk="0">
                  <a:moveTo>
                    <a:pt x="0" y="1"/>
                  </a:moveTo>
                  <a:cubicBezTo>
                    <a:pt x="1" y="62"/>
                    <a:pt x="16" y="139"/>
                    <a:pt x="16" y="200"/>
                  </a:cubicBezTo>
                  <a:cubicBezTo>
                    <a:pt x="16" y="124"/>
                    <a:pt x="1" y="6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26"/>
            <p:cNvSpPr/>
            <p:nvPr/>
          </p:nvSpPr>
          <p:spPr>
            <a:xfrm>
              <a:off x="8014938" y="4067050"/>
              <a:ext cx="400" cy="5450"/>
            </a:xfrm>
            <a:custGeom>
              <a:avLst/>
              <a:gdLst/>
              <a:ahLst/>
              <a:cxnLst/>
              <a:rect l="l" t="t" r="r" b="b"/>
              <a:pathLst>
                <a:path w="16" h="218" extrusionOk="0">
                  <a:moveTo>
                    <a:pt x="0" y="0"/>
                  </a:moveTo>
                  <a:cubicBezTo>
                    <a:pt x="0" y="78"/>
                    <a:pt x="16" y="140"/>
                    <a:pt x="16" y="217"/>
                  </a:cubicBezTo>
                  <a:cubicBezTo>
                    <a:pt x="16" y="140"/>
                    <a:pt x="16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26"/>
            <p:cNvSpPr/>
            <p:nvPr/>
          </p:nvSpPr>
          <p:spPr>
            <a:xfrm>
              <a:off x="8060688" y="3879375"/>
              <a:ext cx="3125" cy="3900"/>
            </a:xfrm>
            <a:custGeom>
              <a:avLst/>
              <a:gdLst/>
              <a:ahLst/>
              <a:cxnLst/>
              <a:rect l="l" t="t" r="r" b="b"/>
              <a:pathLst>
                <a:path w="125" h="156" extrusionOk="0">
                  <a:moveTo>
                    <a:pt x="124" y="1"/>
                  </a:moveTo>
                  <a:lnTo>
                    <a:pt x="124" y="1"/>
                  </a:lnTo>
                  <a:cubicBezTo>
                    <a:pt x="78" y="63"/>
                    <a:pt x="47" y="109"/>
                    <a:pt x="0" y="156"/>
                  </a:cubicBezTo>
                  <a:cubicBezTo>
                    <a:pt x="47" y="125"/>
                    <a:pt x="78" y="63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26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26"/>
            <p:cNvSpPr/>
            <p:nvPr/>
          </p:nvSpPr>
          <p:spPr>
            <a:xfrm>
              <a:off x="8192138" y="3807650"/>
              <a:ext cx="48100" cy="17850"/>
            </a:xfrm>
            <a:custGeom>
              <a:avLst/>
              <a:gdLst/>
              <a:ahLst/>
              <a:cxnLst/>
              <a:rect l="l" t="t" r="r" b="b"/>
              <a:pathLst>
                <a:path w="1924" h="714" extrusionOk="0">
                  <a:moveTo>
                    <a:pt x="1536" y="0"/>
                  </a:moveTo>
                  <a:cubicBezTo>
                    <a:pt x="1148" y="0"/>
                    <a:pt x="559" y="47"/>
                    <a:pt x="171" y="372"/>
                  </a:cubicBezTo>
                  <a:cubicBezTo>
                    <a:pt x="78" y="450"/>
                    <a:pt x="0" y="590"/>
                    <a:pt x="47" y="652"/>
                  </a:cubicBezTo>
                  <a:cubicBezTo>
                    <a:pt x="78" y="683"/>
                    <a:pt x="171" y="698"/>
                    <a:pt x="248" y="698"/>
                  </a:cubicBezTo>
                  <a:cubicBezTo>
                    <a:pt x="351" y="708"/>
                    <a:pt x="454" y="713"/>
                    <a:pt x="555" y="713"/>
                  </a:cubicBezTo>
                  <a:cubicBezTo>
                    <a:pt x="913" y="713"/>
                    <a:pt x="1263" y="652"/>
                    <a:pt x="1613" y="543"/>
                  </a:cubicBezTo>
                  <a:cubicBezTo>
                    <a:pt x="1799" y="497"/>
                    <a:pt x="1923" y="341"/>
                    <a:pt x="1923" y="155"/>
                  </a:cubicBezTo>
                  <a:lnTo>
                    <a:pt x="1923" y="124"/>
                  </a:lnTo>
                  <a:cubicBezTo>
                    <a:pt x="1908" y="62"/>
                    <a:pt x="1799" y="31"/>
                    <a:pt x="1629" y="31"/>
                  </a:cubicBezTo>
                  <a:lnTo>
                    <a:pt x="1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26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26"/>
            <p:cNvSpPr/>
            <p:nvPr/>
          </p:nvSpPr>
          <p:spPr>
            <a:xfrm>
              <a:off x="8175063" y="4237250"/>
              <a:ext cx="39975" cy="19650"/>
            </a:xfrm>
            <a:custGeom>
              <a:avLst/>
              <a:gdLst/>
              <a:ahLst/>
              <a:cxnLst/>
              <a:rect l="l" t="t" r="r" b="b"/>
              <a:pathLst>
                <a:path w="1599" h="786" extrusionOk="0">
                  <a:moveTo>
                    <a:pt x="311" y="1"/>
                  </a:moveTo>
                  <a:cubicBezTo>
                    <a:pt x="202" y="1"/>
                    <a:pt x="78" y="63"/>
                    <a:pt x="47" y="156"/>
                  </a:cubicBezTo>
                  <a:cubicBezTo>
                    <a:pt x="32" y="156"/>
                    <a:pt x="32" y="171"/>
                    <a:pt x="32" y="171"/>
                  </a:cubicBezTo>
                  <a:cubicBezTo>
                    <a:pt x="1" y="234"/>
                    <a:pt x="63" y="296"/>
                    <a:pt x="187" y="373"/>
                  </a:cubicBezTo>
                  <a:cubicBezTo>
                    <a:pt x="480" y="554"/>
                    <a:pt x="872" y="786"/>
                    <a:pt x="1264" y="786"/>
                  </a:cubicBezTo>
                  <a:cubicBezTo>
                    <a:pt x="1308" y="786"/>
                    <a:pt x="1353" y="783"/>
                    <a:pt x="1397" y="776"/>
                  </a:cubicBezTo>
                  <a:cubicBezTo>
                    <a:pt x="1505" y="761"/>
                    <a:pt x="1598" y="699"/>
                    <a:pt x="1598" y="652"/>
                  </a:cubicBezTo>
                  <a:cubicBezTo>
                    <a:pt x="1598" y="621"/>
                    <a:pt x="1552" y="575"/>
                    <a:pt x="1474" y="528"/>
                  </a:cubicBezTo>
                  <a:cubicBezTo>
                    <a:pt x="1149" y="296"/>
                    <a:pt x="807" y="140"/>
                    <a:pt x="420" y="16"/>
                  </a:cubicBezTo>
                  <a:cubicBezTo>
                    <a:pt x="389" y="1"/>
                    <a:pt x="358" y="1"/>
                    <a:pt x="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26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26"/>
            <p:cNvSpPr/>
            <p:nvPr/>
          </p:nvSpPr>
          <p:spPr>
            <a:xfrm>
              <a:off x="8363888" y="3851075"/>
              <a:ext cx="28350" cy="14225"/>
            </a:xfrm>
            <a:custGeom>
              <a:avLst/>
              <a:gdLst/>
              <a:ahLst/>
              <a:cxnLst/>
              <a:rect l="l" t="t" r="r" b="b"/>
              <a:pathLst>
                <a:path w="1134" h="569" extrusionOk="0">
                  <a:moveTo>
                    <a:pt x="265" y="0"/>
                  </a:moveTo>
                  <a:cubicBezTo>
                    <a:pt x="234" y="0"/>
                    <a:pt x="172" y="16"/>
                    <a:pt x="125" y="16"/>
                  </a:cubicBezTo>
                  <a:cubicBezTo>
                    <a:pt x="47" y="31"/>
                    <a:pt x="1" y="78"/>
                    <a:pt x="1" y="93"/>
                  </a:cubicBezTo>
                  <a:cubicBezTo>
                    <a:pt x="1" y="93"/>
                    <a:pt x="16" y="109"/>
                    <a:pt x="94" y="171"/>
                  </a:cubicBezTo>
                  <a:cubicBezTo>
                    <a:pt x="358" y="342"/>
                    <a:pt x="668" y="481"/>
                    <a:pt x="978" y="559"/>
                  </a:cubicBezTo>
                  <a:cubicBezTo>
                    <a:pt x="1004" y="565"/>
                    <a:pt x="1029" y="569"/>
                    <a:pt x="1053" y="569"/>
                  </a:cubicBezTo>
                  <a:cubicBezTo>
                    <a:pt x="1086" y="569"/>
                    <a:pt x="1115" y="561"/>
                    <a:pt x="1133" y="543"/>
                  </a:cubicBezTo>
                  <a:cubicBezTo>
                    <a:pt x="963" y="357"/>
                    <a:pt x="792" y="202"/>
                    <a:pt x="621" y="47"/>
                  </a:cubicBezTo>
                  <a:cubicBezTo>
                    <a:pt x="497" y="16"/>
                    <a:pt x="389" y="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26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26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26"/>
            <p:cNvSpPr/>
            <p:nvPr/>
          </p:nvSpPr>
          <p:spPr>
            <a:xfrm>
              <a:off x="8183988" y="3800675"/>
              <a:ext cx="64400" cy="31800"/>
            </a:xfrm>
            <a:custGeom>
              <a:avLst/>
              <a:gdLst/>
              <a:ahLst/>
              <a:cxnLst/>
              <a:rect l="l" t="t" r="r" b="b"/>
              <a:pathLst>
                <a:path w="2576" h="1272" extrusionOk="0">
                  <a:moveTo>
                    <a:pt x="1955" y="295"/>
                  </a:moveTo>
                  <a:cubicBezTo>
                    <a:pt x="2110" y="295"/>
                    <a:pt x="2218" y="341"/>
                    <a:pt x="2249" y="403"/>
                  </a:cubicBezTo>
                  <a:lnTo>
                    <a:pt x="2249" y="434"/>
                  </a:lnTo>
                  <a:cubicBezTo>
                    <a:pt x="2249" y="620"/>
                    <a:pt x="2125" y="776"/>
                    <a:pt x="1939" y="822"/>
                  </a:cubicBezTo>
                  <a:cubicBezTo>
                    <a:pt x="1567" y="925"/>
                    <a:pt x="1194" y="985"/>
                    <a:pt x="813" y="985"/>
                  </a:cubicBezTo>
                  <a:cubicBezTo>
                    <a:pt x="734" y="985"/>
                    <a:pt x="654" y="982"/>
                    <a:pt x="574" y="977"/>
                  </a:cubicBezTo>
                  <a:cubicBezTo>
                    <a:pt x="497" y="977"/>
                    <a:pt x="404" y="962"/>
                    <a:pt x="373" y="931"/>
                  </a:cubicBezTo>
                  <a:cubicBezTo>
                    <a:pt x="326" y="869"/>
                    <a:pt x="404" y="729"/>
                    <a:pt x="497" y="667"/>
                  </a:cubicBezTo>
                  <a:cubicBezTo>
                    <a:pt x="885" y="341"/>
                    <a:pt x="1474" y="295"/>
                    <a:pt x="1862" y="295"/>
                  </a:cubicBezTo>
                  <a:close/>
                  <a:moveTo>
                    <a:pt x="1862" y="0"/>
                  </a:moveTo>
                  <a:cubicBezTo>
                    <a:pt x="1427" y="0"/>
                    <a:pt x="792" y="31"/>
                    <a:pt x="326" y="419"/>
                  </a:cubicBezTo>
                  <a:cubicBezTo>
                    <a:pt x="140" y="589"/>
                    <a:pt x="1" y="869"/>
                    <a:pt x="156" y="1086"/>
                  </a:cubicBezTo>
                  <a:cubicBezTo>
                    <a:pt x="249" y="1241"/>
                    <a:pt x="419" y="1272"/>
                    <a:pt x="574" y="1272"/>
                  </a:cubicBezTo>
                  <a:lnTo>
                    <a:pt x="807" y="1272"/>
                  </a:lnTo>
                  <a:cubicBezTo>
                    <a:pt x="1226" y="1272"/>
                    <a:pt x="1629" y="1210"/>
                    <a:pt x="2032" y="1101"/>
                  </a:cubicBezTo>
                  <a:cubicBezTo>
                    <a:pt x="2358" y="1008"/>
                    <a:pt x="2575" y="729"/>
                    <a:pt x="2560" y="419"/>
                  </a:cubicBezTo>
                  <a:cubicBezTo>
                    <a:pt x="2560" y="388"/>
                    <a:pt x="2544" y="326"/>
                    <a:pt x="2513" y="279"/>
                  </a:cubicBezTo>
                  <a:cubicBezTo>
                    <a:pt x="2405" y="16"/>
                    <a:pt x="2063" y="16"/>
                    <a:pt x="1955" y="16"/>
                  </a:cubicBezTo>
                  <a:lnTo>
                    <a:pt x="18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26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26"/>
            <p:cNvSpPr/>
            <p:nvPr/>
          </p:nvSpPr>
          <p:spPr>
            <a:xfrm>
              <a:off x="8356913" y="3844100"/>
              <a:ext cx="42300" cy="28700"/>
            </a:xfrm>
            <a:custGeom>
              <a:avLst/>
              <a:gdLst/>
              <a:ahLst/>
              <a:cxnLst/>
              <a:rect l="l" t="t" r="r" b="b"/>
              <a:pathLst>
                <a:path w="1692" h="1148" extrusionOk="0">
                  <a:moveTo>
                    <a:pt x="404" y="0"/>
                  </a:moveTo>
                  <a:cubicBezTo>
                    <a:pt x="202" y="47"/>
                    <a:pt x="1" y="171"/>
                    <a:pt x="16" y="388"/>
                  </a:cubicBezTo>
                  <a:cubicBezTo>
                    <a:pt x="16" y="558"/>
                    <a:pt x="171" y="652"/>
                    <a:pt x="233" y="698"/>
                  </a:cubicBezTo>
                  <a:cubicBezTo>
                    <a:pt x="528" y="884"/>
                    <a:pt x="854" y="1055"/>
                    <a:pt x="1211" y="1132"/>
                  </a:cubicBezTo>
                  <a:cubicBezTo>
                    <a:pt x="1242" y="1132"/>
                    <a:pt x="1288" y="1132"/>
                    <a:pt x="1381" y="1148"/>
                  </a:cubicBezTo>
                  <a:cubicBezTo>
                    <a:pt x="1490" y="1148"/>
                    <a:pt x="1598" y="1101"/>
                    <a:pt x="1691" y="1039"/>
                  </a:cubicBezTo>
                  <a:lnTo>
                    <a:pt x="1474" y="838"/>
                  </a:lnTo>
                  <a:cubicBezTo>
                    <a:pt x="1430" y="849"/>
                    <a:pt x="1386" y="860"/>
                    <a:pt x="1348" y="860"/>
                  </a:cubicBezTo>
                  <a:cubicBezTo>
                    <a:pt x="1332" y="860"/>
                    <a:pt x="1317" y="858"/>
                    <a:pt x="1304" y="853"/>
                  </a:cubicBezTo>
                  <a:cubicBezTo>
                    <a:pt x="978" y="776"/>
                    <a:pt x="683" y="636"/>
                    <a:pt x="404" y="465"/>
                  </a:cubicBezTo>
                  <a:cubicBezTo>
                    <a:pt x="311" y="434"/>
                    <a:pt x="311" y="388"/>
                    <a:pt x="311" y="388"/>
                  </a:cubicBezTo>
                  <a:cubicBezTo>
                    <a:pt x="311" y="372"/>
                    <a:pt x="358" y="326"/>
                    <a:pt x="451" y="310"/>
                  </a:cubicBezTo>
                  <a:cubicBezTo>
                    <a:pt x="482" y="295"/>
                    <a:pt x="544" y="295"/>
                    <a:pt x="590" y="295"/>
                  </a:cubicBezTo>
                  <a:cubicBezTo>
                    <a:pt x="699" y="295"/>
                    <a:pt x="823" y="310"/>
                    <a:pt x="931" y="341"/>
                  </a:cubicBezTo>
                  <a:cubicBezTo>
                    <a:pt x="792" y="233"/>
                    <a:pt x="637" y="109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26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26"/>
            <p:cNvSpPr/>
            <p:nvPr/>
          </p:nvSpPr>
          <p:spPr>
            <a:xfrm>
              <a:off x="8167713" y="4229700"/>
              <a:ext cx="55075" cy="33550"/>
            </a:xfrm>
            <a:custGeom>
              <a:avLst/>
              <a:gdLst/>
              <a:ahLst/>
              <a:cxnLst/>
              <a:rect l="l" t="t" r="r" b="b"/>
              <a:pathLst>
                <a:path w="2203" h="1342" extrusionOk="0">
                  <a:moveTo>
                    <a:pt x="605" y="303"/>
                  </a:moveTo>
                  <a:cubicBezTo>
                    <a:pt x="636" y="303"/>
                    <a:pt x="667" y="318"/>
                    <a:pt x="714" y="318"/>
                  </a:cubicBezTo>
                  <a:cubicBezTo>
                    <a:pt x="1101" y="411"/>
                    <a:pt x="1443" y="582"/>
                    <a:pt x="1768" y="830"/>
                  </a:cubicBezTo>
                  <a:cubicBezTo>
                    <a:pt x="1846" y="877"/>
                    <a:pt x="1892" y="923"/>
                    <a:pt x="1892" y="954"/>
                  </a:cubicBezTo>
                  <a:cubicBezTo>
                    <a:pt x="1908" y="1001"/>
                    <a:pt x="1799" y="1063"/>
                    <a:pt x="1691" y="1078"/>
                  </a:cubicBezTo>
                  <a:cubicBezTo>
                    <a:pt x="1647" y="1085"/>
                    <a:pt x="1602" y="1088"/>
                    <a:pt x="1558" y="1088"/>
                  </a:cubicBezTo>
                  <a:cubicBezTo>
                    <a:pt x="1166" y="1088"/>
                    <a:pt x="774" y="856"/>
                    <a:pt x="481" y="675"/>
                  </a:cubicBezTo>
                  <a:cubicBezTo>
                    <a:pt x="372" y="598"/>
                    <a:pt x="326" y="520"/>
                    <a:pt x="326" y="473"/>
                  </a:cubicBezTo>
                  <a:cubicBezTo>
                    <a:pt x="326" y="473"/>
                    <a:pt x="341" y="473"/>
                    <a:pt x="341" y="458"/>
                  </a:cubicBezTo>
                  <a:cubicBezTo>
                    <a:pt x="372" y="349"/>
                    <a:pt x="496" y="303"/>
                    <a:pt x="605" y="303"/>
                  </a:cubicBezTo>
                  <a:close/>
                  <a:moveTo>
                    <a:pt x="614" y="1"/>
                  </a:moveTo>
                  <a:cubicBezTo>
                    <a:pt x="399" y="1"/>
                    <a:pt x="186" y="117"/>
                    <a:pt x="62" y="303"/>
                  </a:cubicBezTo>
                  <a:cubicBezTo>
                    <a:pt x="47" y="334"/>
                    <a:pt x="31" y="380"/>
                    <a:pt x="31" y="411"/>
                  </a:cubicBezTo>
                  <a:cubicBezTo>
                    <a:pt x="0" y="567"/>
                    <a:pt x="109" y="753"/>
                    <a:pt x="310" y="877"/>
                  </a:cubicBezTo>
                  <a:cubicBezTo>
                    <a:pt x="652" y="1094"/>
                    <a:pt x="1070" y="1342"/>
                    <a:pt x="1551" y="1342"/>
                  </a:cubicBezTo>
                  <a:cubicBezTo>
                    <a:pt x="1613" y="1342"/>
                    <a:pt x="1675" y="1326"/>
                    <a:pt x="1737" y="1326"/>
                  </a:cubicBezTo>
                  <a:cubicBezTo>
                    <a:pt x="1970" y="1311"/>
                    <a:pt x="2202" y="1156"/>
                    <a:pt x="2187" y="923"/>
                  </a:cubicBezTo>
                  <a:cubicBezTo>
                    <a:pt x="2187" y="753"/>
                    <a:pt x="2063" y="644"/>
                    <a:pt x="1939" y="567"/>
                  </a:cubicBezTo>
                  <a:cubicBezTo>
                    <a:pt x="1598" y="334"/>
                    <a:pt x="1210" y="148"/>
                    <a:pt x="776" y="24"/>
                  </a:cubicBezTo>
                  <a:cubicBezTo>
                    <a:pt x="722" y="8"/>
                    <a:pt x="668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26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26"/>
            <p:cNvSpPr/>
            <p:nvPr/>
          </p:nvSpPr>
          <p:spPr>
            <a:xfrm>
              <a:off x="8272788" y="4260700"/>
              <a:ext cx="34925" cy="10325"/>
            </a:xfrm>
            <a:custGeom>
              <a:avLst/>
              <a:gdLst/>
              <a:ahLst/>
              <a:cxnLst/>
              <a:rect l="l" t="t" r="r" b="b"/>
              <a:pathLst>
                <a:path w="1397" h="413" extrusionOk="0">
                  <a:moveTo>
                    <a:pt x="1074" y="0"/>
                  </a:moveTo>
                  <a:cubicBezTo>
                    <a:pt x="853" y="0"/>
                    <a:pt x="626" y="14"/>
                    <a:pt x="419" y="55"/>
                  </a:cubicBezTo>
                  <a:cubicBezTo>
                    <a:pt x="186" y="86"/>
                    <a:pt x="31" y="226"/>
                    <a:pt x="0" y="412"/>
                  </a:cubicBezTo>
                  <a:cubicBezTo>
                    <a:pt x="481" y="319"/>
                    <a:pt x="946" y="180"/>
                    <a:pt x="1396" y="9"/>
                  </a:cubicBezTo>
                  <a:cubicBezTo>
                    <a:pt x="1293" y="4"/>
                    <a:pt x="1184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26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26"/>
            <p:cNvSpPr/>
            <p:nvPr/>
          </p:nvSpPr>
          <p:spPr>
            <a:xfrm>
              <a:off x="8146763" y="3871225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1102" y="1"/>
                  </a:moveTo>
                  <a:cubicBezTo>
                    <a:pt x="1024" y="1"/>
                    <a:pt x="947" y="63"/>
                    <a:pt x="947" y="140"/>
                  </a:cubicBezTo>
                  <a:lnTo>
                    <a:pt x="885" y="699"/>
                  </a:lnTo>
                  <a:cubicBezTo>
                    <a:pt x="869" y="714"/>
                    <a:pt x="823" y="745"/>
                    <a:pt x="807" y="761"/>
                  </a:cubicBezTo>
                  <a:cubicBezTo>
                    <a:pt x="590" y="745"/>
                    <a:pt x="404" y="714"/>
                    <a:pt x="202" y="699"/>
                  </a:cubicBezTo>
                  <a:cubicBezTo>
                    <a:pt x="125" y="699"/>
                    <a:pt x="47" y="761"/>
                    <a:pt x="47" y="838"/>
                  </a:cubicBezTo>
                  <a:cubicBezTo>
                    <a:pt x="47" y="916"/>
                    <a:pt x="109" y="993"/>
                    <a:pt x="187" y="993"/>
                  </a:cubicBezTo>
                  <a:cubicBezTo>
                    <a:pt x="264" y="993"/>
                    <a:pt x="342" y="1009"/>
                    <a:pt x="419" y="1009"/>
                  </a:cubicBezTo>
                  <a:cubicBezTo>
                    <a:pt x="326" y="1086"/>
                    <a:pt x="202" y="1164"/>
                    <a:pt x="94" y="1226"/>
                  </a:cubicBezTo>
                  <a:cubicBezTo>
                    <a:pt x="16" y="1257"/>
                    <a:pt x="1" y="1335"/>
                    <a:pt x="32" y="1412"/>
                  </a:cubicBezTo>
                  <a:cubicBezTo>
                    <a:pt x="47" y="1474"/>
                    <a:pt x="94" y="1490"/>
                    <a:pt x="156" y="1490"/>
                  </a:cubicBezTo>
                  <a:cubicBezTo>
                    <a:pt x="187" y="1490"/>
                    <a:pt x="202" y="1490"/>
                    <a:pt x="233" y="1474"/>
                  </a:cubicBezTo>
                  <a:cubicBezTo>
                    <a:pt x="435" y="1366"/>
                    <a:pt x="636" y="1226"/>
                    <a:pt x="823" y="1086"/>
                  </a:cubicBezTo>
                  <a:lnTo>
                    <a:pt x="823" y="1086"/>
                  </a:lnTo>
                  <a:lnTo>
                    <a:pt x="776" y="1552"/>
                  </a:lnTo>
                  <a:cubicBezTo>
                    <a:pt x="776" y="1629"/>
                    <a:pt x="823" y="1707"/>
                    <a:pt x="900" y="1707"/>
                  </a:cubicBezTo>
                  <a:lnTo>
                    <a:pt x="931" y="1707"/>
                  </a:lnTo>
                  <a:cubicBezTo>
                    <a:pt x="978" y="1707"/>
                    <a:pt x="1055" y="1645"/>
                    <a:pt x="1055" y="1567"/>
                  </a:cubicBezTo>
                  <a:lnTo>
                    <a:pt x="1117" y="1055"/>
                  </a:lnTo>
                  <a:cubicBezTo>
                    <a:pt x="1350" y="1071"/>
                    <a:pt x="1567" y="1086"/>
                    <a:pt x="1800" y="1086"/>
                  </a:cubicBezTo>
                  <a:cubicBezTo>
                    <a:pt x="1877" y="1086"/>
                    <a:pt x="1939" y="1024"/>
                    <a:pt x="1939" y="947"/>
                  </a:cubicBezTo>
                  <a:cubicBezTo>
                    <a:pt x="1939" y="869"/>
                    <a:pt x="1877" y="792"/>
                    <a:pt x="1800" y="792"/>
                  </a:cubicBezTo>
                  <a:cubicBezTo>
                    <a:pt x="1614" y="776"/>
                    <a:pt x="1427" y="776"/>
                    <a:pt x="1226" y="761"/>
                  </a:cubicBezTo>
                  <a:cubicBezTo>
                    <a:pt x="1443" y="606"/>
                    <a:pt x="1645" y="451"/>
                    <a:pt x="1815" y="280"/>
                  </a:cubicBezTo>
                  <a:cubicBezTo>
                    <a:pt x="1877" y="218"/>
                    <a:pt x="1877" y="125"/>
                    <a:pt x="1815" y="63"/>
                  </a:cubicBezTo>
                  <a:cubicBezTo>
                    <a:pt x="1784" y="32"/>
                    <a:pt x="1745" y="16"/>
                    <a:pt x="1707" y="16"/>
                  </a:cubicBezTo>
                  <a:cubicBezTo>
                    <a:pt x="1668" y="16"/>
                    <a:pt x="1629" y="32"/>
                    <a:pt x="1598" y="63"/>
                  </a:cubicBezTo>
                  <a:cubicBezTo>
                    <a:pt x="1443" y="202"/>
                    <a:pt x="1319" y="311"/>
                    <a:pt x="1195" y="435"/>
                  </a:cubicBezTo>
                  <a:lnTo>
                    <a:pt x="1226" y="156"/>
                  </a:lnTo>
                  <a:cubicBezTo>
                    <a:pt x="1226" y="78"/>
                    <a:pt x="1179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26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26"/>
            <p:cNvSpPr/>
            <p:nvPr/>
          </p:nvSpPr>
          <p:spPr>
            <a:xfrm>
              <a:off x="8096738" y="3837200"/>
              <a:ext cx="34925" cy="29400"/>
            </a:xfrm>
            <a:custGeom>
              <a:avLst/>
              <a:gdLst/>
              <a:ahLst/>
              <a:cxnLst/>
              <a:rect l="l" t="t" r="r" b="b"/>
              <a:pathLst>
                <a:path w="1397" h="1176" extrusionOk="0">
                  <a:moveTo>
                    <a:pt x="1269" y="1"/>
                  </a:moveTo>
                  <a:cubicBezTo>
                    <a:pt x="1241" y="1"/>
                    <a:pt x="1210" y="10"/>
                    <a:pt x="1180" y="28"/>
                  </a:cubicBezTo>
                  <a:cubicBezTo>
                    <a:pt x="1149" y="28"/>
                    <a:pt x="559" y="385"/>
                    <a:pt x="63" y="912"/>
                  </a:cubicBezTo>
                  <a:cubicBezTo>
                    <a:pt x="1" y="974"/>
                    <a:pt x="1" y="1067"/>
                    <a:pt x="63" y="1129"/>
                  </a:cubicBezTo>
                  <a:cubicBezTo>
                    <a:pt x="78" y="1145"/>
                    <a:pt x="109" y="1176"/>
                    <a:pt x="156" y="1176"/>
                  </a:cubicBezTo>
                  <a:cubicBezTo>
                    <a:pt x="187" y="1176"/>
                    <a:pt x="233" y="1176"/>
                    <a:pt x="249" y="1129"/>
                  </a:cubicBezTo>
                  <a:cubicBezTo>
                    <a:pt x="730" y="633"/>
                    <a:pt x="1319" y="276"/>
                    <a:pt x="1319" y="276"/>
                  </a:cubicBezTo>
                  <a:cubicBezTo>
                    <a:pt x="1381" y="245"/>
                    <a:pt x="1397" y="168"/>
                    <a:pt x="1381" y="59"/>
                  </a:cubicBezTo>
                  <a:cubicBezTo>
                    <a:pt x="1353" y="21"/>
                    <a:pt x="1313" y="1"/>
                    <a:pt x="1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26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26"/>
            <p:cNvSpPr/>
            <p:nvPr/>
          </p:nvSpPr>
          <p:spPr>
            <a:xfrm>
              <a:off x="8033163" y="3920825"/>
              <a:ext cx="25225" cy="47750"/>
            </a:xfrm>
            <a:custGeom>
              <a:avLst/>
              <a:gdLst/>
              <a:ahLst/>
              <a:cxnLst/>
              <a:rect l="l" t="t" r="r" b="b"/>
              <a:pathLst>
                <a:path w="1009" h="1910" extrusionOk="0">
                  <a:moveTo>
                    <a:pt x="838" y="0"/>
                  </a:moveTo>
                  <a:cubicBezTo>
                    <a:pt x="791" y="0"/>
                    <a:pt x="743" y="31"/>
                    <a:pt x="714" y="80"/>
                  </a:cubicBezTo>
                  <a:cubicBezTo>
                    <a:pt x="698" y="95"/>
                    <a:pt x="233" y="871"/>
                    <a:pt x="16" y="1739"/>
                  </a:cubicBezTo>
                  <a:cubicBezTo>
                    <a:pt x="0" y="1817"/>
                    <a:pt x="31" y="1894"/>
                    <a:pt x="109" y="1910"/>
                  </a:cubicBezTo>
                  <a:lnTo>
                    <a:pt x="155" y="1910"/>
                  </a:lnTo>
                  <a:cubicBezTo>
                    <a:pt x="217" y="1910"/>
                    <a:pt x="279" y="1863"/>
                    <a:pt x="295" y="1801"/>
                  </a:cubicBezTo>
                  <a:cubicBezTo>
                    <a:pt x="512" y="964"/>
                    <a:pt x="977" y="235"/>
                    <a:pt x="946" y="235"/>
                  </a:cubicBezTo>
                  <a:cubicBezTo>
                    <a:pt x="1008" y="173"/>
                    <a:pt x="962" y="80"/>
                    <a:pt x="915" y="33"/>
                  </a:cubicBezTo>
                  <a:cubicBezTo>
                    <a:pt x="893" y="10"/>
                    <a:pt x="866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26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26"/>
            <p:cNvSpPr/>
            <p:nvPr/>
          </p:nvSpPr>
          <p:spPr>
            <a:xfrm>
              <a:off x="8026563" y="3977775"/>
              <a:ext cx="9725" cy="40825"/>
            </a:xfrm>
            <a:custGeom>
              <a:avLst/>
              <a:gdLst/>
              <a:ahLst/>
              <a:cxnLst/>
              <a:rect l="l" t="t" r="r" b="b"/>
              <a:pathLst>
                <a:path w="389" h="1633" extrusionOk="0">
                  <a:moveTo>
                    <a:pt x="251" y="1"/>
                  </a:moveTo>
                  <a:cubicBezTo>
                    <a:pt x="187" y="1"/>
                    <a:pt x="138" y="45"/>
                    <a:pt x="125" y="113"/>
                  </a:cubicBezTo>
                  <a:cubicBezTo>
                    <a:pt x="109" y="159"/>
                    <a:pt x="1" y="1028"/>
                    <a:pt x="16" y="1493"/>
                  </a:cubicBezTo>
                  <a:cubicBezTo>
                    <a:pt x="16" y="1570"/>
                    <a:pt x="78" y="1632"/>
                    <a:pt x="156" y="1632"/>
                  </a:cubicBezTo>
                  <a:cubicBezTo>
                    <a:pt x="233" y="1632"/>
                    <a:pt x="280" y="1555"/>
                    <a:pt x="280" y="1477"/>
                  </a:cubicBezTo>
                  <a:cubicBezTo>
                    <a:pt x="249" y="1028"/>
                    <a:pt x="388" y="159"/>
                    <a:pt x="388" y="159"/>
                  </a:cubicBezTo>
                  <a:cubicBezTo>
                    <a:pt x="388" y="82"/>
                    <a:pt x="342" y="4"/>
                    <a:pt x="280" y="4"/>
                  </a:cubicBezTo>
                  <a:cubicBezTo>
                    <a:pt x="270" y="2"/>
                    <a:pt x="260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26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26"/>
            <p:cNvSpPr/>
            <p:nvPr/>
          </p:nvSpPr>
          <p:spPr>
            <a:xfrm>
              <a:off x="8024638" y="4030925"/>
              <a:ext cx="9700" cy="40400"/>
            </a:xfrm>
            <a:custGeom>
              <a:avLst/>
              <a:gdLst/>
              <a:ahLst/>
              <a:cxnLst/>
              <a:rect l="l" t="t" r="r" b="b"/>
              <a:pathLst>
                <a:path w="388" h="1616" extrusionOk="0">
                  <a:moveTo>
                    <a:pt x="144" y="1"/>
                  </a:moveTo>
                  <a:cubicBezTo>
                    <a:pt x="138" y="1"/>
                    <a:pt x="131" y="1"/>
                    <a:pt x="124" y="3"/>
                  </a:cubicBezTo>
                  <a:cubicBezTo>
                    <a:pt x="47" y="3"/>
                    <a:pt x="0" y="65"/>
                    <a:pt x="0" y="142"/>
                  </a:cubicBezTo>
                  <a:cubicBezTo>
                    <a:pt x="0" y="189"/>
                    <a:pt x="0" y="1150"/>
                    <a:pt x="93" y="1523"/>
                  </a:cubicBezTo>
                  <a:cubicBezTo>
                    <a:pt x="109" y="1585"/>
                    <a:pt x="171" y="1616"/>
                    <a:pt x="233" y="1616"/>
                  </a:cubicBezTo>
                  <a:lnTo>
                    <a:pt x="264" y="1616"/>
                  </a:lnTo>
                  <a:cubicBezTo>
                    <a:pt x="341" y="1600"/>
                    <a:pt x="388" y="1523"/>
                    <a:pt x="357" y="1445"/>
                  </a:cubicBezTo>
                  <a:cubicBezTo>
                    <a:pt x="279" y="1166"/>
                    <a:pt x="264" y="422"/>
                    <a:pt x="264" y="142"/>
                  </a:cubicBezTo>
                  <a:cubicBezTo>
                    <a:pt x="264" y="72"/>
                    <a:pt x="212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26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26"/>
            <p:cNvSpPr/>
            <p:nvPr/>
          </p:nvSpPr>
          <p:spPr>
            <a:xfrm>
              <a:off x="8048663" y="4136350"/>
              <a:ext cx="34550" cy="49375"/>
            </a:xfrm>
            <a:custGeom>
              <a:avLst/>
              <a:gdLst/>
              <a:ahLst/>
              <a:cxnLst/>
              <a:rect l="l" t="t" r="r" b="b"/>
              <a:pathLst>
                <a:path w="1382" h="1975" extrusionOk="0">
                  <a:moveTo>
                    <a:pt x="163" y="0"/>
                  </a:moveTo>
                  <a:cubicBezTo>
                    <a:pt x="151" y="0"/>
                    <a:pt x="138" y="2"/>
                    <a:pt x="125" y="4"/>
                  </a:cubicBezTo>
                  <a:cubicBezTo>
                    <a:pt x="47" y="20"/>
                    <a:pt x="1" y="97"/>
                    <a:pt x="16" y="175"/>
                  </a:cubicBezTo>
                  <a:cubicBezTo>
                    <a:pt x="171" y="764"/>
                    <a:pt x="1071" y="1881"/>
                    <a:pt x="1102" y="1928"/>
                  </a:cubicBezTo>
                  <a:cubicBezTo>
                    <a:pt x="1148" y="1959"/>
                    <a:pt x="1179" y="1974"/>
                    <a:pt x="1226" y="1974"/>
                  </a:cubicBezTo>
                  <a:cubicBezTo>
                    <a:pt x="1241" y="1974"/>
                    <a:pt x="1272" y="1974"/>
                    <a:pt x="1303" y="1943"/>
                  </a:cubicBezTo>
                  <a:cubicBezTo>
                    <a:pt x="1366" y="1897"/>
                    <a:pt x="1381" y="1803"/>
                    <a:pt x="1319" y="1741"/>
                  </a:cubicBezTo>
                  <a:cubicBezTo>
                    <a:pt x="1319" y="1741"/>
                    <a:pt x="450" y="625"/>
                    <a:pt x="295" y="97"/>
                  </a:cubicBezTo>
                  <a:cubicBezTo>
                    <a:pt x="282" y="33"/>
                    <a:pt x="226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26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26"/>
            <p:cNvSpPr/>
            <p:nvPr/>
          </p:nvSpPr>
          <p:spPr>
            <a:xfrm>
              <a:off x="8114963" y="4220750"/>
              <a:ext cx="38800" cy="33200"/>
            </a:xfrm>
            <a:custGeom>
              <a:avLst/>
              <a:gdLst/>
              <a:ahLst/>
              <a:cxnLst/>
              <a:rect l="l" t="t" r="r" b="b"/>
              <a:pathLst>
                <a:path w="1552" h="1328" extrusionOk="0">
                  <a:moveTo>
                    <a:pt x="159" y="1"/>
                  </a:moveTo>
                  <a:cubicBezTo>
                    <a:pt x="128" y="1"/>
                    <a:pt x="99" y="13"/>
                    <a:pt x="78" y="40"/>
                  </a:cubicBezTo>
                  <a:cubicBezTo>
                    <a:pt x="1" y="72"/>
                    <a:pt x="1" y="165"/>
                    <a:pt x="47" y="227"/>
                  </a:cubicBezTo>
                  <a:cubicBezTo>
                    <a:pt x="342" y="614"/>
                    <a:pt x="1288" y="1297"/>
                    <a:pt x="1319" y="1312"/>
                  </a:cubicBezTo>
                  <a:cubicBezTo>
                    <a:pt x="1350" y="1328"/>
                    <a:pt x="1381" y="1328"/>
                    <a:pt x="1397" y="1328"/>
                  </a:cubicBezTo>
                  <a:cubicBezTo>
                    <a:pt x="1443" y="1328"/>
                    <a:pt x="1505" y="1312"/>
                    <a:pt x="1521" y="1281"/>
                  </a:cubicBezTo>
                  <a:cubicBezTo>
                    <a:pt x="1552" y="1219"/>
                    <a:pt x="1536" y="1126"/>
                    <a:pt x="1474" y="1080"/>
                  </a:cubicBezTo>
                  <a:cubicBezTo>
                    <a:pt x="1474" y="1064"/>
                    <a:pt x="528" y="413"/>
                    <a:pt x="264" y="56"/>
                  </a:cubicBezTo>
                  <a:cubicBezTo>
                    <a:pt x="238" y="21"/>
                    <a:pt x="19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26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26"/>
            <p:cNvSpPr/>
            <p:nvPr/>
          </p:nvSpPr>
          <p:spPr>
            <a:xfrm>
              <a:off x="8054088" y="4099900"/>
              <a:ext cx="22900" cy="34250"/>
            </a:xfrm>
            <a:custGeom>
              <a:avLst/>
              <a:gdLst/>
              <a:ahLst/>
              <a:cxnLst/>
              <a:rect l="l" t="t" r="r" b="b"/>
              <a:pathLst>
                <a:path w="916" h="1370" extrusionOk="0">
                  <a:moveTo>
                    <a:pt x="148" y="1"/>
                  </a:moveTo>
                  <a:cubicBezTo>
                    <a:pt x="135" y="1"/>
                    <a:pt x="122" y="2"/>
                    <a:pt x="109" y="4"/>
                  </a:cubicBezTo>
                  <a:cubicBezTo>
                    <a:pt x="32" y="20"/>
                    <a:pt x="1" y="98"/>
                    <a:pt x="16" y="175"/>
                  </a:cubicBezTo>
                  <a:cubicBezTo>
                    <a:pt x="187" y="749"/>
                    <a:pt x="621" y="1292"/>
                    <a:pt x="637" y="1307"/>
                  </a:cubicBezTo>
                  <a:cubicBezTo>
                    <a:pt x="668" y="1338"/>
                    <a:pt x="714" y="1369"/>
                    <a:pt x="761" y="1369"/>
                  </a:cubicBezTo>
                  <a:cubicBezTo>
                    <a:pt x="792" y="1369"/>
                    <a:pt x="807" y="1369"/>
                    <a:pt x="838" y="1323"/>
                  </a:cubicBezTo>
                  <a:cubicBezTo>
                    <a:pt x="885" y="1292"/>
                    <a:pt x="916" y="1183"/>
                    <a:pt x="854" y="1137"/>
                  </a:cubicBezTo>
                  <a:cubicBezTo>
                    <a:pt x="854" y="1137"/>
                    <a:pt x="451" y="625"/>
                    <a:pt x="295" y="98"/>
                  </a:cubicBezTo>
                  <a:cubicBezTo>
                    <a:pt x="270" y="33"/>
                    <a:pt x="211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26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26"/>
            <p:cNvSpPr/>
            <p:nvPr/>
          </p:nvSpPr>
          <p:spPr>
            <a:xfrm>
              <a:off x="8337138" y="4205200"/>
              <a:ext cx="25225" cy="16575"/>
            </a:xfrm>
            <a:custGeom>
              <a:avLst/>
              <a:gdLst/>
              <a:ahLst/>
              <a:cxnLst/>
              <a:rect l="l" t="t" r="r" b="b"/>
              <a:pathLst>
                <a:path w="1009" h="663" extrusionOk="0">
                  <a:moveTo>
                    <a:pt x="861" y="0"/>
                  </a:moveTo>
                  <a:cubicBezTo>
                    <a:pt x="834" y="0"/>
                    <a:pt x="805" y="9"/>
                    <a:pt x="776" y="27"/>
                  </a:cubicBezTo>
                  <a:cubicBezTo>
                    <a:pt x="776" y="27"/>
                    <a:pt x="327" y="275"/>
                    <a:pt x="94" y="368"/>
                  </a:cubicBezTo>
                  <a:cubicBezTo>
                    <a:pt x="16" y="383"/>
                    <a:pt x="1" y="492"/>
                    <a:pt x="16" y="585"/>
                  </a:cubicBezTo>
                  <a:cubicBezTo>
                    <a:pt x="63" y="616"/>
                    <a:pt x="94" y="662"/>
                    <a:pt x="156" y="662"/>
                  </a:cubicBezTo>
                  <a:cubicBezTo>
                    <a:pt x="171" y="662"/>
                    <a:pt x="187" y="647"/>
                    <a:pt x="218" y="647"/>
                  </a:cubicBezTo>
                  <a:cubicBezTo>
                    <a:pt x="451" y="523"/>
                    <a:pt x="885" y="290"/>
                    <a:pt x="916" y="275"/>
                  </a:cubicBezTo>
                  <a:cubicBezTo>
                    <a:pt x="978" y="228"/>
                    <a:pt x="1009" y="151"/>
                    <a:pt x="962" y="73"/>
                  </a:cubicBezTo>
                  <a:cubicBezTo>
                    <a:pt x="943" y="25"/>
                    <a:pt x="905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26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26"/>
            <p:cNvSpPr/>
            <p:nvPr/>
          </p:nvSpPr>
          <p:spPr>
            <a:xfrm>
              <a:off x="8318138" y="3868700"/>
              <a:ext cx="29125" cy="15750"/>
            </a:xfrm>
            <a:custGeom>
              <a:avLst/>
              <a:gdLst/>
              <a:ahLst/>
              <a:cxnLst/>
              <a:rect l="l" t="t" r="r" b="b"/>
              <a:pathLst>
                <a:path w="1165" h="630" extrusionOk="0">
                  <a:moveTo>
                    <a:pt x="150" y="1"/>
                  </a:moveTo>
                  <a:cubicBezTo>
                    <a:pt x="78" y="1"/>
                    <a:pt x="42" y="54"/>
                    <a:pt x="16" y="117"/>
                  </a:cubicBezTo>
                  <a:cubicBezTo>
                    <a:pt x="1" y="195"/>
                    <a:pt x="63" y="272"/>
                    <a:pt x="140" y="288"/>
                  </a:cubicBezTo>
                  <a:cubicBezTo>
                    <a:pt x="373" y="334"/>
                    <a:pt x="792" y="536"/>
                    <a:pt x="931" y="614"/>
                  </a:cubicBezTo>
                  <a:cubicBezTo>
                    <a:pt x="947" y="629"/>
                    <a:pt x="978" y="629"/>
                    <a:pt x="993" y="629"/>
                  </a:cubicBezTo>
                  <a:cubicBezTo>
                    <a:pt x="1024" y="629"/>
                    <a:pt x="1087" y="583"/>
                    <a:pt x="1133" y="536"/>
                  </a:cubicBezTo>
                  <a:cubicBezTo>
                    <a:pt x="1164" y="459"/>
                    <a:pt x="1149" y="381"/>
                    <a:pt x="1071" y="334"/>
                  </a:cubicBezTo>
                  <a:cubicBezTo>
                    <a:pt x="1055" y="334"/>
                    <a:pt x="528" y="55"/>
                    <a:pt x="202" y="9"/>
                  </a:cubicBezTo>
                  <a:cubicBezTo>
                    <a:pt x="183" y="3"/>
                    <a:pt x="165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26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26"/>
            <p:cNvSpPr/>
            <p:nvPr/>
          </p:nvSpPr>
          <p:spPr>
            <a:xfrm>
              <a:off x="8304188" y="3880925"/>
              <a:ext cx="21725" cy="11275"/>
            </a:xfrm>
            <a:custGeom>
              <a:avLst/>
              <a:gdLst/>
              <a:ahLst/>
              <a:cxnLst/>
              <a:rect l="l" t="t" r="r" b="b"/>
              <a:pathLst>
                <a:path w="869" h="451" extrusionOk="0">
                  <a:moveTo>
                    <a:pt x="187" y="1"/>
                  </a:moveTo>
                  <a:cubicBezTo>
                    <a:pt x="109" y="1"/>
                    <a:pt x="32" y="47"/>
                    <a:pt x="16" y="140"/>
                  </a:cubicBezTo>
                  <a:cubicBezTo>
                    <a:pt x="0" y="233"/>
                    <a:pt x="63" y="295"/>
                    <a:pt x="140" y="311"/>
                  </a:cubicBezTo>
                  <a:cubicBezTo>
                    <a:pt x="311" y="357"/>
                    <a:pt x="466" y="388"/>
                    <a:pt x="636" y="450"/>
                  </a:cubicBezTo>
                  <a:lnTo>
                    <a:pt x="698" y="450"/>
                  </a:lnTo>
                  <a:cubicBezTo>
                    <a:pt x="760" y="450"/>
                    <a:pt x="807" y="404"/>
                    <a:pt x="838" y="357"/>
                  </a:cubicBezTo>
                  <a:cubicBezTo>
                    <a:pt x="869" y="280"/>
                    <a:pt x="838" y="171"/>
                    <a:pt x="760" y="156"/>
                  </a:cubicBezTo>
                  <a:cubicBezTo>
                    <a:pt x="574" y="78"/>
                    <a:pt x="388" y="47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26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26"/>
            <p:cNvSpPr/>
            <p:nvPr/>
          </p:nvSpPr>
          <p:spPr>
            <a:xfrm>
              <a:off x="8170038" y="3931325"/>
              <a:ext cx="12425" cy="11275"/>
            </a:xfrm>
            <a:custGeom>
              <a:avLst/>
              <a:gdLst/>
              <a:ahLst/>
              <a:cxnLst/>
              <a:rect l="l" t="t" r="r" b="b"/>
              <a:pathLst>
                <a:path w="497" h="451" extrusionOk="0">
                  <a:moveTo>
                    <a:pt x="326" y="1"/>
                  </a:moveTo>
                  <a:cubicBezTo>
                    <a:pt x="233" y="1"/>
                    <a:pt x="124" y="47"/>
                    <a:pt x="78" y="109"/>
                  </a:cubicBezTo>
                  <a:cubicBezTo>
                    <a:pt x="16" y="187"/>
                    <a:pt x="0" y="327"/>
                    <a:pt x="78" y="435"/>
                  </a:cubicBezTo>
                  <a:lnTo>
                    <a:pt x="93" y="451"/>
                  </a:lnTo>
                  <a:lnTo>
                    <a:pt x="109" y="451"/>
                  </a:lnTo>
                  <a:cubicBezTo>
                    <a:pt x="264" y="404"/>
                    <a:pt x="403" y="311"/>
                    <a:pt x="450" y="171"/>
                  </a:cubicBezTo>
                  <a:cubicBezTo>
                    <a:pt x="481" y="156"/>
                    <a:pt x="496" y="140"/>
                    <a:pt x="496" y="94"/>
                  </a:cubicBezTo>
                  <a:cubicBezTo>
                    <a:pt x="496" y="63"/>
                    <a:pt x="481" y="16"/>
                    <a:pt x="434" y="16"/>
                  </a:cubicBezTo>
                  <a:cubicBezTo>
                    <a:pt x="419" y="1"/>
                    <a:pt x="357" y="1"/>
                    <a:pt x="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26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26"/>
            <p:cNvSpPr/>
            <p:nvPr/>
          </p:nvSpPr>
          <p:spPr>
            <a:xfrm>
              <a:off x="8197563" y="3935075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320" y="0"/>
                  </a:moveTo>
                  <a:cubicBezTo>
                    <a:pt x="246" y="0"/>
                    <a:pt x="168" y="21"/>
                    <a:pt x="109" y="68"/>
                  </a:cubicBezTo>
                  <a:cubicBezTo>
                    <a:pt x="16" y="130"/>
                    <a:pt x="0" y="239"/>
                    <a:pt x="31" y="332"/>
                  </a:cubicBezTo>
                  <a:lnTo>
                    <a:pt x="62" y="378"/>
                  </a:lnTo>
                  <a:lnTo>
                    <a:pt x="93" y="378"/>
                  </a:lnTo>
                  <a:cubicBezTo>
                    <a:pt x="171" y="363"/>
                    <a:pt x="249" y="332"/>
                    <a:pt x="326" y="301"/>
                  </a:cubicBezTo>
                  <a:cubicBezTo>
                    <a:pt x="388" y="239"/>
                    <a:pt x="450" y="145"/>
                    <a:pt x="419" y="52"/>
                  </a:cubicBezTo>
                  <a:lnTo>
                    <a:pt x="419" y="6"/>
                  </a:lnTo>
                  <a:lnTo>
                    <a:pt x="388" y="6"/>
                  </a:lnTo>
                  <a:cubicBezTo>
                    <a:pt x="366" y="2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26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26"/>
            <p:cNvSpPr/>
            <p:nvPr/>
          </p:nvSpPr>
          <p:spPr>
            <a:xfrm>
              <a:off x="8044788" y="4004775"/>
              <a:ext cx="8175" cy="21975"/>
            </a:xfrm>
            <a:custGeom>
              <a:avLst/>
              <a:gdLst/>
              <a:ahLst/>
              <a:cxnLst/>
              <a:rect l="l" t="t" r="r" b="b"/>
              <a:pathLst>
                <a:path w="327" h="879" extrusionOk="0">
                  <a:moveTo>
                    <a:pt x="208" y="0"/>
                  </a:moveTo>
                  <a:cubicBezTo>
                    <a:pt x="135" y="0"/>
                    <a:pt x="69" y="47"/>
                    <a:pt x="32" y="134"/>
                  </a:cubicBezTo>
                  <a:cubicBezTo>
                    <a:pt x="1" y="211"/>
                    <a:pt x="1" y="289"/>
                    <a:pt x="1" y="366"/>
                  </a:cubicBezTo>
                  <a:cubicBezTo>
                    <a:pt x="1" y="521"/>
                    <a:pt x="16" y="692"/>
                    <a:pt x="78" y="847"/>
                  </a:cubicBezTo>
                  <a:lnTo>
                    <a:pt x="94" y="878"/>
                  </a:lnTo>
                  <a:lnTo>
                    <a:pt x="140" y="878"/>
                  </a:lnTo>
                  <a:cubicBezTo>
                    <a:pt x="249" y="878"/>
                    <a:pt x="311" y="754"/>
                    <a:pt x="311" y="614"/>
                  </a:cubicBezTo>
                  <a:cubicBezTo>
                    <a:pt x="326" y="444"/>
                    <a:pt x="311" y="242"/>
                    <a:pt x="311" y="72"/>
                  </a:cubicBezTo>
                  <a:lnTo>
                    <a:pt x="311" y="25"/>
                  </a:lnTo>
                  <a:lnTo>
                    <a:pt x="264" y="10"/>
                  </a:lnTo>
                  <a:cubicBezTo>
                    <a:pt x="245" y="3"/>
                    <a:pt x="226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26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26"/>
            <p:cNvSpPr/>
            <p:nvPr/>
          </p:nvSpPr>
          <p:spPr>
            <a:xfrm>
              <a:off x="8362338" y="3937875"/>
              <a:ext cx="13600" cy="12475"/>
            </a:xfrm>
            <a:custGeom>
              <a:avLst/>
              <a:gdLst/>
              <a:ahLst/>
              <a:cxnLst/>
              <a:rect l="l" t="t" r="r" b="b"/>
              <a:pathLst>
                <a:path w="544" h="499" extrusionOk="0">
                  <a:moveTo>
                    <a:pt x="180" y="1"/>
                  </a:moveTo>
                  <a:cubicBezTo>
                    <a:pt x="120" y="1"/>
                    <a:pt x="62" y="17"/>
                    <a:pt x="16" y="49"/>
                  </a:cubicBezTo>
                  <a:lnTo>
                    <a:pt x="1" y="65"/>
                  </a:lnTo>
                  <a:lnTo>
                    <a:pt x="16" y="96"/>
                  </a:lnTo>
                  <a:cubicBezTo>
                    <a:pt x="1" y="204"/>
                    <a:pt x="32" y="328"/>
                    <a:pt x="156" y="406"/>
                  </a:cubicBezTo>
                  <a:cubicBezTo>
                    <a:pt x="234" y="452"/>
                    <a:pt x="342" y="483"/>
                    <a:pt x="451" y="499"/>
                  </a:cubicBezTo>
                  <a:lnTo>
                    <a:pt x="482" y="499"/>
                  </a:lnTo>
                  <a:lnTo>
                    <a:pt x="497" y="452"/>
                  </a:lnTo>
                  <a:cubicBezTo>
                    <a:pt x="544" y="344"/>
                    <a:pt x="497" y="189"/>
                    <a:pt x="404" y="96"/>
                  </a:cubicBezTo>
                  <a:cubicBezTo>
                    <a:pt x="350" y="32"/>
                    <a:pt x="26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26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26"/>
            <p:cNvSpPr/>
            <p:nvPr/>
          </p:nvSpPr>
          <p:spPr>
            <a:xfrm>
              <a:off x="8411213" y="391480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9" y="1"/>
                  </a:moveTo>
                  <a:cubicBezTo>
                    <a:pt x="204" y="1"/>
                    <a:pt x="170" y="9"/>
                    <a:pt x="140" y="26"/>
                  </a:cubicBezTo>
                  <a:cubicBezTo>
                    <a:pt x="78" y="57"/>
                    <a:pt x="47" y="103"/>
                    <a:pt x="16" y="165"/>
                  </a:cubicBezTo>
                  <a:cubicBezTo>
                    <a:pt x="0" y="212"/>
                    <a:pt x="16" y="290"/>
                    <a:pt x="62" y="352"/>
                  </a:cubicBezTo>
                  <a:cubicBezTo>
                    <a:pt x="124" y="414"/>
                    <a:pt x="202" y="445"/>
                    <a:pt x="279" y="445"/>
                  </a:cubicBezTo>
                  <a:cubicBezTo>
                    <a:pt x="326" y="445"/>
                    <a:pt x="388" y="429"/>
                    <a:pt x="434" y="414"/>
                  </a:cubicBezTo>
                  <a:cubicBezTo>
                    <a:pt x="481" y="367"/>
                    <a:pt x="527" y="290"/>
                    <a:pt x="527" y="243"/>
                  </a:cubicBezTo>
                  <a:cubicBezTo>
                    <a:pt x="527" y="197"/>
                    <a:pt x="527" y="165"/>
                    <a:pt x="481" y="119"/>
                  </a:cubicBezTo>
                  <a:cubicBezTo>
                    <a:pt x="425" y="52"/>
                    <a:pt x="32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26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26"/>
            <p:cNvSpPr/>
            <p:nvPr/>
          </p:nvSpPr>
          <p:spPr>
            <a:xfrm>
              <a:off x="8155288" y="4187250"/>
              <a:ext cx="14775" cy="10875"/>
            </a:xfrm>
            <a:custGeom>
              <a:avLst/>
              <a:gdLst/>
              <a:ahLst/>
              <a:cxnLst/>
              <a:rect l="l" t="t" r="r" b="b"/>
              <a:pathLst>
                <a:path w="591" h="435" extrusionOk="0">
                  <a:moveTo>
                    <a:pt x="47" y="0"/>
                  </a:moveTo>
                  <a:lnTo>
                    <a:pt x="47" y="16"/>
                  </a:lnTo>
                  <a:cubicBezTo>
                    <a:pt x="1" y="124"/>
                    <a:pt x="47" y="248"/>
                    <a:pt x="125" y="326"/>
                  </a:cubicBezTo>
                  <a:cubicBezTo>
                    <a:pt x="171" y="388"/>
                    <a:pt x="280" y="434"/>
                    <a:pt x="373" y="434"/>
                  </a:cubicBezTo>
                  <a:lnTo>
                    <a:pt x="404" y="434"/>
                  </a:lnTo>
                  <a:cubicBezTo>
                    <a:pt x="466" y="434"/>
                    <a:pt x="528" y="388"/>
                    <a:pt x="559" y="326"/>
                  </a:cubicBezTo>
                  <a:cubicBezTo>
                    <a:pt x="590" y="295"/>
                    <a:pt x="590" y="248"/>
                    <a:pt x="559" y="217"/>
                  </a:cubicBezTo>
                  <a:cubicBezTo>
                    <a:pt x="528" y="155"/>
                    <a:pt x="466" y="140"/>
                    <a:pt x="404" y="140"/>
                  </a:cubicBezTo>
                  <a:lnTo>
                    <a:pt x="373" y="140"/>
                  </a:lnTo>
                  <a:cubicBezTo>
                    <a:pt x="311" y="140"/>
                    <a:pt x="280" y="78"/>
                    <a:pt x="280" y="47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26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26"/>
            <p:cNvSpPr/>
            <p:nvPr/>
          </p:nvSpPr>
          <p:spPr>
            <a:xfrm>
              <a:off x="8050988" y="3970625"/>
              <a:ext cx="10500" cy="9200"/>
            </a:xfrm>
            <a:custGeom>
              <a:avLst/>
              <a:gdLst/>
              <a:ahLst/>
              <a:cxnLst/>
              <a:rect l="l" t="t" r="r" b="b"/>
              <a:pathLst>
                <a:path w="420" h="368" extrusionOk="0">
                  <a:moveTo>
                    <a:pt x="192" y="0"/>
                  </a:moveTo>
                  <a:cubicBezTo>
                    <a:pt x="137" y="0"/>
                    <a:pt x="86" y="24"/>
                    <a:pt x="47" y="73"/>
                  </a:cubicBezTo>
                  <a:cubicBezTo>
                    <a:pt x="1" y="119"/>
                    <a:pt x="1" y="150"/>
                    <a:pt x="1" y="212"/>
                  </a:cubicBezTo>
                  <a:cubicBezTo>
                    <a:pt x="1" y="259"/>
                    <a:pt x="32" y="305"/>
                    <a:pt x="63" y="336"/>
                  </a:cubicBezTo>
                  <a:cubicBezTo>
                    <a:pt x="109" y="352"/>
                    <a:pt x="140" y="368"/>
                    <a:pt x="187" y="368"/>
                  </a:cubicBezTo>
                  <a:cubicBezTo>
                    <a:pt x="233" y="368"/>
                    <a:pt x="311" y="336"/>
                    <a:pt x="357" y="290"/>
                  </a:cubicBezTo>
                  <a:cubicBezTo>
                    <a:pt x="388" y="228"/>
                    <a:pt x="419" y="166"/>
                    <a:pt x="388" y="119"/>
                  </a:cubicBezTo>
                  <a:cubicBezTo>
                    <a:pt x="388" y="73"/>
                    <a:pt x="357" y="42"/>
                    <a:pt x="295" y="26"/>
                  </a:cubicBezTo>
                  <a:cubicBezTo>
                    <a:pt x="261" y="9"/>
                    <a:pt x="226" y="0"/>
                    <a:pt x="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26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26"/>
            <p:cNvSpPr/>
            <p:nvPr/>
          </p:nvSpPr>
          <p:spPr>
            <a:xfrm>
              <a:off x="8240213" y="39231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190" y="0"/>
                  </a:moveTo>
                  <a:cubicBezTo>
                    <a:pt x="140" y="0"/>
                    <a:pt x="86" y="12"/>
                    <a:pt x="31" y="35"/>
                  </a:cubicBezTo>
                  <a:cubicBezTo>
                    <a:pt x="0" y="113"/>
                    <a:pt x="0" y="221"/>
                    <a:pt x="31" y="268"/>
                  </a:cubicBezTo>
                  <a:cubicBezTo>
                    <a:pt x="78" y="345"/>
                    <a:pt x="124" y="392"/>
                    <a:pt x="202" y="392"/>
                  </a:cubicBezTo>
                  <a:cubicBezTo>
                    <a:pt x="295" y="392"/>
                    <a:pt x="373" y="330"/>
                    <a:pt x="388" y="252"/>
                  </a:cubicBezTo>
                  <a:cubicBezTo>
                    <a:pt x="404" y="159"/>
                    <a:pt x="388" y="82"/>
                    <a:pt x="326" y="35"/>
                  </a:cubicBezTo>
                  <a:cubicBezTo>
                    <a:pt x="287" y="12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26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26"/>
            <p:cNvSpPr/>
            <p:nvPr/>
          </p:nvSpPr>
          <p:spPr>
            <a:xfrm>
              <a:off x="8372813" y="4046875"/>
              <a:ext cx="11650" cy="10875"/>
            </a:xfrm>
            <a:custGeom>
              <a:avLst/>
              <a:gdLst/>
              <a:ahLst/>
              <a:cxnLst/>
              <a:rect l="l" t="t" r="r" b="b"/>
              <a:pathLst>
                <a:path w="466" h="435" extrusionOk="0">
                  <a:moveTo>
                    <a:pt x="342" y="1"/>
                  </a:moveTo>
                  <a:lnTo>
                    <a:pt x="109" y="47"/>
                  </a:lnTo>
                  <a:cubicBezTo>
                    <a:pt x="47" y="78"/>
                    <a:pt x="1" y="125"/>
                    <a:pt x="1" y="187"/>
                  </a:cubicBezTo>
                  <a:cubicBezTo>
                    <a:pt x="1" y="264"/>
                    <a:pt x="32" y="326"/>
                    <a:pt x="47" y="404"/>
                  </a:cubicBezTo>
                  <a:lnTo>
                    <a:pt x="63" y="435"/>
                  </a:lnTo>
                  <a:lnTo>
                    <a:pt x="295" y="357"/>
                  </a:lnTo>
                  <a:cubicBezTo>
                    <a:pt x="326" y="342"/>
                    <a:pt x="373" y="326"/>
                    <a:pt x="419" y="280"/>
                  </a:cubicBezTo>
                  <a:cubicBezTo>
                    <a:pt x="435" y="249"/>
                    <a:pt x="466" y="156"/>
                    <a:pt x="357" y="16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26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26"/>
            <p:cNvSpPr/>
            <p:nvPr/>
          </p:nvSpPr>
          <p:spPr>
            <a:xfrm>
              <a:off x="8099063" y="4210050"/>
              <a:ext cx="11675" cy="12500"/>
            </a:xfrm>
            <a:custGeom>
              <a:avLst/>
              <a:gdLst/>
              <a:ahLst/>
              <a:cxnLst/>
              <a:rect l="l" t="t" r="r" b="b"/>
              <a:pathLst>
                <a:path w="467" h="500" extrusionOk="0">
                  <a:moveTo>
                    <a:pt x="121" y="0"/>
                  </a:moveTo>
                  <a:cubicBezTo>
                    <a:pt x="107" y="0"/>
                    <a:pt x="92" y="1"/>
                    <a:pt x="78" y="3"/>
                  </a:cubicBezTo>
                  <a:lnTo>
                    <a:pt x="32" y="3"/>
                  </a:lnTo>
                  <a:lnTo>
                    <a:pt x="47" y="34"/>
                  </a:lnTo>
                  <a:cubicBezTo>
                    <a:pt x="16" y="143"/>
                    <a:pt x="1" y="251"/>
                    <a:pt x="63" y="375"/>
                  </a:cubicBezTo>
                  <a:cubicBezTo>
                    <a:pt x="94" y="453"/>
                    <a:pt x="187" y="500"/>
                    <a:pt x="280" y="500"/>
                  </a:cubicBezTo>
                  <a:cubicBezTo>
                    <a:pt x="311" y="500"/>
                    <a:pt x="342" y="484"/>
                    <a:pt x="389" y="468"/>
                  </a:cubicBezTo>
                  <a:lnTo>
                    <a:pt x="404" y="453"/>
                  </a:lnTo>
                  <a:cubicBezTo>
                    <a:pt x="466" y="344"/>
                    <a:pt x="466" y="220"/>
                    <a:pt x="389" y="112"/>
                  </a:cubicBezTo>
                  <a:cubicBezTo>
                    <a:pt x="321" y="44"/>
                    <a:pt x="21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26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26"/>
            <p:cNvSpPr/>
            <p:nvPr/>
          </p:nvSpPr>
          <p:spPr>
            <a:xfrm>
              <a:off x="8258438" y="3810750"/>
              <a:ext cx="11650" cy="10100"/>
            </a:xfrm>
            <a:custGeom>
              <a:avLst/>
              <a:gdLst/>
              <a:ahLst/>
              <a:cxnLst/>
              <a:rect l="l" t="t" r="r" b="b"/>
              <a:pathLst>
                <a:path w="466" h="404" extrusionOk="0">
                  <a:moveTo>
                    <a:pt x="249" y="0"/>
                  </a:moveTo>
                  <a:cubicBezTo>
                    <a:pt x="217" y="0"/>
                    <a:pt x="186" y="0"/>
                    <a:pt x="140" y="16"/>
                  </a:cubicBezTo>
                  <a:cubicBezTo>
                    <a:pt x="78" y="62"/>
                    <a:pt x="47" y="93"/>
                    <a:pt x="16" y="155"/>
                  </a:cubicBezTo>
                  <a:cubicBezTo>
                    <a:pt x="0" y="217"/>
                    <a:pt x="16" y="295"/>
                    <a:pt x="62" y="326"/>
                  </a:cubicBezTo>
                  <a:cubicBezTo>
                    <a:pt x="93" y="388"/>
                    <a:pt x="155" y="404"/>
                    <a:pt x="217" y="404"/>
                  </a:cubicBezTo>
                  <a:cubicBezTo>
                    <a:pt x="295" y="404"/>
                    <a:pt x="357" y="388"/>
                    <a:pt x="388" y="342"/>
                  </a:cubicBezTo>
                  <a:cubicBezTo>
                    <a:pt x="466" y="264"/>
                    <a:pt x="466" y="109"/>
                    <a:pt x="388" y="16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26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26"/>
            <p:cNvSpPr/>
            <p:nvPr/>
          </p:nvSpPr>
          <p:spPr>
            <a:xfrm>
              <a:off x="8064563" y="3902925"/>
              <a:ext cx="8550" cy="8275"/>
            </a:xfrm>
            <a:custGeom>
              <a:avLst/>
              <a:gdLst/>
              <a:ahLst/>
              <a:cxnLst/>
              <a:rect l="l" t="t" r="r" b="b"/>
              <a:pathLst>
                <a:path w="342" h="331" extrusionOk="0">
                  <a:moveTo>
                    <a:pt x="220" y="1"/>
                  </a:moveTo>
                  <a:cubicBezTo>
                    <a:pt x="183" y="1"/>
                    <a:pt x="148" y="12"/>
                    <a:pt x="109" y="36"/>
                  </a:cubicBezTo>
                  <a:cubicBezTo>
                    <a:pt x="32" y="82"/>
                    <a:pt x="1" y="144"/>
                    <a:pt x="47" y="222"/>
                  </a:cubicBezTo>
                  <a:cubicBezTo>
                    <a:pt x="78" y="284"/>
                    <a:pt x="125" y="330"/>
                    <a:pt x="187" y="330"/>
                  </a:cubicBezTo>
                  <a:lnTo>
                    <a:pt x="202" y="330"/>
                  </a:lnTo>
                  <a:cubicBezTo>
                    <a:pt x="249" y="299"/>
                    <a:pt x="295" y="253"/>
                    <a:pt x="295" y="175"/>
                  </a:cubicBezTo>
                  <a:cubicBezTo>
                    <a:pt x="295" y="129"/>
                    <a:pt x="280" y="113"/>
                    <a:pt x="280" y="98"/>
                  </a:cubicBezTo>
                  <a:lnTo>
                    <a:pt x="342" y="36"/>
                  </a:lnTo>
                  <a:cubicBezTo>
                    <a:pt x="295" y="12"/>
                    <a:pt x="256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26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26"/>
            <p:cNvSpPr/>
            <p:nvPr/>
          </p:nvSpPr>
          <p:spPr>
            <a:xfrm>
              <a:off x="8294888" y="3821825"/>
              <a:ext cx="9325" cy="9100"/>
            </a:xfrm>
            <a:custGeom>
              <a:avLst/>
              <a:gdLst/>
              <a:ahLst/>
              <a:cxnLst/>
              <a:rect l="l" t="t" r="r" b="b"/>
              <a:pathLst>
                <a:path w="373" h="364" extrusionOk="0">
                  <a:moveTo>
                    <a:pt x="217" y="1"/>
                  </a:moveTo>
                  <a:cubicBezTo>
                    <a:pt x="159" y="1"/>
                    <a:pt x="99" y="32"/>
                    <a:pt x="47" y="85"/>
                  </a:cubicBezTo>
                  <a:cubicBezTo>
                    <a:pt x="0" y="116"/>
                    <a:pt x="0" y="162"/>
                    <a:pt x="0" y="209"/>
                  </a:cubicBezTo>
                  <a:cubicBezTo>
                    <a:pt x="16" y="317"/>
                    <a:pt x="109" y="364"/>
                    <a:pt x="202" y="364"/>
                  </a:cubicBezTo>
                  <a:cubicBezTo>
                    <a:pt x="248" y="364"/>
                    <a:pt x="295" y="348"/>
                    <a:pt x="326" y="317"/>
                  </a:cubicBezTo>
                  <a:cubicBezTo>
                    <a:pt x="372" y="271"/>
                    <a:pt x="372" y="209"/>
                    <a:pt x="372" y="162"/>
                  </a:cubicBezTo>
                  <a:cubicBezTo>
                    <a:pt x="372" y="100"/>
                    <a:pt x="326" y="38"/>
                    <a:pt x="295" y="23"/>
                  </a:cubicBezTo>
                  <a:cubicBezTo>
                    <a:pt x="270" y="8"/>
                    <a:pt x="244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26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26"/>
            <p:cNvSpPr/>
            <p:nvPr/>
          </p:nvSpPr>
          <p:spPr>
            <a:xfrm>
              <a:off x="8102963" y="4166300"/>
              <a:ext cx="10475" cy="10500"/>
            </a:xfrm>
            <a:custGeom>
              <a:avLst/>
              <a:gdLst/>
              <a:ahLst/>
              <a:cxnLst/>
              <a:rect l="l" t="t" r="r" b="b"/>
              <a:pathLst>
                <a:path w="419" h="420" extrusionOk="0">
                  <a:moveTo>
                    <a:pt x="217" y="1"/>
                  </a:moveTo>
                  <a:cubicBezTo>
                    <a:pt x="124" y="1"/>
                    <a:pt x="62" y="47"/>
                    <a:pt x="16" y="125"/>
                  </a:cubicBezTo>
                  <a:cubicBezTo>
                    <a:pt x="0" y="187"/>
                    <a:pt x="0" y="264"/>
                    <a:pt x="31" y="311"/>
                  </a:cubicBezTo>
                  <a:cubicBezTo>
                    <a:pt x="78" y="373"/>
                    <a:pt x="140" y="419"/>
                    <a:pt x="217" y="419"/>
                  </a:cubicBezTo>
                  <a:lnTo>
                    <a:pt x="264" y="419"/>
                  </a:lnTo>
                  <a:cubicBezTo>
                    <a:pt x="326" y="388"/>
                    <a:pt x="372" y="357"/>
                    <a:pt x="388" y="311"/>
                  </a:cubicBezTo>
                  <a:cubicBezTo>
                    <a:pt x="419" y="264"/>
                    <a:pt x="419" y="187"/>
                    <a:pt x="403" y="125"/>
                  </a:cubicBezTo>
                  <a:cubicBezTo>
                    <a:pt x="388" y="47"/>
                    <a:pt x="310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26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26"/>
            <p:cNvSpPr/>
            <p:nvPr/>
          </p:nvSpPr>
          <p:spPr>
            <a:xfrm>
              <a:off x="8151038" y="4057725"/>
              <a:ext cx="10475" cy="9500"/>
            </a:xfrm>
            <a:custGeom>
              <a:avLst/>
              <a:gdLst/>
              <a:ahLst/>
              <a:cxnLst/>
              <a:rect l="l" t="t" r="r" b="b"/>
              <a:pathLst>
                <a:path w="419" h="380" extrusionOk="0">
                  <a:moveTo>
                    <a:pt x="341" y="1"/>
                  </a:moveTo>
                  <a:lnTo>
                    <a:pt x="295" y="63"/>
                  </a:lnTo>
                  <a:lnTo>
                    <a:pt x="233" y="63"/>
                  </a:lnTo>
                  <a:cubicBezTo>
                    <a:pt x="202" y="55"/>
                    <a:pt x="179" y="51"/>
                    <a:pt x="157" y="51"/>
                  </a:cubicBezTo>
                  <a:cubicBezTo>
                    <a:pt x="136" y="51"/>
                    <a:pt x="117" y="55"/>
                    <a:pt x="93" y="63"/>
                  </a:cubicBezTo>
                  <a:cubicBezTo>
                    <a:pt x="16" y="109"/>
                    <a:pt x="0" y="203"/>
                    <a:pt x="62" y="358"/>
                  </a:cubicBezTo>
                  <a:cubicBezTo>
                    <a:pt x="84" y="369"/>
                    <a:pt x="114" y="380"/>
                    <a:pt x="140" y="380"/>
                  </a:cubicBezTo>
                  <a:cubicBezTo>
                    <a:pt x="151" y="380"/>
                    <a:pt x="162" y="378"/>
                    <a:pt x="171" y="373"/>
                  </a:cubicBezTo>
                  <a:cubicBezTo>
                    <a:pt x="233" y="373"/>
                    <a:pt x="295" y="358"/>
                    <a:pt x="326" y="311"/>
                  </a:cubicBezTo>
                  <a:cubicBezTo>
                    <a:pt x="403" y="265"/>
                    <a:pt x="419" y="141"/>
                    <a:pt x="388" y="63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26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26"/>
            <p:cNvSpPr/>
            <p:nvPr/>
          </p:nvSpPr>
          <p:spPr>
            <a:xfrm>
              <a:off x="8109538" y="4195375"/>
              <a:ext cx="10875" cy="8575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373" y="1"/>
                  </a:moveTo>
                  <a:lnTo>
                    <a:pt x="342" y="32"/>
                  </a:lnTo>
                  <a:cubicBezTo>
                    <a:pt x="332" y="37"/>
                    <a:pt x="323" y="39"/>
                    <a:pt x="315" y="39"/>
                  </a:cubicBezTo>
                  <a:cubicBezTo>
                    <a:pt x="299" y="39"/>
                    <a:pt x="285" y="32"/>
                    <a:pt x="264" y="32"/>
                  </a:cubicBezTo>
                  <a:cubicBezTo>
                    <a:pt x="233" y="16"/>
                    <a:pt x="202" y="9"/>
                    <a:pt x="175" y="9"/>
                  </a:cubicBezTo>
                  <a:cubicBezTo>
                    <a:pt x="148" y="9"/>
                    <a:pt x="125" y="16"/>
                    <a:pt x="109" y="32"/>
                  </a:cubicBezTo>
                  <a:cubicBezTo>
                    <a:pt x="63" y="47"/>
                    <a:pt x="32" y="109"/>
                    <a:pt x="32" y="125"/>
                  </a:cubicBezTo>
                  <a:cubicBezTo>
                    <a:pt x="1" y="202"/>
                    <a:pt x="47" y="264"/>
                    <a:pt x="94" y="296"/>
                  </a:cubicBezTo>
                  <a:cubicBezTo>
                    <a:pt x="140" y="311"/>
                    <a:pt x="187" y="342"/>
                    <a:pt x="249" y="342"/>
                  </a:cubicBezTo>
                  <a:cubicBezTo>
                    <a:pt x="280" y="342"/>
                    <a:pt x="342" y="342"/>
                    <a:pt x="373" y="311"/>
                  </a:cubicBezTo>
                  <a:lnTo>
                    <a:pt x="388" y="311"/>
                  </a:lnTo>
                  <a:lnTo>
                    <a:pt x="388" y="296"/>
                  </a:lnTo>
                  <a:cubicBezTo>
                    <a:pt x="435" y="218"/>
                    <a:pt x="435" y="125"/>
                    <a:pt x="388" y="47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26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26"/>
            <p:cNvSpPr/>
            <p:nvPr/>
          </p:nvSpPr>
          <p:spPr>
            <a:xfrm>
              <a:off x="8150638" y="3851450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190" y="1"/>
                  </a:moveTo>
                  <a:cubicBezTo>
                    <a:pt x="121" y="1"/>
                    <a:pt x="73" y="22"/>
                    <a:pt x="32" y="63"/>
                  </a:cubicBezTo>
                  <a:cubicBezTo>
                    <a:pt x="16" y="94"/>
                    <a:pt x="1" y="140"/>
                    <a:pt x="1" y="171"/>
                  </a:cubicBezTo>
                  <a:cubicBezTo>
                    <a:pt x="1" y="233"/>
                    <a:pt x="16" y="296"/>
                    <a:pt x="47" y="327"/>
                  </a:cubicBezTo>
                  <a:cubicBezTo>
                    <a:pt x="109" y="373"/>
                    <a:pt x="171" y="404"/>
                    <a:pt x="249" y="404"/>
                  </a:cubicBezTo>
                  <a:cubicBezTo>
                    <a:pt x="280" y="404"/>
                    <a:pt x="326" y="389"/>
                    <a:pt x="357" y="373"/>
                  </a:cubicBezTo>
                  <a:cubicBezTo>
                    <a:pt x="404" y="233"/>
                    <a:pt x="404" y="109"/>
                    <a:pt x="342" y="32"/>
                  </a:cubicBezTo>
                  <a:lnTo>
                    <a:pt x="326" y="16"/>
                  </a:lnTo>
                  <a:lnTo>
                    <a:pt x="311" y="16"/>
                  </a:lnTo>
                  <a:cubicBezTo>
                    <a:pt x="264" y="6"/>
                    <a:pt x="22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26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26"/>
            <p:cNvSpPr/>
            <p:nvPr/>
          </p:nvSpPr>
          <p:spPr>
            <a:xfrm>
              <a:off x="8181663" y="3856375"/>
              <a:ext cx="9325" cy="9450"/>
            </a:xfrm>
            <a:custGeom>
              <a:avLst/>
              <a:gdLst/>
              <a:ahLst/>
              <a:cxnLst/>
              <a:rect l="l" t="t" r="r" b="b"/>
              <a:pathLst>
                <a:path w="373" h="378" extrusionOk="0">
                  <a:moveTo>
                    <a:pt x="138" y="0"/>
                  </a:moveTo>
                  <a:cubicBezTo>
                    <a:pt x="95" y="0"/>
                    <a:pt x="52" y="13"/>
                    <a:pt x="16" y="36"/>
                  </a:cubicBezTo>
                  <a:lnTo>
                    <a:pt x="0" y="52"/>
                  </a:lnTo>
                  <a:lnTo>
                    <a:pt x="0" y="67"/>
                  </a:lnTo>
                  <a:cubicBezTo>
                    <a:pt x="0" y="192"/>
                    <a:pt x="31" y="285"/>
                    <a:pt x="94" y="362"/>
                  </a:cubicBezTo>
                  <a:lnTo>
                    <a:pt x="109" y="378"/>
                  </a:lnTo>
                  <a:lnTo>
                    <a:pt x="218" y="378"/>
                  </a:lnTo>
                  <a:cubicBezTo>
                    <a:pt x="264" y="378"/>
                    <a:pt x="311" y="362"/>
                    <a:pt x="326" y="347"/>
                  </a:cubicBezTo>
                  <a:cubicBezTo>
                    <a:pt x="357" y="331"/>
                    <a:pt x="373" y="285"/>
                    <a:pt x="373" y="254"/>
                  </a:cubicBezTo>
                  <a:cubicBezTo>
                    <a:pt x="373" y="192"/>
                    <a:pt x="357" y="130"/>
                    <a:pt x="326" y="99"/>
                  </a:cubicBezTo>
                  <a:cubicBezTo>
                    <a:pt x="278" y="32"/>
                    <a:pt x="20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26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26"/>
            <p:cNvSpPr/>
            <p:nvPr/>
          </p:nvSpPr>
          <p:spPr>
            <a:xfrm>
              <a:off x="8145988" y="3868525"/>
              <a:ext cx="9725" cy="8550"/>
            </a:xfrm>
            <a:custGeom>
              <a:avLst/>
              <a:gdLst/>
              <a:ahLst/>
              <a:cxnLst/>
              <a:rect l="l" t="t" r="r" b="b"/>
              <a:pathLst>
                <a:path w="389" h="342" extrusionOk="0">
                  <a:moveTo>
                    <a:pt x="218" y="0"/>
                  </a:moveTo>
                  <a:lnTo>
                    <a:pt x="202" y="47"/>
                  </a:lnTo>
                  <a:cubicBezTo>
                    <a:pt x="190" y="43"/>
                    <a:pt x="176" y="41"/>
                    <a:pt x="162" y="41"/>
                  </a:cubicBezTo>
                  <a:cubicBezTo>
                    <a:pt x="125" y="41"/>
                    <a:pt x="85" y="55"/>
                    <a:pt x="63" y="78"/>
                  </a:cubicBezTo>
                  <a:lnTo>
                    <a:pt x="47" y="78"/>
                  </a:lnTo>
                  <a:lnTo>
                    <a:pt x="47" y="93"/>
                  </a:lnTo>
                  <a:cubicBezTo>
                    <a:pt x="1" y="155"/>
                    <a:pt x="16" y="233"/>
                    <a:pt x="78" y="279"/>
                  </a:cubicBezTo>
                  <a:cubicBezTo>
                    <a:pt x="125" y="326"/>
                    <a:pt x="171" y="341"/>
                    <a:pt x="218" y="341"/>
                  </a:cubicBezTo>
                  <a:cubicBezTo>
                    <a:pt x="249" y="341"/>
                    <a:pt x="280" y="341"/>
                    <a:pt x="295" y="326"/>
                  </a:cubicBezTo>
                  <a:cubicBezTo>
                    <a:pt x="357" y="279"/>
                    <a:pt x="388" y="202"/>
                    <a:pt x="373" y="124"/>
                  </a:cubicBezTo>
                  <a:cubicBezTo>
                    <a:pt x="357" y="47"/>
                    <a:pt x="295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26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26"/>
            <p:cNvSpPr/>
            <p:nvPr/>
          </p:nvSpPr>
          <p:spPr>
            <a:xfrm>
              <a:off x="8219663" y="3869300"/>
              <a:ext cx="10875" cy="932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202" y="0"/>
                  </a:moveTo>
                  <a:cubicBezTo>
                    <a:pt x="171" y="0"/>
                    <a:pt x="140" y="16"/>
                    <a:pt x="93" y="16"/>
                  </a:cubicBezTo>
                  <a:lnTo>
                    <a:pt x="78" y="16"/>
                  </a:lnTo>
                  <a:lnTo>
                    <a:pt x="62" y="47"/>
                  </a:lnTo>
                  <a:cubicBezTo>
                    <a:pt x="31" y="93"/>
                    <a:pt x="0" y="171"/>
                    <a:pt x="47" y="248"/>
                  </a:cubicBezTo>
                  <a:cubicBezTo>
                    <a:pt x="62" y="310"/>
                    <a:pt x="124" y="372"/>
                    <a:pt x="202" y="372"/>
                  </a:cubicBezTo>
                  <a:lnTo>
                    <a:pt x="218" y="372"/>
                  </a:lnTo>
                  <a:cubicBezTo>
                    <a:pt x="295" y="372"/>
                    <a:pt x="357" y="326"/>
                    <a:pt x="388" y="248"/>
                  </a:cubicBezTo>
                  <a:cubicBezTo>
                    <a:pt x="435" y="202"/>
                    <a:pt x="404" y="140"/>
                    <a:pt x="373" y="78"/>
                  </a:cubicBezTo>
                  <a:cubicBezTo>
                    <a:pt x="326" y="16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26"/>
            <p:cNvSpPr/>
            <p:nvPr/>
          </p:nvSpPr>
          <p:spPr>
            <a:xfrm>
              <a:off x="8012613" y="3797425"/>
              <a:ext cx="451350" cy="479025"/>
            </a:xfrm>
            <a:custGeom>
              <a:avLst/>
              <a:gdLst/>
              <a:ahLst/>
              <a:cxnLst/>
              <a:rect l="l" t="t" r="r" b="b"/>
              <a:pathLst>
                <a:path w="18054" h="19161" extrusionOk="0">
                  <a:moveTo>
                    <a:pt x="10221" y="549"/>
                  </a:moveTo>
                  <a:lnTo>
                    <a:pt x="10252" y="564"/>
                  </a:lnTo>
                  <a:cubicBezTo>
                    <a:pt x="10330" y="673"/>
                    <a:pt x="10330" y="828"/>
                    <a:pt x="10252" y="906"/>
                  </a:cubicBezTo>
                  <a:cubicBezTo>
                    <a:pt x="10190" y="937"/>
                    <a:pt x="10128" y="952"/>
                    <a:pt x="10066" y="952"/>
                  </a:cubicBezTo>
                  <a:cubicBezTo>
                    <a:pt x="10019" y="952"/>
                    <a:pt x="9957" y="921"/>
                    <a:pt x="9911" y="875"/>
                  </a:cubicBezTo>
                  <a:cubicBezTo>
                    <a:pt x="9880" y="828"/>
                    <a:pt x="9864" y="766"/>
                    <a:pt x="9880" y="704"/>
                  </a:cubicBezTo>
                  <a:cubicBezTo>
                    <a:pt x="9895" y="642"/>
                    <a:pt x="9942" y="595"/>
                    <a:pt x="9988" y="564"/>
                  </a:cubicBezTo>
                  <a:cubicBezTo>
                    <a:pt x="10035" y="549"/>
                    <a:pt x="10066" y="549"/>
                    <a:pt x="10113" y="549"/>
                  </a:cubicBezTo>
                  <a:close/>
                  <a:moveTo>
                    <a:pt x="11524" y="977"/>
                  </a:moveTo>
                  <a:cubicBezTo>
                    <a:pt x="11550" y="977"/>
                    <a:pt x="11577" y="984"/>
                    <a:pt x="11601" y="999"/>
                  </a:cubicBezTo>
                  <a:cubicBezTo>
                    <a:pt x="11648" y="1030"/>
                    <a:pt x="11679" y="1076"/>
                    <a:pt x="11679" y="1138"/>
                  </a:cubicBezTo>
                  <a:cubicBezTo>
                    <a:pt x="11695" y="1185"/>
                    <a:pt x="11679" y="1247"/>
                    <a:pt x="11648" y="1293"/>
                  </a:cubicBezTo>
                  <a:cubicBezTo>
                    <a:pt x="11601" y="1324"/>
                    <a:pt x="11570" y="1340"/>
                    <a:pt x="11508" y="1340"/>
                  </a:cubicBezTo>
                  <a:cubicBezTo>
                    <a:pt x="11415" y="1340"/>
                    <a:pt x="11307" y="1293"/>
                    <a:pt x="11338" y="1185"/>
                  </a:cubicBezTo>
                  <a:cubicBezTo>
                    <a:pt x="11307" y="1154"/>
                    <a:pt x="11338" y="1092"/>
                    <a:pt x="11369" y="1061"/>
                  </a:cubicBezTo>
                  <a:cubicBezTo>
                    <a:pt x="11411" y="1008"/>
                    <a:pt x="11467" y="977"/>
                    <a:pt x="11524" y="977"/>
                  </a:cubicBezTo>
                  <a:close/>
                  <a:moveTo>
                    <a:pt x="8794" y="161"/>
                  </a:moveTo>
                  <a:cubicBezTo>
                    <a:pt x="8903" y="161"/>
                    <a:pt x="9244" y="177"/>
                    <a:pt x="9353" y="440"/>
                  </a:cubicBezTo>
                  <a:cubicBezTo>
                    <a:pt x="9368" y="471"/>
                    <a:pt x="9399" y="518"/>
                    <a:pt x="9399" y="564"/>
                  </a:cubicBezTo>
                  <a:cubicBezTo>
                    <a:pt x="9399" y="875"/>
                    <a:pt x="9182" y="1154"/>
                    <a:pt x="8872" y="1247"/>
                  </a:cubicBezTo>
                  <a:cubicBezTo>
                    <a:pt x="8484" y="1371"/>
                    <a:pt x="8050" y="1417"/>
                    <a:pt x="7647" y="1417"/>
                  </a:cubicBezTo>
                  <a:lnTo>
                    <a:pt x="7414" y="1417"/>
                  </a:lnTo>
                  <a:cubicBezTo>
                    <a:pt x="7274" y="1402"/>
                    <a:pt x="7088" y="1386"/>
                    <a:pt x="6980" y="1231"/>
                  </a:cubicBezTo>
                  <a:cubicBezTo>
                    <a:pt x="6840" y="1014"/>
                    <a:pt x="6964" y="719"/>
                    <a:pt x="7166" y="595"/>
                  </a:cubicBezTo>
                  <a:cubicBezTo>
                    <a:pt x="7631" y="208"/>
                    <a:pt x="8251" y="161"/>
                    <a:pt x="8686" y="161"/>
                  </a:cubicBezTo>
                  <a:close/>
                  <a:moveTo>
                    <a:pt x="5707" y="2139"/>
                  </a:moveTo>
                  <a:cubicBezTo>
                    <a:pt x="5742" y="2139"/>
                    <a:pt x="5783" y="2146"/>
                    <a:pt x="5832" y="2162"/>
                  </a:cubicBezTo>
                  <a:lnTo>
                    <a:pt x="5847" y="2177"/>
                  </a:lnTo>
                  <a:cubicBezTo>
                    <a:pt x="5925" y="2270"/>
                    <a:pt x="5925" y="2394"/>
                    <a:pt x="5894" y="2488"/>
                  </a:cubicBezTo>
                  <a:lnTo>
                    <a:pt x="5894" y="2503"/>
                  </a:lnTo>
                  <a:lnTo>
                    <a:pt x="5878" y="2503"/>
                  </a:lnTo>
                  <a:cubicBezTo>
                    <a:pt x="5847" y="2534"/>
                    <a:pt x="5801" y="2550"/>
                    <a:pt x="5770" y="2550"/>
                  </a:cubicBezTo>
                  <a:cubicBezTo>
                    <a:pt x="5692" y="2550"/>
                    <a:pt x="5630" y="2534"/>
                    <a:pt x="5568" y="2472"/>
                  </a:cubicBezTo>
                  <a:cubicBezTo>
                    <a:pt x="5537" y="2425"/>
                    <a:pt x="5522" y="2379"/>
                    <a:pt x="5522" y="2317"/>
                  </a:cubicBezTo>
                  <a:cubicBezTo>
                    <a:pt x="5522" y="2270"/>
                    <a:pt x="5537" y="2239"/>
                    <a:pt x="5553" y="2193"/>
                  </a:cubicBezTo>
                  <a:cubicBezTo>
                    <a:pt x="5593" y="2163"/>
                    <a:pt x="5640" y="2139"/>
                    <a:pt x="5707" y="2139"/>
                  </a:cubicBezTo>
                  <a:close/>
                  <a:moveTo>
                    <a:pt x="6908" y="2362"/>
                  </a:moveTo>
                  <a:cubicBezTo>
                    <a:pt x="6977" y="2362"/>
                    <a:pt x="7043" y="2393"/>
                    <a:pt x="7088" y="2457"/>
                  </a:cubicBezTo>
                  <a:cubicBezTo>
                    <a:pt x="7135" y="2488"/>
                    <a:pt x="7135" y="2550"/>
                    <a:pt x="7135" y="2612"/>
                  </a:cubicBezTo>
                  <a:cubicBezTo>
                    <a:pt x="7135" y="2643"/>
                    <a:pt x="7119" y="2689"/>
                    <a:pt x="7088" y="2705"/>
                  </a:cubicBezTo>
                  <a:cubicBezTo>
                    <a:pt x="7073" y="2720"/>
                    <a:pt x="7026" y="2736"/>
                    <a:pt x="6980" y="2736"/>
                  </a:cubicBezTo>
                  <a:lnTo>
                    <a:pt x="6871" y="2736"/>
                  </a:lnTo>
                  <a:lnTo>
                    <a:pt x="6856" y="2720"/>
                  </a:lnTo>
                  <a:cubicBezTo>
                    <a:pt x="6778" y="2643"/>
                    <a:pt x="6762" y="2534"/>
                    <a:pt x="6762" y="2425"/>
                  </a:cubicBezTo>
                  <a:lnTo>
                    <a:pt x="6762" y="2410"/>
                  </a:lnTo>
                  <a:cubicBezTo>
                    <a:pt x="6808" y="2378"/>
                    <a:pt x="6858" y="2362"/>
                    <a:pt x="6908" y="2362"/>
                  </a:cubicBezTo>
                  <a:close/>
                  <a:moveTo>
                    <a:pt x="4605" y="1601"/>
                  </a:moveTo>
                  <a:cubicBezTo>
                    <a:pt x="4651" y="1601"/>
                    <a:pt x="4696" y="1632"/>
                    <a:pt x="4715" y="1681"/>
                  </a:cubicBezTo>
                  <a:cubicBezTo>
                    <a:pt x="4762" y="1759"/>
                    <a:pt x="4746" y="1836"/>
                    <a:pt x="4669" y="1883"/>
                  </a:cubicBezTo>
                  <a:cubicBezTo>
                    <a:pt x="4638" y="1883"/>
                    <a:pt x="4064" y="2239"/>
                    <a:pt x="3598" y="2736"/>
                  </a:cubicBezTo>
                  <a:cubicBezTo>
                    <a:pt x="3583" y="2767"/>
                    <a:pt x="3536" y="2782"/>
                    <a:pt x="3505" y="2782"/>
                  </a:cubicBezTo>
                  <a:cubicBezTo>
                    <a:pt x="3459" y="2782"/>
                    <a:pt x="3428" y="2767"/>
                    <a:pt x="3397" y="2736"/>
                  </a:cubicBezTo>
                  <a:cubicBezTo>
                    <a:pt x="3350" y="2689"/>
                    <a:pt x="3350" y="2581"/>
                    <a:pt x="3397" y="2534"/>
                  </a:cubicBezTo>
                  <a:cubicBezTo>
                    <a:pt x="3909" y="2022"/>
                    <a:pt x="4514" y="1650"/>
                    <a:pt x="4529" y="1635"/>
                  </a:cubicBezTo>
                  <a:cubicBezTo>
                    <a:pt x="4552" y="1612"/>
                    <a:pt x="4579" y="1601"/>
                    <a:pt x="4605" y="1601"/>
                  </a:cubicBezTo>
                  <a:close/>
                  <a:moveTo>
                    <a:pt x="5553" y="2829"/>
                  </a:moveTo>
                  <a:cubicBezTo>
                    <a:pt x="5630" y="2829"/>
                    <a:pt x="5692" y="2891"/>
                    <a:pt x="5708" y="2968"/>
                  </a:cubicBezTo>
                  <a:cubicBezTo>
                    <a:pt x="5723" y="3046"/>
                    <a:pt x="5692" y="3123"/>
                    <a:pt x="5630" y="3170"/>
                  </a:cubicBezTo>
                  <a:cubicBezTo>
                    <a:pt x="5615" y="3185"/>
                    <a:pt x="5568" y="3185"/>
                    <a:pt x="5553" y="3185"/>
                  </a:cubicBezTo>
                  <a:cubicBezTo>
                    <a:pt x="5491" y="3185"/>
                    <a:pt x="5460" y="3170"/>
                    <a:pt x="5413" y="3123"/>
                  </a:cubicBezTo>
                  <a:cubicBezTo>
                    <a:pt x="5367" y="3077"/>
                    <a:pt x="5336" y="2999"/>
                    <a:pt x="5382" y="2922"/>
                  </a:cubicBezTo>
                  <a:cubicBezTo>
                    <a:pt x="5429" y="2891"/>
                    <a:pt x="5491" y="2875"/>
                    <a:pt x="5553" y="2875"/>
                  </a:cubicBezTo>
                  <a:lnTo>
                    <a:pt x="5553" y="2829"/>
                  </a:lnTo>
                  <a:close/>
                  <a:moveTo>
                    <a:pt x="8484" y="2875"/>
                  </a:moveTo>
                  <a:cubicBezTo>
                    <a:pt x="8562" y="2875"/>
                    <a:pt x="8624" y="2922"/>
                    <a:pt x="8655" y="2953"/>
                  </a:cubicBezTo>
                  <a:cubicBezTo>
                    <a:pt x="8701" y="2999"/>
                    <a:pt x="8717" y="3077"/>
                    <a:pt x="8670" y="3123"/>
                  </a:cubicBezTo>
                  <a:cubicBezTo>
                    <a:pt x="8639" y="3185"/>
                    <a:pt x="8577" y="3247"/>
                    <a:pt x="8500" y="3247"/>
                  </a:cubicBezTo>
                  <a:lnTo>
                    <a:pt x="8484" y="3247"/>
                  </a:lnTo>
                  <a:cubicBezTo>
                    <a:pt x="8406" y="3247"/>
                    <a:pt x="8360" y="3185"/>
                    <a:pt x="8329" y="3123"/>
                  </a:cubicBezTo>
                  <a:cubicBezTo>
                    <a:pt x="8313" y="3046"/>
                    <a:pt x="8313" y="2968"/>
                    <a:pt x="8344" y="2922"/>
                  </a:cubicBezTo>
                  <a:lnTo>
                    <a:pt x="8360" y="2891"/>
                  </a:lnTo>
                  <a:lnTo>
                    <a:pt x="8391" y="2891"/>
                  </a:lnTo>
                  <a:cubicBezTo>
                    <a:pt x="8406" y="2875"/>
                    <a:pt x="8437" y="2875"/>
                    <a:pt x="8484" y="2875"/>
                  </a:cubicBezTo>
                  <a:close/>
                  <a:moveTo>
                    <a:pt x="12368" y="2873"/>
                  </a:moveTo>
                  <a:cubicBezTo>
                    <a:pt x="12376" y="2873"/>
                    <a:pt x="12384" y="2874"/>
                    <a:pt x="12392" y="2875"/>
                  </a:cubicBezTo>
                  <a:cubicBezTo>
                    <a:pt x="12703" y="2922"/>
                    <a:pt x="13245" y="3185"/>
                    <a:pt x="13276" y="3201"/>
                  </a:cubicBezTo>
                  <a:cubicBezTo>
                    <a:pt x="13354" y="3247"/>
                    <a:pt x="13370" y="3325"/>
                    <a:pt x="13323" y="3418"/>
                  </a:cubicBezTo>
                  <a:cubicBezTo>
                    <a:pt x="13292" y="3480"/>
                    <a:pt x="13245" y="3496"/>
                    <a:pt x="13183" y="3496"/>
                  </a:cubicBezTo>
                  <a:cubicBezTo>
                    <a:pt x="13168" y="3496"/>
                    <a:pt x="13152" y="3496"/>
                    <a:pt x="13137" y="3480"/>
                  </a:cubicBezTo>
                  <a:cubicBezTo>
                    <a:pt x="12982" y="3403"/>
                    <a:pt x="12563" y="3201"/>
                    <a:pt x="12330" y="3170"/>
                  </a:cubicBezTo>
                  <a:cubicBezTo>
                    <a:pt x="12268" y="3139"/>
                    <a:pt x="12206" y="3077"/>
                    <a:pt x="12222" y="2999"/>
                  </a:cubicBezTo>
                  <a:cubicBezTo>
                    <a:pt x="12236" y="2930"/>
                    <a:pt x="12299" y="2873"/>
                    <a:pt x="12368" y="2873"/>
                  </a:cubicBezTo>
                  <a:close/>
                  <a:moveTo>
                    <a:pt x="11820" y="3322"/>
                  </a:moveTo>
                  <a:cubicBezTo>
                    <a:pt x="11830" y="3322"/>
                    <a:pt x="11840" y="3323"/>
                    <a:pt x="11850" y="3325"/>
                  </a:cubicBezTo>
                  <a:cubicBezTo>
                    <a:pt x="12051" y="3356"/>
                    <a:pt x="12237" y="3418"/>
                    <a:pt x="12408" y="3480"/>
                  </a:cubicBezTo>
                  <a:cubicBezTo>
                    <a:pt x="12470" y="3511"/>
                    <a:pt x="12517" y="3589"/>
                    <a:pt x="12501" y="3666"/>
                  </a:cubicBezTo>
                  <a:cubicBezTo>
                    <a:pt x="12470" y="3728"/>
                    <a:pt x="12408" y="3775"/>
                    <a:pt x="12361" y="3775"/>
                  </a:cubicBezTo>
                  <a:lnTo>
                    <a:pt x="12299" y="3775"/>
                  </a:lnTo>
                  <a:cubicBezTo>
                    <a:pt x="12144" y="3713"/>
                    <a:pt x="11974" y="3651"/>
                    <a:pt x="11803" y="3635"/>
                  </a:cubicBezTo>
                  <a:cubicBezTo>
                    <a:pt x="11726" y="3620"/>
                    <a:pt x="11679" y="3542"/>
                    <a:pt x="11679" y="3434"/>
                  </a:cubicBezTo>
                  <a:cubicBezTo>
                    <a:pt x="11693" y="3366"/>
                    <a:pt x="11753" y="3322"/>
                    <a:pt x="11820" y="3322"/>
                  </a:cubicBezTo>
                  <a:close/>
                  <a:moveTo>
                    <a:pt x="2232" y="4252"/>
                  </a:moveTo>
                  <a:cubicBezTo>
                    <a:pt x="2279" y="4252"/>
                    <a:pt x="2317" y="4270"/>
                    <a:pt x="2327" y="4318"/>
                  </a:cubicBezTo>
                  <a:lnTo>
                    <a:pt x="2311" y="4349"/>
                  </a:lnTo>
                  <a:cubicBezTo>
                    <a:pt x="2327" y="4364"/>
                    <a:pt x="2327" y="4395"/>
                    <a:pt x="2327" y="4411"/>
                  </a:cubicBezTo>
                  <a:cubicBezTo>
                    <a:pt x="2358" y="4488"/>
                    <a:pt x="2296" y="4550"/>
                    <a:pt x="2234" y="4566"/>
                  </a:cubicBezTo>
                  <a:lnTo>
                    <a:pt x="2218" y="4566"/>
                  </a:lnTo>
                  <a:cubicBezTo>
                    <a:pt x="2156" y="4566"/>
                    <a:pt x="2094" y="4519"/>
                    <a:pt x="2079" y="4473"/>
                  </a:cubicBezTo>
                  <a:cubicBezTo>
                    <a:pt x="2063" y="4395"/>
                    <a:pt x="2079" y="4318"/>
                    <a:pt x="2141" y="4271"/>
                  </a:cubicBezTo>
                  <a:cubicBezTo>
                    <a:pt x="2171" y="4259"/>
                    <a:pt x="2203" y="4252"/>
                    <a:pt x="2232" y="4252"/>
                  </a:cubicBezTo>
                  <a:close/>
                  <a:moveTo>
                    <a:pt x="6452" y="2937"/>
                  </a:moveTo>
                  <a:cubicBezTo>
                    <a:pt x="6530" y="2953"/>
                    <a:pt x="6576" y="3015"/>
                    <a:pt x="6561" y="3092"/>
                  </a:cubicBezTo>
                  <a:lnTo>
                    <a:pt x="6530" y="3356"/>
                  </a:lnTo>
                  <a:cubicBezTo>
                    <a:pt x="6654" y="3247"/>
                    <a:pt x="6809" y="3123"/>
                    <a:pt x="6949" y="2984"/>
                  </a:cubicBezTo>
                  <a:cubicBezTo>
                    <a:pt x="6987" y="2961"/>
                    <a:pt x="7026" y="2949"/>
                    <a:pt x="7063" y="2949"/>
                  </a:cubicBezTo>
                  <a:cubicBezTo>
                    <a:pt x="7100" y="2949"/>
                    <a:pt x="7135" y="2961"/>
                    <a:pt x="7166" y="2984"/>
                  </a:cubicBezTo>
                  <a:cubicBezTo>
                    <a:pt x="7228" y="3061"/>
                    <a:pt x="7228" y="3139"/>
                    <a:pt x="7166" y="3201"/>
                  </a:cubicBezTo>
                  <a:cubicBezTo>
                    <a:pt x="6964" y="3372"/>
                    <a:pt x="6778" y="3527"/>
                    <a:pt x="6576" y="3682"/>
                  </a:cubicBezTo>
                  <a:cubicBezTo>
                    <a:pt x="6762" y="3713"/>
                    <a:pt x="6949" y="3728"/>
                    <a:pt x="7150" y="3728"/>
                  </a:cubicBezTo>
                  <a:cubicBezTo>
                    <a:pt x="7228" y="3728"/>
                    <a:pt x="7274" y="3806"/>
                    <a:pt x="7274" y="3883"/>
                  </a:cubicBezTo>
                  <a:cubicBezTo>
                    <a:pt x="7274" y="3961"/>
                    <a:pt x="7228" y="4023"/>
                    <a:pt x="7150" y="4023"/>
                  </a:cubicBezTo>
                  <a:cubicBezTo>
                    <a:pt x="6918" y="3992"/>
                    <a:pt x="6700" y="3992"/>
                    <a:pt x="6468" y="3976"/>
                  </a:cubicBezTo>
                  <a:lnTo>
                    <a:pt x="6406" y="4504"/>
                  </a:lnTo>
                  <a:cubicBezTo>
                    <a:pt x="6406" y="4581"/>
                    <a:pt x="6344" y="4643"/>
                    <a:pt x="6266" y="4643"/>
                  </a:cubicBezTo>
                  <a:lnTo>
                    <a:pt x="6251" y="4643"/>
                  </a:lnTo>
                  <a:cubicBezTo>
                    <a:pt x="6158" y="4643"/>
                    <a:pt x="6111" y="4566"/>
                    <a:pt x="6111" y="4488"/>
                  </a:cubicBezTo>
                  <a:lnTo>
                    <a:pt x="6173" y="4023"/>
                  </a:lnTo>
                  <a:lnTo>
                    <a:pt x="6173" y="4023"/>
                  </a:lnTo>
                  <a:cubicBezTo>
                    <a:pt x="5987" y="4163"/>
                    <a:pt x="5785" y="4287"/>
                    <a:pt x="5568" y="4411"/>
                  </a:cubicBezTo>
                  <a:cubicBezTo>
                    <a:pt x="5553" y="4426"/>
                    <a:pt x="5522" y="4426"/>
                    <a:pt x="5491" y="4426"/>
                  </a:cubicBezTo>
                  <a:cubicBezTo>
                    <a:pt x="5460" y="4426"/>
                    <a:pt x="5398" y="4395"/>
                    <a:pt x="5382" y="4349"/>
                  </a:cubicBezTo>
                  <a:cubicBezTo>
                    <a:pt x="5336" y="4287"/>
                    <a:pt x="5367" y="4194"/>
                    <a:pt x="5444" y="4163"/>
                  </a:cubicBezTo>
                  <a:cubicBezTo>
                    <a:pt x="5553" y="4085"/>
                    <a:pt x="5646" y="4023"/>
                    <a:pt x="5770" y="3945"/>
                  </a:cubicBezTo>
                  <a:cubicBezTo>
                    <a:pt x="5692" y="3945"/>
                    <a:pt x="5615" y="3930"/>
                    <a:pt x="5537" y="3930"/>
                  </a:cubicBezTo>
                  <a:cubicBezTo>
                    <a:pt x="5460" y="3930"/>
                    <a:pt x="5398" y="3852"/>
                    <a:pt x="5398" y="3775"/>
                  </a:cubicBezTo>
                  <a:cubicBezTo>
                    <a:pt x="5398" y="3697"/>
                    <a:pt x="5475" y="3635"/>
                    <a:pt x="5553" y="3635"/>
                  </a:cubicBezTo>
                  <a:cubicBezTo>
                    <a:pt x="5770" y="3651"/>
                    <a:pt x="5956" y="3666"/>
                    <a:pt x="6158" y="3697"/>
                  </a:cubicBezTo>
                  <a:cubicBezTo>
                    <a:pt x="6173" y="3666"/>
                    <a:pt x="6220" y="3651"/>
                    <a:pt x="6235" y="3635"/>
                  </a:cubicBezTo>
                  <a:lnTo>
                    <a:pt x="6297" y="3077"/>
                  </a:lnTo>
                  <a:cubicBezTo>
                    <a:pt x="6297" y="2968"/>
                    <a:pt x="6359" y="2937"/>
                    <a:pt x="6452" y="2937"/>
                  </a:cubicBezTo>
                  <a:close/>
                  <a:moveTo>
                    <a:pt x="16193" y="4709"/>
                  </a:moveTo>
                  <a:cubicBezTo>
                    <a:pt x="16280" y="4709"/>
                    <a:pt x="16371" y="4754"/>
                    <a:pt x="16425" y="4829"/>
                  </a:cubicBezTo>
                  <a:cubicBezTo>
                    <a:pt x="16440" y="4876"/>
                    <a:pt x="16471" y="4907"/>
                    <a:pt x="16471" y="4954"/>
                  </a:cubicBezTo>
                  <a:cubicBezTo>
                    <a:pt x="16471" y="5016"/>
                    <a:pt x="16425" y="5078"/>
                    <a:pt x="16363" y="5124"/>
                  </a:cubicBezTo>
                  <a:cubicBezTo>
                    <a:pt x="16316" y="5140"/>
                    <a:pt x="16270" y="5171"/>
                    <a:pt x="16208" y="5171"/>
                  </a:cubicBezTo>
                  <a:cubicBezTo>
                    <a:pt x="16115" y="5171"/>
                    <a:pt x="16037" y="5124"/>
                    <a:pt x="16006" y="5062"/>
                  </a:cubicBezTo>
                  <a:cubicBezTo>
                    <a:pt x="15960" y="5016"/>
                    <a:pt x="15944" y="4954"/>
                    <a:pt x="15960" y="4892"/>
                  </a:cubicBezTo>
                  <a:cubicBezTo>
                    <a:pt x="15975" y="4814"/>
                    <a:pt x="16022" y="4783"/>
                    <a:pt x="16084" y="4736"/>
                  </a:cubicBezTo>
                  <a:cubicBezTo>
                    <a:pt x="16117" y="4717"/>
                    <a:pt x="16154" y="4709"/>
                    <a:pt x="16193" y="4709"/>
                  </a:cubicBezTo>
                  <a:close/>
                  <a:moveTo>
                    <a:pt x="9279" y="5041"/>
                  </a:moveTo>
                  <a:cubicBezTo>
                    <a:pt x="9335" y="5041"/>
                    <a:pt x="9387" y="5052"/>
                    <a:pt x="9430" y="5078"/>
                  </a:cubicBezTo>
                  <a:cubicBezTo>
                    <a:pt x="9492" y="5140"/>
                    <a:pt x="9508" y="5217"/>
                    <a:pt x="9492" y="5295"/>
                  </a:cubicBezTo>
                  <a:cubicBezTo>
                    <a:pt x="9477" y="5372"/>
                    <a:pt x="9399" y="5434"/>
                    <a:pt x="9322" y="5434"/>
                  </a:cubicBezTo>
                  <a:cubicBezTo>
                    <a:pt x="9244" y="5434"/>
                    <a:pt x="9182" y="5403"/>
                    <a:pt x="9135" y="5326"/>
                  </a:cubicBezTo>
                  <a:cubicBezTo>
                    <a:pt x="9104" y="5248"/>
                    <a:pt x="9104" y="5140"/>
                    <a:pt x="9120" y="5078"/>
                  </a:cubicBezTo>
                  <a:lnTo>
                    <a:pt x="9120" y="5062"/>
                  </a:lnTo>
                  <a:lnTo>
                    <a:pt x="9135" y="5062"/>
                  </a:lnTo>
                  <a:cubicBezTo>
                    <a:pt x="9184" y="5048"/>
                    <a:pt x="9233" y="5041"/>
                    <a:pt x="9279" y="5041"/>
                  </a:cubicBezTo>
                  <a:close/>
                  <a:moveTo>
                    <a:pt x="6623" y="5357"/>
                  </a:moveTo>
                  <a:cubicBezTo>
                    <a:pt x="6654" y="5357"/>
                    <a:pt x="6700" y="5357"/>
                    <a:pt x="6731" y="5372"/>
                  </a:cubicBezTo>
                  <a:cubicBezTo>
                    <a:pt x="6778" y="5372"/>
                    <a:pt x="6793" y="5419"/>
                    <a:pt x="6793" y="5450"/>
                  </a:cubicBezTo>
                  <a:cubicBezTo>
                    <a:pt x="6793" y="5496"/>
                    <a:pt x="6793" y="5512"/>
                    <a:pt x="6778" y="5527"/>
                  </a:cubicBezTo>
                  <a:cubicBezTo>
                    <a:pt x="6700" y="5667"/>
                    <a:pt x="6561" y="5760"/>
                    <a:pt x="6406" y="5807"/>
                  </a:cubicBezTo>
                  <a:lnTo>
                    <a:pt x="6390" y="5807"/>
                  </a:lnTo>
                  <a:lnTo>
                    <a:pt x="6375" y="5791"/>
                  </a:lnTo>
                  <a:cubicBezTo>
                    <a:pt x="6266" y="5714"/>
                    <a:pt x="6313" y="5558"/>
                    <a:pt x="6375" y="5481"/>
                  </a:cubicBezTo>
                  <a:cubicBezTo>
                    <a:pt x="6421" y="5403"/>
                    <a:pt x="6530" y="5357"/>
                    <a:pt x="6623" y="5357"/>
                  </a:cubicBezTo>
                  <a:close/>
                  <a:moveTo>
                    <a:pt x="7718" y="5506"/>
                  </a:moveTo>
                  <a:cubicBezTo>
                    <a:pt x="7741" y="5506"/>
                    <a:pt x="7764" y="5508"/>
                    <a:pt x="7786" y="5512"/>
                  </a:cubicBezTo>
                  <a:lnTo>
                    <a:pt x="7817" y="5512"/>
                  </a:lnTo>
                  <a:lnTo>
                    <a:pt x="7817" y="5558"/>
                  </a:lnTo>
                  <a:cubicBezTo>
                    <a:pt x="7848" y="5651"/>
                    <a:pt x="7786" y="5745"/>
                    <a:pt x="7724" y="5807"/>
                  </a:cubicBezTo>
                  <a:cubicBezTo>
                    <a:pt x="7647" y="5838"/>
                    <a:pt x="7569" y="5853"/>
                    <a:pt x="7491" y="5884"/>
                  </a:cubicBezTo>
                  <a:lnTo>
                    <a:pt x="7445" y="5884"/>
                  </a:lnTo>
                  <a:lnTo>
                    <a:pt x="7429" y="5838"/>
                  </a:lnTo>
                  <a:cubicBezTo>
                    <a:pt x="7398" y="5760"/>
                    <a:pt x="7429" y="5651"/>
                    <a:pt x="7507" y="5574"/>
                  </a:cubicBezTo>
                  <a:cubicBezTo>
                    <a:pt x="7566" y="5527"/>
                    <a:pt x="7644" y="5506"/>
                    <a:pt x="7718" y="5506"/>
                  </a:cubicBezTo>
                  <a:close/>
                  <a:moveTo>
                    <a:pt x="14160" y="5625"/>
                  </a:moveTo>
                  <a:cubicBezTo>
                    <a:pt x="14241" y="5625"/>
                    <a:pt x="14325" y="5652"/>
                    <a:pt x="14378" y="5714"/>
                  </a:cubicBezTo>
                  <a:cubicBezTo>
                    <a:pt x="14486" y="5791"/>
                    <a:pt x="14533" y="5931"/>
                    <a:pt x="14471" y="6070"/>
                  </a:cubicBezTo>
                  <a:lnTo>
                    <a:pt x="14455" y="6117"/>
                  </a:lnTo>
                  <a:lnTo>
                    <a:pt x="14409" y="6117"/>
                  </a:lnTo>
                  <a:cubicBezTo>
                    <a:pt x="14316" y="6101"/>
                    <a:pt x="14223" y="6070"/>
                    <a:pt x="14130" y="6024"/>
                  </a:cubicBezTo>
                  <a:cubicBezTo>
                    <a:pt x="14021" y="5946"/>
                    <a:pt x="13959" y="5822"/>
                    <a:pt x="13974" y="5714"/>
                  </a:cubicBezTo>
                  <a:lnTo>
                    <a:pt x="13974" y="5683"/>
                  </a:lnTo>
                  <a:lnTo>
                    <a:pt x="13990" y="5667"/>
                  </a:lnTo>
                  <a:cubicBezTo>
                    <a:pt x="14037" y="5640"/>
                    <a:pt x="14098" y="5625"/>
                    <a:pt x="14160" y="5625"/>
                  </a:cubicBezTo>
                  <a:close/>
                  <a:moveTo>
                    <a:pt x="1664" y="4931"/>
                  </a:moveTo>
                  <a:cubicBezTo>
                    <a:pt x="1690" y="4931"/>
                    <a:pt x="1716" y="4937"/>
                    <a:pt x="1737" y="4954"/>
                  </a:cubicBezTo>
                  <a:cubicBezTo>
                    <a:pt x="1815" y="4985"/>
                    <a:pt x="1830" y="5093"/>
                    <a:pt x="1768" y="5124"/>
                  </a:cubicBezTo>
                  <a:cubicBezTo>
                    <a:pt x="1768" y="5124"/>
                    <a:pt x="1334" y="5884"/>
                    <a:pt x="1117" y="6722"/>
                  </a:cubicBezTo>
                  <a:cubicBezTo>
                    <a:pt x="1101" y="6799"/>
                    <a:pt x="1039" y="6830"/>
                    <a:pt x="977" y="6830"/>
                  </a:cubicBezTo>
                  <a:lnTo>
                    <a:pt x="946" y="6830"/>
                  </a:lnTo>
                  <a:cubicBezTo>
                    <a:pt x="869" y="6815"/>
                    <a:pt x="822" y="6737"/>
                    <a:pt x="838" y="6660"/>
                  </a:cubicBezTo>
                  <a:cubicBezTo>
                    <a:pt x="1055" y="5791"/>
                    <a:pt x="1520" y="5031"/>
                    <a:pt x="1536" y="4985"/>
                  </a:cubicBezTo>
                  <a:cubicBezTo>
                    <a:pt x="1566" y="4954"/>
                    <a:pt x="1616" y="4931"/>
                    <a:pt x="1664" y="4931"/>
                  </a:cubicBezTo>
                  <a:close/>
                  <a:moveTo>
                    <a:pt x="1756" y="6935"/>
                  </a:moveTo>
                  <a:cubicBezTo>
                    <a:pt x="1782" y="6935"/>
                    <a:pt x="1808" y="6941"/>
                    <a:pt x="1830" y="6954"/>
                  </a:cubicBezTo>
                  <a:cubicBezTo>
                    <a:pt x="1877" y="6970"/>
                    <a:pt x="1908" y="7001"/>
                    <a:pt x="1923" y="7047"/>
                  </a:cubicBezTo>
                  <a:cubicBezTo>
                    <a:pt x="1939" y="7109"/>
                    <a:pt x="1923" y="7156"/>
                    <a:pt x="1892" y="7218"/>
                  </a:cubicBezTo>
                  <a:cubicBezTo>
                    <a:pt x="1846" y="7264"/>
                    <a:pt x="1768" y="7296"/>
                    <a:pt x="1706" y="7296"/>
                  </a:cubicBezTo>
                  <a:cubicBezTo>
                    <a:pt x="1675" y="7296"/>
                    <a:pt x="1644" y="7280"/>
                    <a:pt x="1598" y="7264"/>
                  </a:cubicBezTo>
                  <a:cubicBezTo>
                    <a:pt x="1551" y="7233"/>
                    <a:pt x="1536" y="7187"/>
                    <a:pt x="1536" y="7140"/>
                  </a:cubicBezTo>
                  <a:cubicBezTo>
                    <a:pt x="1536" y="7109"/>
                    <a:pt x="1536" y="7047"/>
                    <a:pt x="1582" y="7001"/>
                  </a:cubicBezTo>
                  <a:cubicBezTo>
                    <a:pt x="1626" y="6968"/>
                    <a:pt x="1693" y="6935"/>
                    <a:pt x="1756" y="6935"/>
                  </a:cubicBezTo>
                  <a:close/>
                  <a:moveTo>
                    <a:pt x="772" y="7216"/>
                  </a:moveTo>
                  <a:cubicBezTo>
                    <a:pt x="778" y="7216"/>
                    <a:pt x="785" y="7216"/>
                    <a:pt x="791" y="7218"/>
                  </a:cubicBezTo>
                  <a:cubicBezTo>
                    <a:pt x="869" y="7218"/>
                    <a:pt x="915" y="7296"/>
                    <a:pt x="900" y="7373"/>
                  </a:cubicBezTo>
                  <a:cubicBezTo>
                    <a:pt x="900" y="7389"/>
                    <a:pt x="791" y="8273"/>
                    <a:pt x="807" y="8691"/>
                  </a:cubicBezTo>
                  <a:cubicBezTo>
                    <a:pt x="807" y="8769"/>
                    <a:pt x="745" y="8846"/>
                    <a:pt x="667" y="8846"/>
                  </a:cubicBezTo>
                  <a:cubicBezTo>
                    <a:pt x="605" y="8846"/>
                    <a:pt x="528" y="8784"/>
                    <a:pt x="528" y="8707"/>
                  </a:cubicBezTo>
                  <a:cubicBezTo>
                    <a:pt x="512" y="8242"/>
                    <a:pt x="652" y="7373"/>
                    <a:pt x="652" y="7342"/>
                  </a:cubicBezTo>
                  <a:cubicBezTo>
                    <a:pt x="666" y="7273"/>
                    <a:pt x="717" y="7216"/>
                    <a:pt x="772" y="7216"/>
                  </a:cubicBezTo>
                  <a:close/>
                  <a:moveTo>
                    <a:pt x="1501" y="8294"/>
                  </a:moveTo>
                  <a:cubicBezTo>
                    <a:pt x="1518" y="8294"/>
                    <a:pt x="1535" y="8297"/>
                    <a:pt x="1551" y="8304"/>
                  </a:cubicBezTo>
                  <a:lnTo>
                    <a:pt x="1598" y="8319"/>
                  </a:lnTo>
                  <a:lnTo>
                    <a:pt x="1598" y="8366"/>
                  </a:lnTo>
                  <a:lnTo>
                    <a:pt x="1598" y="8908"/>
                  </a:lnTo>
                  <a:cubicBezTo>
                    <a:pt x="1598" y="9048"/>
                    <a:pt x="1536" y="9172"/>
                    <a:pt x="1427" y="9172"/>
                  </a:cubicBezTo>
                  <a:lnTo>
                    <a:pt x="1381" y="9172"/>
                  </a:lnTo>
                  <a:lnTo>
                    <a:pt x="1365" y="9141"/>
                  </a:lnTo>
                  <a:cubicBezTo>
                    <a:pt x="1288" y="8986"/>
                    <a:pt x="1288" y="8815"/>
                    <a:pt x="1288" y="8660"/>
                  </a:cubicBezTo>
                  <a:cubicBezTo>
                    <a:pt x="1288" y="8583"/>
                    <a:pt x="1288" y="8505"/>
                    <a:pt x="1319" y="8428"/>
                  </a:cubicBezTo>
                  <a:cubicBezTo>
                    <a:pt x="1356" y="8341"/>
                    <a:pt x="1432" y="8294"/>
                    <a:pt x="1501" y="8294"/>
                  </a:cubicBezTo>
                  <a:close/>
                  <a:moveTo>
                    <a:pt x="14719" y="9979"/>
                  </a:moveTo>
                  <a:lnTo>
                    <a:pt x="14734" y="9994"/>
                  </a:lnTo>
                  <a:cubicBezTo>
                    <a:pt x="14858" y="10134"/>
                    <a:pt x="14843" y="10227"/>
                    <a:pt x="14796" y="10258"/>
                  </a:cubicBezTo>
                  <a:cubicBezTo>
                    <a:pt x="14765" y="10320"/>
                    <a:pt x="14719" y="10320"/>
                    <a:pt x="14688" y="10335"/>
                  </a:cubicBezTo>
                  <a:lnTo>
                    <a:pt x="14455" y="10413"/>
                  </a:lnTo>
                  <a:lnTo>
                    <a:pt x="14440" y="10382"/>
                  </a:lnTo>
                  <a:cubicBezTo>
                    <a:pt x="14409" y="10320"/>
                    <a:pt x="14409" y="10242"/>
                    <a:pt x="14378" y="10165"/>
                  </a:cubicBezTo>
                  <a:cubicBezTo>
                    <a:pt x="14378" y="10103"/>
                    <a:pt x="14440" y="10056"/>
                    <a:pt x="14486" y="10025"/>
                  </a:cubicBezTo>
                  <a:lnTo>
                    <a:pt x="14719" y="9979"/>
                  </a:lnTo>
                  <a:close/>
                  <a:moveTo>
                    <a:pt x="5878" y="10444"/>
                  </a:moveTo>
                  <a:lnTo>
                    <a:pt x="5925" y="10490"/>
                  </a:lnTo>
                  <a:cubicBezTo>
                    <a:pt x="5940" y="10568"/>
                    <a:pt x="5925" y="10692"/>
                    <a:pt x="5863" y="10754"/>
                  </a:cubicBezTo>
                  <a:cubicBezTo>
                    <a:pt x="5816" y="10785"/>
                    <a:pt x="5770" y="10801"/>
                    <a:pt x="5692" y="10801"/>
                  </a:cubicBezTo>
                  <a:cubicBezTo>
                    <a:pt x="5646" y="10801"/>
                    <a:pt x="5630" y="10801"/>
                    <a:pt x="5584" y="10785"/>
                  </a:cubicBezTo>
                  <a:lnTo>
                    <a:pt x="5568" y="10785"/>
                  </a:lnTo>
                  <a:lnTo>
                    <a:pt x="5568" y="10770"/>
                  </a:lnTo>
                  <a:cubicBezTo>
                    <a:pt x="5522" y="10646"/>
                    <a:pt x="5553" y="10537"/>
                    <a:pt x="5630" y="10490"/>
                  </a:cubicBezTo>
                  <a:cubicBezTo>
                    <a:pt x="5646" y="10485"/>
                    <a:pt x="5661" y="10484"/>
                    <a:pt x="5677" y="10484"/>
                  </a:cubicBezTo>
                  <a:cubicBezTo>
                    <a:pt x="5708" y="10484"/>
                    <a:pt x="5739" y="10490"/>
                    <a:pt x="5770" y="10490"/>
                  </a:cubicBezTo>
                  <a:lnTo>
                    <a:pt x="5816" y="10490"/>
                  </a:lnTo>
                  <a:lnTo>
                    <a:pt x="5878" y="10444"/>
                  </a:lnTo>
                  <a:close/>
                  <a:moveTo>
                    <a:pt x="573" y="9341"/>
                  </a:moveTo>
                  <a:cubicBezTo>
                    <a:pt x="579" y="9341"/>
                    <a:pt x="584" y="9341"/>
                    <a:pt x="590" y="9343"/>
                  </a:cubicBezTo>
                  <a:cubicBezTo>
                    <a:pt x="667" y="9343"/>
                    <a:pt x="729" y="9405"/>
                    <a:pt x="729" y="9482"/>
                  </a:cubicBezTo>
                  <a:cubicBezTo>
                    <a:pt x="729" y="9762"/>
                    <a:pt x="745" y="10521"/>
                    <a:pt x="822" y="10785"/>
                  </a:cubicBezTo>
                  <a:cubicBezTo>
                    <a:pt x="838" y="10863"/>
                    <a:pt x="807" y="10940"/>
                    <a:pt x="729" y="10956"/>
                  </a:cubicBezTo>
                  <a:lnTo>
                    <a:pt x="683" y="10956"/>
                  </a:lnTo>
                  <a:cubicBezTo>
                    <a:pt x="636" y="10956"/>
                    <a:pt x="574" y="10925"/>
                    <a:pt x="559" y="10863"/>
                  </a:cubicBezTo>
                  <a:cubicBezTo>
                    <a:pt x="450" y="10490"/>
                    <a:pt x="450" y="9529"/>
                    <a:pt x="450" y="9482"/>
                  </a:cubicBezTo>
                  <a:cubicBezTo>
                    <a:pt x="450" y="9412"/>
                    <a:pt x="515" y="9341"/>
                    <a:pt x="573" y="9341"/>
                  </a:cubicBezTo>
                  <a:close/>
                  <a:moveTo>
                    <a:pt x="1822" y="12100"/>
                  </a:moveTo>
                  <a:cubicBezTo>
                    <a:pt x="1886" y="12100"/>
                    <a:pt x="1944" y="12132"/>
                    <a:pt x="1970" y="12197"/>
                  </a:cubicBezTo>
                  <a:cubicBezTo>
                    <a:pt x="2125" y="12708"/>
                    <a:pt x="2528" y="13236"/>
                    <a:pt x="2528" y="13236"/>
                  </a:cubicBezTo>
                  <a:cubicBezTo>
                    <a:pt x="2575" y="13282"/>
                    <a:pt x="2575" y="13391"/>
                    <a:pt x="2528" y="13422"/>
                  </a:cubicBezTo>
                  <a:cubicBezTo>
                    <a:pt x="2482" y="13437"/>
                    <a:pt x="2466" y="13468"/>
                    <a:pt x="2435" y="13468"/>
                  </a:cubicBezTo>
                  <a:cubicBezTo>
                    <a:pt x="2389" y="13468"/>
                    <a:pt x="2327" y="13437"/>
                    <a:pt x="2311" y="13406"/>
                  </a:cubicBezTo>
                  <a:cubicBezTo>
                    <a:pt x="2296" y="13391"/>
                    <a:pt x="1861" y="12863"/>
                    <a:pt x="1691" y="12274"/>
                  </a:cubicBezTo>
                  <a:cubicBezTo>
                    <a:pt x="1675" y="12197"/>
                    <a:pt x="1706" y="12119"/>
                    <a:pt x="1784" y="12103"/>
                  </a:cubicBezTo>
                  <a:cubicBezTo>
                    <a:pt x="1797" y="12101"/>
                    <a:pt x="1810" y="12100"/>
                    <a:pt x="1822" y="12100"/>
                  </a:cubicBezTo>
                  <a:close/>
                  <a:moveTo>
                    <a:pt x="3831" y="14787"/>
                  </a:moveTo>
                  <a:cubicBezTo>
                    <a:pt x="3924" y="14787"/>
                    <a:pt x="3986" y="14818"/>
                    <a:pt x="4017" y="14895"/>
                  </a:cubicBezTo>
                  <a:cubicBezTo>
                    <a:pt x="4048" y="14957"/>
                    <a:pt x="4048" y="15019"/>
                    <a:pt x="4002" y="15097"/>
                  </a:cubicBezTo>
                  <a:cubicBezTo>
                    <a:pt x="3971" y="15143"/>
                    <a:pt x="3924" y="15174"/>
                    <a:pt x="3878" y="15190"/>
                  </a:cubicBezTo>
                  <a:lnTo>
                    <a:pt x="3831" y="15190"/>
                  </a:lnTo>
                  <a:cubicBezTo>
                    <a:pt x="3769" y="15190"/>
                    <a:pt x="3692" y="15143"/>
                    <a:pt x="3645" y="15097"/>
                  </a:cubicBezTo>
                  <a:cubicBezTo>
                    <a:pt x="3614" y="15035"/>
                    <a:pt x="3614" y="14957"/>
                    <a:pt x="3630" y="14895"/>
                  </a:cubicBezTo>
                  <a:cubicBezTo>
                    <a:pt x="3676" y="14818"/>
                    <a:pt x="3754" y="14787"/>
                    <a:pt x="3831" y="14787"/>
                  </a:cubicBezTo>
                  <a:close/>
                  <a:moveTo>
                    <a:pt x="1621" y="13557"/>
                  </a:moveTo>
                  <a:cubicBezTo>
                    <a:pt x="1684" y="13557"/>
                    <a:pt x="1740" y="13590"/>
                    <a:pt x="1753" y="13654"/>
                  </a:cubicBezTo>
                  <a:cubicBezTo>
                    <a:pt x="1892" y="14182"/>
                    <a:pt x="2776" y="15283"/>
                    <a:pt x="2776" y="15298"/>
                  </a:cubicBezTo>
                  <a:cubicBezTo>
                    <a:pt x="2823" y="15376"/>
                    <a:pt x="2823" y="15454"/>
                    <a:pt x="2776" y="15500"/>
                  </a:cubicBezTo>
                  <a:cubicBezTo>
                    <a:pt x="2745" y="15516"/>
                    <a:pt x="2714" y="15531"/>
                    <a:pt x="2683" y="15531"/>
                  </a:cubicBezTo>
                  <a:cubicBezTo>
                    <a:pt x="2652" y="15531"/>
                    <a:pt x="2590" y="15516"/>
                    <a:pt x="2575" y="15485"/>
                  </a:cubicBezTo>
                  <a:cubicBezTo>
                    <a:pt x="2528" y="15438"/>
                    <a:pt x="1660" y="14321"/>
                    <a:pt x="1489" y="13732"/>
                  </a:cubicBezTo>
                  <a:cubicBezTo>
                    <a:pt x="1458" y="13654"/>
                    <a:pt x="1505" y="13577"/>
                    <a:pt x="1582" y="13561"/>
                  </a:cubicBezTo>
                  <a:cubicBezTo>
                    <a:pt x="1595" y="13559"/>
                    <a:pt x="1608" y="13557"/>
                    <a:pt x="1621" y="13557"/>
                  </a:cubicBezTo>
                  <a:close/>
                  <a:moveTo>
                    <a:pt x="5971" y="15609"/>
                  </a:moveTo>
                  <a:lnTo>
                    <a:pt x="5971" y="15655"/>
                  </a:lnTo>
                  <a:cubicBezTo>
                    <a:pt x="6002" y="15686"/>
                    <a:pt x="6033" y="15733"/>
                    <a:pt x="6080" y="15748"/>
                  </a:cubicBezTo>
                  <a:lnTo>
                    <a:pt x="6111" y="15748"/>
                  </a:lnTo>
                  <a:cubicBezTo>
                    <a:pt x="6173" y="15748"/>
                    <a:pt x="6235" y="15764"/>
                    <a:pt x="6266" y="15826"/>
                  </a:cubicBezTo>
                  <a:cubicBezTo>
                    <a:pt x="6282" y="15872"/>
                    <a:pt x="6282" y="15903"/>
                    <a:pt x="6266" y="15950"/>
                  </a:cubicBezTo>
                  <a:cubicBezTo>
                    <a:pt x="6251" y="15996"/>
                    <a:pt x="6173" y="16043"/>
                    <a:pt x="6111" y="16043"/>
                  </a:cubicBezTo>
                  <a:lnTo>
                    <a:pt x="6080" y="16043"/>
                  </a:lnTo>
                  <a:cubicBezTo>
                    <a:pt x="5971" y="16043"/>
                    <a:pt x="5878" y="15996"/>
                    <a:pt x="5816" y="15950"/>
                  </a:cubicBezTo>
                  <a:cubicBezTo>
                    <a:pt x="5723" y="15872"/>
                    <a:pt x="5708" y="15733"/>
                    <a:pt x="5723" y="15655"/>
                  </a:cubicBezTo>
                  <a:lnTo>
                    <a:pt x="5739" y="15609"/>
                  </a:lnTo>
                  <a:close/>
                  <a:moveTo>
                    <a:pt x="4250" y="15950"/>
                  </a:moveTo>
                  <a:lnTo>
                    <a:pt x="4265" y="15981"/>
                  </a:lnTo>
                  <a:cubicBezTo>
                    <a:pt x="4312" y="16058"/>
                    <a:pt x="4312" y="16151"/>
                    <a:pt x="4265" y="16229"/>
                  </a:cubicBezTo>
                  <a:lnTo>
                    <a:pt x="4265" y="16260"/>
                  </a:lnTo>
                  <a:lnTo>
                    <a:pt x="4250" y="16260"/>
                  </a:lnTo>
                  <a:cubicBezTo>
                    <a:pt x="4203" y="16276"/>
                    <a:pt x="4157" y="16276"/>
                    <a:pt x="4126" y="16276"/>
                  </a:cubicBezTo>
                  <a:cubicBezTo>
                    <a:pt x="4064" y="16276"/>
                    <a:pt x="4002" y="16276"/>
                    <a:pt x="3971" y="16229"/>
                  </a:cubicBezTo>
                  <a:cubicBezTo>
                    <a:pt x="3924" y="16198"/>
                    <a:pt x="3878" y="16136"/>
                    <a:pt x="3909" y="16074"/>
                  </a:cubicBezTo>
                  <a:cubicBezTo>
                    <a:pt x="3909" y="16027"/>
                    <a:pt x="3940" y="15981"/>
                    <a:pt x="3986" y="15965"/>
                  </a:cubicBezTo>
                  <a:cubicBezTo>
                    <a:pt x="4009" y="15958"/>
                    <a:pt x="4037" y="15954"/>
                    <a:pt x="4064" y="15954"/>
                  </a:cubicBezTo>
                  <a:cubicBezTo>
                    <a:pt x="4091" y="15954"/>
                    <a:pt x="4118" y="15958"/>
                    <a:pt x="4141" y="15965"/>
                  </a:cubicBezTo>
                  <a:lnTo>
                    <a:pt x="4219" y="15965"/>
                  </a:lnTo>
                  <a:lnTo>
                    <a:pt x="4250" y="15950"/>
                  </a:lnTo>
                  <a:close/>
                  <a:moveTo>
                    <a:pt x="13829" y="16292"/>
                  </a:moveTo>
                  <a:cubicBezTo>
                    <a:pt x="13879" y="16292"/>
                    <a:pt x="13922" y="16316"/>
                    <a:pt x="13943" y="16369"/>
                  </a:cubicBezTo>
                  <a:cubicBezTo>
                    <a:pt x="13990" y="16446"/>
                    <a:pt x="13959" y="16524"/>
                    <a:pt x="13881" y="16570"/>
                  </a:cubicBezTo>
                  <a:cubicBezTo>
                    <a:pt x="13866" y="16586"/>
                    <a:pt x="13432" y="16818"/>
                    <a:pt x="13183" y="16927"/>
                  </a:cubicBezTo>
                  <a:cubicBezTo>
                    <a:pt x="13168" y="16958"/>
                    <a:pt x="13152" y="16958"/>
                    <a:pt x="13137" y="16958"/>
                  </a:cubicBezTo>
                  <a:cubicBezTo>
                    <a:pt x="13075" y="16958"/>
                    <a:pt x="13013" y="16927"/>
                    <a:pt x="12997" y="16880"/>
                  </a:cubicBezTo>
                  <a:cubicBezTo>
                    <a:pt x="12982" y="16803"/>
                    <a:pt x="12997" y="16694"/>
                    <a:pt x="13075" y="16663"/>
                  </a:cubicBezTo>
                  <a:cubicBezTo>
                    <a:pt x="13292" y="16570"/>
                    <a:pt x="13757" y="16307"/>
                    <a:pt x="13757" y="16307"/>
                  </a:cubicBezTo>
                  <a:cubicBezTo>
                    <a:pt x="13782" y="16297"/>
                    <a:pt x="13806" y="16292"/>
                    <a:pt x="13829" y="16292"/>
                  </a:cubicBezTo>
                  <a:close/>
                  <a:moveTo>
                    <a:pt x="3608" y="16499"/>
                  </a:moveTo>
                  <a:cubicBezTo>
                    <a:pt x="3700" y="16499"/>
                    <a:pt x="3798" y="16543"/>
                    <a:pt x="3847" y="16617"/>
                  </a:cubicBezTo>
                  <a:cubicBezTo>
                    <a:pt x="3909" y="16710"/>
                    <a:pt x="3924" y="16849"/>
                    <a:pt x="3862" y="16958"/>
                  </a:cubicBezTo>
                  <a:lnTo>
                    <a:pt x="3847" y="16973"/>
                  </a:lnTo>
                  <a:cubicBezTo>
                    <a:pt x="3816" y="16989"/>
                    <a:pt x="3769" y="17005"/>
                    <a:pt x="3738" y="17005"/>
                  </a:cubicBezTo>
                  <a:cubicBezTo>
                    <a:pt x="3661" y="17005"/>
                    <a:pt x="3552" y="16958"/>
                    <a:pt x="3521" y="16880"/>
                  </a:cubicBezTo>
                  <a:cubicBezTo>
                    <a:pt x="3459" y="16772"/>
                    <a:pt x="3474" y="16648"/>
                    <a:pt x="3490" y="16539"/>
                  </a:cubicBezTo>
                  <a:lnTo>
                    <a:pt x="3490" y="16508"/>
                  </a:lnTo>
                  <a:lnTo>
                    <a:pt x="3536" y="16508"/>
                  </a:lnTo>
                  <a:cubicBezTo>
                    <a:pt x="3559" y="16502"/>
                    <a:pt x="3583" y="16499"/>
                    <a:pt x="3608" y="16499"/>
                  </a:cubicBezTo>
                  <a:close/>
                  <a:moveTo>
                    <a:pt x="4217" y="16931"/>
                  </a:moveTo>
                  <a:cubicBezTo>
                    <a:pt x="4261" y="16931"/>
                    <a:pt x="4309" y="16951"/>
                    <a:pt x="4327" y="16989"/>
                  </a:cubicBezTo>
                  <a:cubicBezTo>
                    <a:pt x="4607" y="17361"/>
                    <a:pt x="5537" y="18013"/>
                    <a:pt x="5553" y="18013"/>
                  </a:cubicBezTo>
                  <a:cubicBezTo>
                    <a:pt x="5630" y="18059"/>
                    <a:pt x="5630" y="18152"/>
                    <a:pt x="5584" y="18214"/>
                  </a:cubicBezTo>
                  <a:cubicBezTo>
                    <a:pt x="5568" y="18245"/>
                    <a:pt x="5522" y="18276"/>
                    <a:pt x="5475" y="18276"/>
                  </a:cubicBezTo>
                  <a:cubicBezTo>
                    <a:pt x="5460" y="18276"/>
                    <a:pt x="5413" y="18276"/>
                    <a:pt x="5398" y="18245"/>
                  </a:cubicBezTo>
                  <a:cubicBezTo>
                    <a:pt x="5367" y="18230"/>
                    <a:pt x="4405" y="17547"/>
                    <a:pt x="4126" y="17160"/>
                  </a:cubicBezTo>
                  <a:cubicBezTo>
                    <a:pt x="4079" y="17113"/>
                    <a:pt x="4095" y="17005"/>
                    <a:pt x="4141" y="16958"/>
                  </a:cubicBezTo>
                  <a:cubicBezTo>
                    <a:pt x="4160" y="16940"/>
                    <a:pt x="4188" y="16931"/>
                    <a:pt x="4217" y="16931"/>
                  </a:cubicBezTo>
                  <a:close/>
                  <a:moveTo>
                    <a:pt x="6812" y="17321"/>
                  </a:moveTo>
                  <a:cubicBezTo>
                    <a:pt x="6873" y="17321"/>
                    <a:pt x="6935" y="17329"/>
                    <a:pt x="6995" y="17346"/>
                  </a:cubicBezTo>
                  <a:cubicBezTo>
                    <a:pt x="7414" y="17454"/>
                    <a:pt x="7802" y="17625"/>
                    <a:pt x="8158" y="17889"/>
                  </a:cubicBezTo>
                  <a:cubicBezTo>
                    <a:pt x="8251" y="17966"/>
                    <a:pt x="8391" y="18059"/>
                    <a:pt x="8391" y="18230"/>
                  </a:cubicBezTo>
                  <a:cubicBezTo>
                    <a:pt x="8406" y="18462"/>
                    <a:pt x="8174" y="18617"/>
                    <a:pt x="7941" y="18633"/>
                  </a:cubicBezTo>
                  <a:cubicBezTo>
                    <a:pt x="7879" y="18664"/>
                    <a:pt x="7817" y="18664"/>
                    <a:pt x="7771" y="18664"/>
                  </a:cubicBezTo>
                  <a:cubicBezTo>
                    <a:pt x="7305" y="18664"/>
                    <a:pt x="6856" y="18400"/>
                    <a:pt x="6530" y="18199"/>
                  </a:cubicBezTo>
                  <a:cubicBezTo>
                    <a:pt x="6313" y="18059"/>
                    <a:pt x="6204" y="17889"/>
                    <a:pt x="6235" y="17733"/>
                  </a:cubicBezTo>
                  <a:cubicBezTo>
                    <a:pt x="6235" y="17687"/>
                    <a:pt x="6251" y="17656"/>
                    <a:pt x="6266" y="17609"/>
                  </a:cubicBezTo>
                  <a:cubicBezTo>
                    <a:pt x="6376" y="17427"/>
                    <a:pt x="6590" y="17321"/>
                    <a:pt x="6812" y="17321"/>
                  </a:cubicBezTo>
                  <a:close/>
                  <a:moveTo>
                    <a:pt x="8765" y="0"/>
                  </a:moveTo>
                  <a:cubicBezTo>
                    <a:pt x="8656" y="0"/>
                    <a:pt x="8547" y="2"/>
                    <a:pt x="8437" y="6"/>
                  </a:cubicBezTo>
                  <a:cubicBezTo>
                    <a:pt x="7104" y="6"/>
                    <a:pt x="5847" y="301"/>
                    <a:pt x="4684" y="781"/>
                  </a:cubicBezTo>
                  <a:lnTo>
                    <a:pt x="4219" y="1123"/>
                  </a:lnTo>
                  <a:cubicBezTo>
                    <a:pt x="4172" y="1154"/>
                    <a:pt x="4126" y="1185"/>
                    <a:pt x="4079" y="1231"/>
                  </a:cubicBezTo>
                  <a:cubicBezTo>
                    <a:pt x="3955" y="1324"/>
                    <a:pt x="3862" y="1402"/>
                    <a:pt x="3754" y="1495"/>
                  </a:cubicBezTo>
                  <a:cubicBezTo>
                    <a:pt x="3707" y="1541"/>
                    <a:pt x="3645" y="1572"/>
                    <a:pt x="3614" y="1619"/>
                  </a:cubicBezTo>
                  <a:cubicBezTo>
                    <a:pt x="3521" y="1712"/>
                    <a:pt x="3397" y="1805"/>
                    <a:pt x="3304" y="1898"/>
                  </a:cubicBezTo>
                  <a:lnTo>
                    <a:pt x="3195" y="2022"/>
                  </a:lnTo>
                  <a:cubicBezTo>
                    <a:pt x="2901" y="2286"/>
                    <a:pt x="2652" y="2581"/>
                    <a:pt x="2389" y="2891"/>
                  </a:cubicBezTo>
                  <a:cubicBezTo>
                    <a:pt x="2373" y="2937"/>
                    <a:pt x="2342" y="2984"/>
                    <a:pt x="2296" y="3030"/>
                  </a:cubicBezTo>
                  <a:cubicBezTo>
                    <a:pt x="2218" y="3123"/>
                    <a:pt x="2125" y="3247"/>
                    <a:pt x="2048" y="3356"/>
                  </a:cubicBezTo>
                  <a:cubicBezTo>
                    <a:pt x="2001" y="3418"/>
                    <a:pt x="1970" y="3449"/>
                    <a:pt x="1923" y="3511"/>
                  </a:cubicBezTo>
                  <a:lnTo>
                    <a:pt x="1691" y="3868"/>
                  </a:lnTo>
                  <a:cubicBezTo>
                    <a:pt x="1660" y="3899"/>
                    <a:pt x="1644" y="3945"/>
                    <a:pt x="1598" y="3992"/>
                  </a:cubicBezTo>
                  <a:cubicBezTo>
                    <a:pt x="1505" y="4147"/>
                    <a:pt x="1412" y="4333"/>
                    <a:pt x="1303" y="4504"/>
                  </a:cubicBezTo>
                  <a:cubicBezTo>
                    <a:pt x="1210" y="4674"/>
                    <a:pt x="1117" y="4845"/>
                    <a:pt x="1039" y="5031"/>
                  </a:cubicBezTo>
                  <a:cubicBezTo>
                    <a:pt x="1024" y="5062"/>
                    <a:pt x="977" y="5124"/>
                    <a:pt x="962" y="5186"/>
                  </a:cubicBezTo>
                  <a:cubicBezTo>
                    <a:pt x="900" y="5310"/>
                    <a:pt x="838" y="5434"/>
                    <a:pt x="776" y="5574"/>
                  </a:cubicBezTo>
                  <a:cubicBezTo>
                    <a:pt x="760" y="5620"/>
                    <a:pt x="729" y="5698"/>
                    <a:pt x="698" y="5760"/>
                  </a:cubicBezTo>
                  <a:cubicBezTo>
                    <a:pt x="667" y="5900"/>
                    <a:pt x="605" y="6039"/>
                    <a:pt x="574" y="6163"/>
                  </a:cubicBezTo>
                  <a:lnTo>
                    <a:pt x="512" y="6349"/>
                  </a:lnTo>
                  <a:lnTo>
                    <a:pt x="341" y="6923"/>
                  </a:lnTo>
                  <a:cubicBezTo>
                    <a:pt x="279" y="7125"/>
                    <a:pt x="233" y="7311"/>
                    <a:pt x="202" y="7513"/>
                  </a:cubicBezTo>
                  <a:cubicBezTo>
                    <a:pt x="186" y="7590"/>
                    <a:pt x="186" y="7637"/>
                    <a:pt x="155" y="7699"/>
                  </a:cubicBezTo>
                  <a:cubicBezTo>
                    <a:pt x="140" y="7838"/>
                    <a:pt x="124" y="7993"/>
                    <a:pt x="109" y="8133"/>
                  </a:cubicBezTo>
                  <a:cubicBezTo>
                    <a:pt x="109" y="8211"/>
                    <a:pt x="78" y="8257"/>
                    <a:pt x="78" y="8335"/>
                  </a:cubicBezTo>
                  <a:cubicBezTo>
                    <a:pt x="62" y="8474"/>
                    <a:pt x="62" y="8629"/>
                    <a:pt x="47" y="8769"/>
                  </a:cubicBezTo>
                  <a:cubicBezTo>
                    <a:pt x="47" y="8831"/>
                    <a:pt x="31" y="8908"/>
                    <a:pt x="31" y="8955"/>
                  </a:cubicBezTo>
                  <a:cubicBezTo>
                    <a:pt x="0" y="9157"/>
                    <a:pt x="0" y="9374"/>
                    <a:pt x="0" y="9591"/>
                  </a:cubicBezTo>
                  <a:cubicBezTo>
                    <a:pt x="0" y="9793"/>
                    <a:pt x="0" y="9994"/>
                    <a:pt x="31" y="10211"/>
                  </a:cubicBezTo>
                  <a:cubicBezTo>
                    <a:pt x="31" y="10258"/>
                    <a:pt x="47" y="10335"/>
                    <a:pt x="47" y="10397"/>
                  </a:cubicBezTo>
                  <a:cubicBezTo>
                    <a:pt x="47" y="10537"/>
                    <a:pt x="62" y="10692"/>
                    <a:pt x="78" y="10832"/>
                  </a:cubicBezTo>
                  <a:cubicBezTo>
                    <a:pt x="78" y="10909"/>
                    <a:pt x="78" y="10956"/>
                    <a:pt x="109" y="11033"/>
                  </a:cubicBezTo>
                  <a:cubicBezTo>
                    <a:pt x="124" y="11173"/>
                    <a:pt x="140" y="11328"/>
                    <a:pt x="155" y="11468"/>
                  </a:cubicBezTo>
                  <a:cubicBezTo>
                    <a:pt x="186" y="11545"/>
                    <a:pt x="186" y="11607"/>
                    <a:pt x="202" y="11654"/>
                  </a:cubicBezTo>
                  <a:cubicBezTo>
                    <a:pt x="233" y="11855"/>
                    <a:pt x="279" y="12041"/>
                    <a:pt x="341" y="12243"/>
                  </a:cubicBezTo>
                  <a:lnTo>
                    <a:pt x="512" y="12817"/>
                  </a:lnTo>
                  <a:lnTo>
                    <a:pt x="574" y="13003"/>
                  </a:lnTo>
                  <a:cubicBezTo>
                    <a:pt x="605" y="13127"/>
                    <a:pt x="652" y="13267"/>
                    <a:pt x="698" y="13406"/>
                  </a:cubicBezTo>
                  <a:cubicBezTo>
                    <a:pt x="729" y="13468"/>
                    <a:pt x="760" y="13546"/>
                    <a:pt x="776" y="13592"/>
                  </a:cubicBezTo>
                  <a:cubicBezTo>
                    <a:pt x="838" y="13732"/>
                    <a:pt x="900" y="13856"/>
                    <a:pt x="962" y="13980"/>
                  </a:cubicBezTo>
                  <a:cubicBezTo>
                    <a:pt x="977" y="14027"/>
                    <a:pt x="1024" y="14089"/>
                    <a:pt x="1039" y="14135"/>
                  </a:cubicBezTo>
                  <a:cubicBezTo>
                    <a:pt x="1132" y="14321"/>
                    <a:pt x="1210" y="14492"/>
                    <a:pt x="1303" y="14663"/>
                  </a:cubicBezTo>
                  <a:cubicBezTo>
                    <a:pt x="1381" y="14833"/>
                    <a:pt x="1505" y="14988"/>
                    <a:pt x="1598" y="15174"/>
                  </a:cubicBezTo>
                  <a:cubicBezTo>
                    <a:pt x="1644" y="15205"/>
                    <a:pt x="1660" y="15267"/>
                    <a:pt x="1691" y="15298"/>
                  </a:cubicBezTo>
                  <a:lnTo>
                    <a:pt x="1923" y="15655"/>
                  </a:lnTo>
                  <a:cubicBezTo>
                    <a:pt x="1970" y="15717"/>
                    <a:pt x="2001" y="15748"/>
                    <a:pt x="2048" y="15810"/>
                  </a:cubicBezTo>
                  <a:cubicBezTo>
                    <a:pt x="2125" y="15919"/>
                    <a:pt x="2218" y="16027"/>
                    <a:pt x="2296" y="16136"/>
                  </a:cubicBezTo>
                  <a:cubicBezTo>
                    <a:pt x="2311" y="16182"/>
                    <a:pt x="2358" y="16229"/>
                    <a:pt x="2389" y="16276"/>
                  </a:cubicBezTo>
                  <a:cubicBezTo>
                    <a:pt x="2652" y="16586"/>
                    <a:pt x="2916" y="16880"/>
                    <a:pt x="3195" y="17144"/>
                  </a:cubicBezTo>
                  <a:lnTo>
                    <a:pt x="3304" y="17268"/>
                  </a:lnTo>
                  <a:cubicBezTo>
                    <a:pt x="3397" y="17361"/>
                    <a:pt x="3490" y="17454"/>
                    <a:pt x="3614" y="17547"/>
                  </a:cubicBezTo>
                  <a:cubicBezTo>
                    <a:pt x="3645" y="17594"/>
                    <a:pt x="3707" y="17625"/>
                    <a:pt x="3754" y="17671"/>
                  </a:cubicBezTo>
                  <a:cubicBezTo>
                    <a:pt x="3862" y="17764"/>
                    <a:pt x="3971" y="17842"/>
                    <a:pt x="4079" y="17935"/>
                  </a:cubicBezTo>
                  <a:cubicBezTo>
                    <a:pt x="4126" y="17966"/>
                    <a:pt x="4172" y="17997"/>
                    <a:pt x="4219" y="18044"/>
                  </a:cubicBezTo>
                  <a:cubicBezTo>
                    <a:pt x="4374" y="18152"/>
                    <a:pt x="4545" y="18276"/>
                    <a:pt x="4700" y="18385"/>
                  </a:cubicBezTo>
                  <a:cubicBezTo>
                    <a:pt x="5847" y="18897"/>
                    <a:pt x="7119" y="19160"/>
                    <a:pt x="8469" y="19160"/>
                  </a:cubicBezTo>
                  <a:cubicBezTo>
                    <a:pt x="9135" y="19160"/>
                    <a:pt x="9802" y="19098"/>
                    <a:pt x="10423" y="18974"/>
                  </a:cubicBezTo>
                  <a:cubicBezTo>
                    <a:pt x="10438" y="18788"/>
                    <a:pt x="10593" y="18633"/>
                    <a:pt x="10826" y="18602"/>
                  </a:cubicBezTo>
                  <a:cubicBezTo>
                    <a:pt x="11033" y="18561"/>
                    <a:pt x="11246" y="18540"/>
                    <a:pt x="11462" y="18540"/>
                  </a:cubicBezTo>
                  <a:cubicBezTo>
                    <a:pt x="11570" y="18540"/>
                    <a:pt x="11679" y="18545"/>
                    <a:pt x="11788" y="18555"/>
                  </a:cubicBezTo>
                  <a:cubicBezTo>
                    <a:pt x="15463" y="17206"/>
                    <a:pt x="18053" y="13670"/>
                    <a:pt x="18053" y="9544"/>
                  </a:cubicBezTo>
                  <a:cubicBezTo>
                    <a:pt x="18053" y="6970"/>
                    <a:pt x="17045" y="4643"/>
                    <a:pt x="15401" y="2922"/>
                  </a:cubicBezTo>
                  <a:cubicBezTo>
                    <a:pt x="15308" y="2968"/>
                    <a:pt x="15200" y="3015"/>
                    <a:pt x="15091" y="3015"/>
                  </a:cubicBezTo>
                  <a:cubicBezTo>
                    <a:pt x="15045" y="3015"/>
                    <a:pt x="14998" y="3015"/>
                    <a:pt x="14952" y="2999"/>
                  </a:cubicBezTo>
                  <a:cubicBezTo>
                    <a:pt x="14610" y="2891"/>
                    <a:pt x="14269" y="2767"/>
                    <a:pt x="13990" y="2565"/>
                  </a:cubicBezTo>
                  <a:cubicBezTo>
                    <a:pt x="13928" y="2534"/>
                    <a:pt x="13788" y="2425"/>
                    <a:pt x="13773" y="2255"/>
                  </a:cubicBezTo>
                  <a:cubicBezTo>
                    <a:pt x="13757" y="2038"/>
                    <a:pt x="13943" y="1914"/>
                    <a:pt x="14161" y="1867"/>
                  </a:cubicBezTo>
                  <a:lnTo>
                    <a:pt x="14254" y="1867"/>
                  </a:lnTo>
                  <a:cubicBezTo>
                    <a:pt x="12735" y="702"/>
                    <a:pt x="10852" y="0"/>
                    <a:pt x="8765" y="0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26"/>
          <p:cNvGrpSpPr/>
          <p:nvPr/>
        </p:nvGrpSpPr>
        <p:grpSpPr>
          <a:xfrm>
            <a:off x="420453" y="4311316"/>
            <a:ext cx="585345" cy="585373"/>
            <a:chOff x="4835863" y="3752575"/>
            <a:chExt cx="533150" cy="533175"/>
          </a:xfrm>
        </p:grpSpPr>
        <p:sp>
          <p:nvSpPr>
            <p:cNvPr id="8640" name="Google Shape;8640;p26"/>
            <p:cNvSpPr/>
            <p:nvPr/>
          </p:nvSpPr>
          <p:spPr>
            <a:xfrm>
              <a:off x="4873463" y="412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26"/>
            <p:cNvSpPr/>
            <p:nvPr/>
          </p:nvSpPr>
          <p:spPr>
            <a:xfrm>
              <a:off x="4835863" y="3752575"/>
              <a:ext cx="266400" cy="533175"/>
            </a:xfrm>
            <a:custGeom>
              <a:avLst/>
              <a:gdLst/>
              <a:ahLst/>
              <a:cxnLst/>
              <a:rect l="l" t="t" r="r" b="b"/>
              <a:pathLst>
                <a:path w="10656" h="21327" extrusionOk="0">
                  <a:moveTo>
                    <a:pt x="7864" y="838"/>
                  </a:moveTo>
                  <a:lnTo>
                    <a:pt x="7941" y="854"/>
                  </a:lnTo>
                  <a:cubicBezTo>
                    <a:pt x="8065" y="869"/>
                    <a:pt x="8220" y="916"/>
                    <a:pt x="8251" y="1040"/>
                  </a:cubicBezTo>
                  <a:cubicBezTo>
                    <a:pt x="8282" y="1087"/>
                    <a:pt x="8251" y="1149"/>
                    <a:pt x="8236" y="1180"/>
                  </a:cubicBezTo>
                  <a:cubicBezTo>
                    <a:pt x="8205" y="1226"/>
                    <a:pt x="8143" y="1257"/>
                    <a:pt x="8081" y="1273"/>
                  </a:cubicBezTo>
                  <a:lnTo>
                    <a:pt x="8019" y="1273"/>
                  </a:lnTo>
                  <a:cubicBezTo>
                    <a:pt x="7972" y="1273"/>
                    <a:pt x="7895" y="1242"/>
                    <a:pt x="7817" y="1195"/>
                  </a:cubicBezTo>
                  <a:lnTo>
                    <a:pt x="7786" y="1180"/>
                  </a:lnTo>
                  <a:lnTo>
                    <a:pt x="7771" y="931"/>
                  </a:lnTo>
                  <a:lnTo>
                    <a:pt x="7833" y="931"/>
                  </a:lnTo>
                  <a:cubicBezTo>
                    <a:pt x="7848" y="931"/>
                    <a:pt x="7864" y="916"/>
                    <a:pt x="7864" y="885"/>
                  </a:cubicBezTo>
                  <a:lnTo>
                    <a:pt x="7864" y="838"/>
                  </a:lnTo>
                  <a:close/>
                  <a:moveTo>
                    <a:pt x="8996" y="1164"/>
                  </a:moveTo>
                  <a:cubicBezTo>
                    <a:pt x="9058" y="1180"/>
                    <a:pt x="9089" y="1226"/>
                    <a:pt x="9104" y="1242"/>
                  </a:cubicBezTo>
                  <a:cubicBezTo>
                    <a:pt x="9166" y="1335"/>
                    <a:pt x="9166" y="1474"/>
                    <a:pt x="9089" y="1567"/>
                  </a:cubicBezTo>
                  <a:cubicBezTo>
                    <a:pt x="9058" y="1629"/>
                    <a:pt x="8980" y="1660"/>
                    <a:pt x="8903" y="1660"/>
                  </a:cubicBezTo>
                  <a:cubicBezTo>
                    <a:pt x="8856" y="1660"/>
                    <a:pt x="8825" y="1660"/>
                    <a:pt x="8763" y="1629"/>
                  </a:cubicBezTo>
                  <a:cubicBezTo>
                    <a:pt x="8717" y="1567"/>
                    <a:pt x="8717" y="1474"/>
                    <a:pt x="8717" y="1381"/>
                  </a:cubicBezTo>
                  <a:cubicBezTo>
                    <a:pt x="8748" y="1273"/>
                    <a:pt x="8794" y="1226"/>
                    <a:pt x="8856" y="1180"/>
                  </a:cubicBezTo>
                  <a:cubicBezTo>
                    <a:pt x="8903" y="1164"/>
                    <a:pt x="8949" y="1164"/>
                    <a:pt x="8996" y="1164"/>
                  </a:cubicBezTo>
                  <a:close/>
                  <a:moveTo>
                    <a:pt x="5770" y="1800"/>
                  </a:moveTo>
                  <a:lnTo>
                    <a:pt x="5801" y="1816"/>
                  </a:lnTo>
                  <a:cubicBezTo>
                    <a:pt x="5832" y="1893"/>
                    <a:pt x="5816" y="1971"/>
                    <a:pt x="5754" y="2033"/>
                  </a:cubicBezTo>
                  <a:cubicBezTo>
                    <a:pt x="5723" y="2048"/>
                    <a:pt x="5677" y="2079"/>
                    <a:pt x="5646" y="2079"/>
                  </a:cubicBezTo>
                  <a:cubicBezTo>
                    <a:pt x="5615" y="2079"/>
                    <a:pt x="5584" y="2048"/>
                    <a:pt x="5568" y="2048"/>
                  </a:cubicBezTo>
                  <a:lnTo>
                    <a:pt x="5522" y="2033"/>
                  </a:lnTo>
                  <a:lnTo>
                    <a:pt x="5522" y="1847"/>
                  </a:lnTo>
                  <a:lnTo>
                    <a:pt x="5584" y="1862"/>
                  </a:lnTo>
                  <a:lnTo>
                    <a:pt x="5584" y="1800"/>
                  </a:lnTo>
                  <a:close/>
                  <a:moveTo>
                    <a:pt x="9819" y="2095"/>
                  </a:moveTo>
                  <a:cubicBezTo>
                    <a:pt x="9875" y="2095"/>
                    <a:pt x="9946" y="2119"/>
                    <a:pt x="9988" y="2172"/>
                  </a:cubicBezTo>
                  <a:cubicBezTo>
                    <a:pt x="10019" y="2203"/>
                    <a:pt x="10019" y="2250"/>
                    <a:pt x="10019" y="2312"/>
                  </a:cubicBezTo>
                  <a:cubicBezTo>
                    <a:pt x="10004" y="2405"/>
                    <a:pt x="9895" y="2467"/>
                    <a:pt x="9818" y="2467"/>
                  </a:cubicBezTo>
                  <a:cubicBezTo>
                    <a:pt x="9771" y="2467"/>
                    <a:pt x="9725" y="2436"/>
                    <a:pt x="9694" y="2405"/>
                  </a:cubicBezTo>
                  <a:cubicBezTo>
                    <a:pt x="9647" y="2358"/>
                    <a:pt x="9647" y="2312"/>
                    <a:pt x="9647" y="2250"/>
                  </a:cubicBezTo>
                  <a:cubicBezTo>
                    <a:pt x="9678" y="2188"/>
                    <a:pt x="9694" y="2157"/>
                    <a:pt x="9756" y="2110"/>
                  </a:cubicBezTo>
                  <a:cubicBezTo>
                    <a:pt x="9771" y="2100"/>
                    <a:pt x="9793" y="2095"/>
                    <a:pt x="9819" y="2095"/>
                  </a:cubicBezTo>
                  <a:close/>
                  <a:moveTo>
                    <a:pt x="4901" y="2188"/>
                  </a:moveTo>
                  <a:cubicBezTo>
                    <a:pt x="4994" y="2188"/>
                    <a:pt x="5118" y="2250"/>
                    <a:pt x="5149" y="2327"/>
                  </a:cubicBezTo>
                  <a:cubicBezTo>
                    <a:pt x="5180" y="2358"/>
                    <a:pt x="5180" y="2436"/>
                    <a:pt x="5149" y="2498"/>
                  </a:cubicBezTo>
                  <a:cubicBezTo>
                    <a:pt x="5134" y="2560"/>
                    <a:pt x="5103" y="2591"/>
                    <a:pt x="5041" y="2606"/>
                  </a:cubicBezTo>
                  <a:lnTo>
                    <a:pt x="5025" y="2606"/>
                  </a:lnTo>
                  <a:lnTo>
                    <a:pt x="4715" y="2513"/>
                  </a:lnTo>
                  <a:lnTo>
                    <a:pt x="4731" y="2467"/>
                  </a:lnTo>
                  <a:lnTo>
                    <a:pt x="4731" y="2405"/>
                  </a:lnTo>
                  <a:cubicBezTo>
                    <a:pt x="4731" y="2343"/>
                    <a:pt x="4715" y="2281"/>
                    <a:pt x="4762" y="2219"/>
                  </a:cubicBezTo>
                  <a:cubicBezTo>
                    <a:pt x="4793" y="2203"/>
                    <a:pt x="4824" y="2188"/>
                    <a:pt x="4886" y="2188"/>
                  </a:cubicBezTo>
                  <a:close/>
                  <a:moveTo>
                    <a:pt x="6968" y="2963"/>
                  </a:moveTo>
                  <a:cubicBezTo>
                    <a:pt x="7028" y="2963"/>
                    <a:pt x="7089" y="2968"/>
                    <a:pt x="7150" y="2979"/>
                  </a:cubicBezTo>
                  <a:cubicBezTo>
                    <a:pt x="7367" y="3025"/>
                    <a:pt x="7553" y="3149"/>
                    <a:pt x="7538" y="3366"/>
                  </a:cubicBezTo>
                  <a:cubicBezTo>
                    <a:pt x="7538" y="3537"/>
                    <a:pt x="7383" y="3646"/>
                    <a:pt x="7321" y="3677"/>
                  </a:cubicBezTo>
                  <a:cubicBezTo>
                    <a:pt x="7042" y="3878"/>
                    <a:pt x="6700" y="4033"/>
                    <a:pt x="6359" y="4111"/>
                  </a:cubicBezTo>
                  <a:cubicBezTo>
                    <a:pt x="6313" y="4126"/>
                    <a:pt x="6266" y="4126"/>
                    <a:pt x="6220" y="4126"/>
                  </a:cubicBezTo>
                  <a:cubicBezTo>
                    <a:pt x="6033" y="4126"/>
                    <a:pt x="5847" y="4033"/>
                    <a:pt x="5754" y="3863"/>
                  </a:cubicBezTo>
                  <a:cubicBezTo>
                    <a:pt x="5739" y="3816"/>
                    <a:pt x="5723" y="3785"/>
                    <a:pt x="5723" y="3739"/>
                  </a:cubicBezTo>
                  <a:cubicBezTo>
                    <a:pt x="5692" y="3584"/>
                    <a:pt x="5770" y="3444"/>
                    <a:pt x="5956" y="3320"/>
                  </a:cubicBezTo>
                  <a:cubicBezTo>
                    <a:pt x="6224" y="3159"/>
                    <a:pt x="6585" y="2963"/>
                    <a:pt x="6968" y="2963"/>
                  </a:cubicBezTo>
                  <a:close/>
                  <a:moveTo>
                    <a:pt x="4084" y="2952"/>
                  </a:moveTo>
                  <a:cubicBezTo>
                    <a:pt x="4123" y="2952"/>
                    <a:pt x="4166" y="2972"/>
                    <a:pt x="4203" y="3010"/>
                  </a:cubicBezTo>
                  <a:cubicBezTo>
                    <a:pt x="4265" y="3056"/>
                    <a:pt x="4250" y="3134"/>
                    <a:pt x="4188" y="3196"/>
                  </a:cubicBezTo>
                  <a:cubicBezTo>
                    <a:pt x="3800" y="3506"/>
                    <a:pt x="3211" y="4219"/>
                    <a:pt x="3211" y="4219"/>
                  </a:cubicBezTo>
                  <a:cubicBezTo>
                    <a:pt x="3180" y="4266"/>
                    <a:pt x="3133" y="4282"/>
                    <a:pt x="3102" y="4282"/>
                  </a:cubicBezTo>
                  <a:cubicBezTo>
                    <a:pt x="3056" y="4282"/>
                    <a:pt x="3025" y="4266"/>
                    <a:pt x="3009" y="4251"/>
                  </a:cubicBezTo>
                  <a:cubicBezTo>
                    <a:pt x="2932" y="4188"/>
                    <a:pt x="2932" y="4095"/>
                    <a:pt x="3009" y="4049"/>
                  </a:cubicBezTo>
                  <a:cubicBezTo>
                    <a:pt x="3025" y="4033"/>
                    <a:pt x="3598" y="3335"/>
                    <a:pt x="4017" y="2979"/>
                  </a:cubicBezTo>
                  <a:cubicBezTo>
                    <a:pt x="4036" y="2960"/>
                    <a:pt x="4059" y="2952"/>
                    <a:pt x="4084" y="2952"/>
                  </a:cubicBezTo>
                  <a:close/>
                  <a:moveTo>
                    <a:pt x="8958" y="3984"/>
                  </a:moveTo>
                  <a:cubicBezTo>
                    <a:pt x="9027" y="3984"/>
                    <a:pt x="9090" y="4040"/>
                    <a:pt x="9104" y="4095"/>
                  </a:cubicBezTo>
                  <a:cubicBezTo>
                    <a:pt x="9135" y="4173"/>
                    <a:pt x="9073" y="4251"/>
                    <a:pt x="8996" y="4266"/>
                  </a:cubicBezTo>
                  <a:cubicBezTo>
                    <a:pt x="8763" y="4297"/>
                    <a:pt x="8329" y="4499"/>
                    <a:pt x="8205" y="4576"/>
                  </a:cubicBezTo>
                  <a:cubicBezTo>
                    <a:pt x="8174" y="4592"/>
                    <a:pt x="8158" y="4592"/>
                    <a:pt x="8143" y="4592"/>
                  </a:cubicBezTo>
                  <a:cubicBezTo>
                    <a:pt x="8081" y="4592"/>
                    <a:pt x="8019" y="4576"/>
                    <a:pt x="8003" y="4514"/>
                  </a:cubicBezTo>
                  <a:cubicBezTo>
                    <a:pt x="7972" y="4437"/>
                    <a:pt x="7988" y="4359"/>
                    <a:pt x="8065" y="4328"/>
                  </a:cubicBezTo>
                  <a:cubicBezTo>
                    <a:pt x="8081" y="4328"/>
                    <a:pt x="8608" y="4049"/>
                    <a:pt x="8934" y="3987"/>
                  </a:cubicBezTo>
                  <a:cubicBezTo>
                    <a:pt x="8942" y="3985"/>
                    <a:pt x="8950" y="3984"/>
                    <a:pt x="8958" y="3984"/>
                  </a:cubicBezTo>
                  <a:close/>
                  <a:moveTo>
                    <a:pt x="9485" y="4450"/>
                  </a:moveTo>
                  <a:cubicBezTo>
                    <a:pt x="9554" y="4450"/>
                    <a:pt x="9618" y="4507"/>
                    <a:pt x="9632" y="4576"/>
                  </a:cubicBezTo>
                  <a:cubicBezTo>
                    <a:pt x="9647" y="4669"/>
                    <a:pt x="9601" y="4731"/>
                    <a:pt x="9523" y="4747"/>
                  </a:cubicBezTo>
                  <a:cubicBezTo>
                    <a:pt x="9337" y="4793"/>
                    <a:pt x="9166" y="4824"/>
                    <a:pt x="9011" y="4886"/>
                  </a:cubicBezTo>
                  <a:cubicBezTo>
                    <a:pt x="8996" y="4886"/>
                    <a:pt x="8980" y="4886"/>
                    <a:pt x="8949" y="4902"/>
                  </a:cubicBezTo>
                  <a:cubicBezTo>
                    <a:pt x="8903" y="4902"/>
                    <a:pt x="8841" y="4855"/>
                    <a:pt x="8825" y="4809"/>
                  </a:cubicBezTo>
                  <a:cubicBezTo>
                    <a:pt x="8779" y="4731"/>
                    <a:pt x="8825" y="4623"/>
                    <a:pt x="8903" y="4607"/>
                  </a:cubicBezTo>
                  <a:cubicBezTo>
                    <a:pt x="9073" y="4530"/>
                    <a:pt x="9259" y="4499"/>
                    <a:pt x="9461" y="4452"/>
                  </a:cubicBezTo>
                  <a:cubicBezTo>
                    <a:pt x="9469" y="4451"/>
                    <a:pt x="9477" y="4450"/>
                    <a:pt x="9485" y="4450"/>
                  </a:cubicBezTo>
                  <a:close/>
                  <a:moveTo>
                    <a:pt x="4216" y="3957"/>
                  </a:moveTo>
                  <a:cubicBezTo>
                    <a:pt x="4255" y="3957"/>
                    <a:pt x="4293" y="3970"/>
                    <a:pt x="4327" y="3987"/>
                  </a:cubicBezTo>
                  <a:cubicBezTo>
                    <a:pt x="4358" y="4064"/>
                    <a:pt x="4358" y="4142"/>
                    <a:pt x="4296" y="4204"/>
                  </a:cubicBezTo>
                  <a:cubicBezTo>
                    <a:pt x="4048" y="4437"/>
                    <a:pt x="3505" y="4979"/>
                    <a:pt x="3505" y="4979"/>
                  </a:cubicBezTo>
                  <a:cubicBezTo>
                    <a:pt x="3490" y="4995"/>
                    <a:pt x="3443" y="5026"/>
                    <a:pt x="3412" y="5026"/>
                  </a:cubicBezTo>
                  <a:cubicBezTo>
                    <a:pt x="3366" y="5026"/>
                    <a:pt x="3335" y="4995"/>
                    <a:pt x="3319" y="4979"/>
                  </a:cubicBezTo>
                  <a:cubicBezTo>
                    <a:pt x="3257" y="4917"/>
                    <a:pt x="3257" y="4824"/>
                    <a:pt x="3319" y="4762"/>
                  </a:cubicBezTo>
                  <a:cubicBezTo>
                    <a:pt x="3335" y="4747"/>
                    <a:pt x="3862" y="4219"/>
                    <a:pt x="4126" y="3987"/>
                  </a:cubicBezTo>
                  <a:cubicBezTo>
                    <a:pt x="4154" y="3966"/>
                    <a:pt x="4185" y="3957"/>
                    <a:pt x="4216" y="3957"/>
                  </a:cubicBezTo>
                  <a:close/>
                  <a:moveTo>
                    <a:pt x="2552" y="4557"/>
                  </a:moveTo>
                  <a:cubicBezTo>
                    <a:pt x="2582" y="4557"/>
                    <a:pt x="2612" y="4567"/>
                    <a:pt x="2637" y="4592"/>
                  </a:cubicBezTo>
                  <a:cubicBezTo>
                    <a:pt x="2699" y="4654"/>
                    <a:pt x="2714" y="4747"/>
                    <a:pt x="2652" y="4809"/>
                  </a:cubicBezTo>
                  <a:cubicBezTo>
                    <a:pt x="2327" y="5197"/>
                    <a:pt x="1939" y="5848"/>
                    <a:pt x="1939" y="5848"/>
                  </a:cubicBezTo>
                  <a:cubicBezTo>
                    <a:pt x="1923" y="5910"/>
                    <a:pt x="1877" y="5926"/>
                    <a:pt x="1815" y="5926"/>
                  </a:cubicBezTo>
                  <a:cubicBezTo>
                    <a:pt x="1784" y="5926"/>
                    <a:pt x="1768" y="5926"/>
                    <a:pt x="1737" y="5910"/>
                  </a:cubicBezTo>
                  <a:cubicBezTo>
                    <a:pt x="1691" y="5848"/>
                    <a:pt x="1644" y="5770"/>
                    <a:pt x="1660" y="5693"/>
                  </a:cubicBezTo>
                  <a:cubicBezTo>
                    <a:pt x="1675" y="5677"/>
                    <a:pt x="2063" y="5026"/>
                    <a:pt x="2420" y="4607"/>
                  </a:cubicBezTo>
                  <a:cubicBezTo>
                    <a:pt x="2457" y="4579"/>
                    <a:pt x="2505" y="4557"/>
                    <a:pt x="2552" y="4557"/>
                  </a:cubicBezTo>
                  <a:close/>
                  <a:moveTo>
                    <a:pt x="5156" y="5808"/>
                  </a:moveTo>
                  <a:cubicBezTo>
                    <a:pt x="5193" y="5808"/>
                    <a:pt x="5228" y="5815"/>
                    <a:pt x="5258" y="5832"/>
                  </a:cubicBezTo>
                  <a:cubicBezTo>
                    <a:pt x="5305" y="5879"/>
                    <a:pt x="5351" y="5926"/>
                    <a:pt x="5367" y="5972"/>
                  </a:cubicBezTo>
                  <a:cubicBezTo>
                    <a:pt x="5382" y="6034"/>
                    <a:pt x="5367" y="6112"/>
                    <a:pt x="5336" y="6158"/>
                  </a:cubicBezTo>
                  <a:cubicBezTo>
                    <a:pt x="5274" y="6220"/>
                    <a:pt x="5196" y="6267"/>
                    <a:pt x="5118" y="6267"/>
                  </a:cubicBezTo>
                  <a:cubicBezTo>
                    <a:pt x="5056" y="6267"/>
                    <a:pt x="4994" y="6236"/>
                    <a:pt x="4963" y="6220"/>
                  </a:cubicBezTo>
                  <a:cubicBezTo>
                    <a:pt x="4901" y="6189"/>
                    <a:pt x="4870" y="6112"/>
                    <a:pt x="4870" y="6050"/>
                  </a:cubicBezTo>
                  <a:cubicBezTo>
                    <a:pt x="4870" y="6003"/>
                    <a:pt x="4870" y="5972"/>
                    <a:pt x="4901" y="5926"/>
                  </a:cubicBezTo>
                  <a:cubicBezTo>
                    <a:pt x="4957" y="5858"/>
                    <a:pt x="5061" y="5808"/>
                    <a:pt x="5156" y="5808"/>
                  </a:cubicBezTo>
                  <a:close/>
                  <a:moveTo>
                    <a:pt x="1472" y="6332"/>
                  </a:moveTo>
                  <a:cubicBezTo>
                    <a:pt x="1563" y="6332"/>
                    <a:pt x="1653" y="6374"/>
                    <a:pt x="1706" y="6437"/>
                  </a:cubicBezTo>
                  <a:cubicBezTo>
                    <a:pt x="1784" y="6530"/>
                    <a:pt x="1768" y="6701"/>
                    <a:pt x="1644" y="6779"/>
                  </a:cubicBezTo>
                  <a:lnTo>
                    <a:pt x="1567" y="6779"/>
                  </a:lnTo>
                  <a:cubicBezTo>
                    <a:pt x="1474" y="6779"/>
                    <a:pt x="1396" y="6748"/>
                    <a:pt x="1334" y="6670"/>
                  </a:cubicBezTo>
                  <a:cubicBezTo>
                    <a:pt x="1272" y="6577"/>
                    <a:pt x="1272" y="6453"/>
                    <a:pt x="1334" y="6375"/>
                  </a:cubicBezTo>
                  <a:lnTo>
                    <a:pt x="1350" y="6360"/>
                  </a:lnTo>
                  <a:cubicBezTo>
                    <a:pt x="1389" y="6340"/>
                    <a:pt x="1431" y="6332"/>
                    <a:pt x="1472" y="6332"/>
                  </a:cubicBezTo>
                  <a:close/>
                  <a:moveTo>
                    <a:pt x="2621" y="6701"/>
                  </a:moveTo>
                  <a:lnTo>
                    <a:pt x="2621" y="6748"/>
                  </a:lnTo>
                  <a:cubicBezTo>
                    <a:pt x="2637" y="6825"/>
                    <a:pt x="2637" y="6872"/>
                    <a:pt x="2621" y="6949"/>
                  </a:cubicBezTo>
                  <a:cubicBezTo>
                    <a:pt x="2575" y="7011"/>
                    <a:pt x="2513" y="7073"/>
                    <a:pt x="2435" y="7073"/>
                  </a:cubicBezTo>
                  <a:lnTo>
                    <a:pt x="2404" y="7073"/>
                  </a:lnTo>
                  <a:cubicBezTo>
                    <a:pt x="2311" y="7058"/>
                    <a:pt x="2265" y="6949"/>
                    <a:pt x="2280" y="6872"/>
                  </a:cubicBezTo>
                  <a:cubicBezTo>
                    <a:pt x="2311" y="6825"/>
                    <a:pt x="2327" y="6779"/>
                    <a:pt x="2389" y="6732"/>
                  </a:cubicBezTo>
                  <a:lnTo>
                    <a:pt x="2404" y="6701"/>
                  </a:lnTo>
                  <a:close/>
                  <a:moveTo>
                    <a:pt x="7146" y="6735"/>
                  </a:moveTo>
                  <a:cubicBezTo>
                    <a:pt x="7201" y="6735"/>
                    <a:pt x="7257" y="6748"/>
                    <a:pt x="7305" y="6779"/>
                  </a:cubicBezTo>
                  <a:lnTo>
                    <a:pt x="7321" y="6810"/>
                  </a:lnTo>
                  <a:lnTo>
                    <a:pt x="7321" y="6825"/>
                  </a:lnTo>
                  <a:cubicBezTo>
                    <a:pt x="7352" y="6934"/>
                    <a:pt x="7305" y="7058"/>
                    <a:pt x="7197" y="7135"/>
                  </a:cubicBezTo>
                  <a:cubicBezTo>
                    <a:pt x="7119" y="7197"/>
                    <a:pt x="6995" y="7228"/>
                    <a:pt x="6886" y="7228"/>
                  </a:cubicBezTo>
                  <a:lnTo>
                    <a:pt x="6840" y="7228"/>
                  </a:lnTo>
                  <a:lnTo>
                    <a:pt x="6824" y="7197"/>
                  </a:lnTo>
                  <a:cubicBezTo>
                    <a:pt x="6778" y="7073"/>
                    <a:pt x="6824" y="6918"/>
                    <a:pt x="6918" y="6825"/>
                  </a:cubicBezTo>
                  <a:cubicBezTo>
                    <a:pt x="6974" y="6768"/>
                    <a:pt x="7060" y="6735"/>
                    <a:pt x="7146" y="6735"/>
                  </a:cubicBezTo>
                  <a:close/>
                  <a:moveTo>
                    <a:pt x="1861" y="7709"/>
                  </a:moveTo>
                  <a:cubicBezTo>
                    <a:pt x="1939" y="7709"/>
                    <a:pt x="2001" y="7725"/>
                    <a:pt x="2032" y="7771"/>
                  </a:cubicBezTo>
                  <a:cubicBezTo>
                    <a:pt x="2063" y="7818"/>
                    <a:pt x="2094" y="7864"/>
                    <a:pt x="2094" y="7911"/>
                  </a:cubicBezTo>
                  <a:cubicBezTo>
                    <a:pt x="2094" y="8004"/>
                    <a:pt x="2001" y="8081"/>
                    <a:pt x="1892" y="8097"/>
                  </a:cubicBezTo>
                  <a:lnTo>
                    <a:pt x="1846" y="8097"/>
                  </a:lnTo>
                  <a:cubicBezTo>
                    <a:pt x="1768" y="8097"/>
                    <a:pt x="1706" y="8081"/>
                    <a:pt x="1644" y="8066"/>
                  </a:cubicBezTo>
                  <a:lnTo>
                    <a:pt x="1613" y="8050"/>
                  </a:lnTo>
                  <a:lnTo>
                    <a:pt x="1644" y="7756"/>
                  </a:lnTo>
                  <a:lnTo>
                    <a:pt x="1691" y="7756"/>
                  </a:lnTo>
                  <a:cubicBezTo>
                    <a:pt x="1737" y="7740"/>
                    <a:pt x="1799" y="7709"/>
                    <a:pt x="1861" y="7709"/>
                  </a:cubicBezTo>
                  <a:close/>
                  <a:moveTo>
                    <a:pt x="734" y="9671"/>
                  </a:moveTo>
                  <a:cubicBezTo>
                    <a:pt x="748" y="9671"/>
                    <a:pt x="762" y="9673"/>
                    <a:pt x="776" y="9679"/>
                  </a:cubicBezTo>
                  <a:cubicBezTo>
                    <a:pt x="853" y="9694"/>
                    <a:pt x="915" y="9772"/>
                    <a:pt x="884" y="9849"/>
                  </a:cubicBezTo>
                  <a:cubicBezTo>
                    <a:pt x="884" y="9849"/>
                    <a:pt x="776" y="10578"/>
                    <a:pt x="838" y="11075"/>
                  </a:cubicBezTo>
                  <a:cubicBezTo>
                    <a:pt x="853" y="11152"/>
                    <a:pt x="791" y="11230"/>
                    <a:pt x="714" y="11230"/>
                  </a:cubicBezTo>
                  <a:cubicBezTo>
                    <a:pt x="621" y="11230"/>
                    <a:pt x="559" y="11168"/>
                    <a:pt x="543" y="11090"/>
                  </a:cubicBezTo>
                  <a:cubicBezTo>
                    <a:pt x="466" y="10563"/>
                    <a:pt x="605" y="9834"/>
                    <a:pt x="605" y="9787"/>
                  </a:cubicBezTo>
                  <a:cubicBezTo>
                    <a:pt x="618" y="9724"/>
                    <a:pt x="672" y="9671"/>
                    <a:pt x="734" y="9671"/>
                  </a:cubicBezTo>
                  <a:close/>
                  <a:moveTo>
                    <a:pt x="6576" y="11106"/>
                  </a:moveTo>
                  <a:lnTo>
                    <a:pt x="6809" y="11168"/>
                  </a:lnTo>
                  <a:cubicBezTo>
                    <a:pt x="6886" y="11183"/>
                    <a:pt x="6918" y="11245"/>
                    <a:pt x="6918" y="11292"/>
                  </a:cubicBezTo>
                  <a:cubicBezTo>
                    <a:pt x="6918" y="11369"/>
                    <a:pt x="6902" y="11431"/>
                    <a:pt x="6886" y="11509"/>
                  </a:cubicBezTo>
                  <a:lnTo>
                    <a:pt x="6855" y="11556"/>
                  </a:lnTo>
                  <a:lnTo>
                    <a:pt x="6623" y="11478"/>
                  </a:lnTo>
                  <a:cubicBezTo>
                    <a:pt x="6592" y="11462"/>
                    <a:pt x="6545" y="11431"/>
                    <a:pt x="6514" y="11400"/>
                  </a:cubicBezTo>
                  <a:cubicBezTo>
                    <a:pt x="6468" y="11354"/>
                    <a:pt x="6452" y="11261"/>
                    <a:pt x="6545" y="11121"/>
                  </a:cubicBezTo>
                  <a:lnTo>
                    <a:pt x="6576" y="11106"/>
                  </a:lnTo>
                  <a:close/>
                  <a:moveTo>
                    <a:pt x="1861" y="10578"/>
                  </a:moveTo>
                  <a:cubicBezTo>
                    <a:pt x="1939" y="10578"/>
                    <a:pt x="2001" y="10656"/>
                    <a:pt x="2001" y="10734"/>
                  </a:cubicBezTo>
                  <a:cubicBezTo>
                    <a:pt x="2001" y="10734"/>
                    <a:pt x="1954" y="11168"/>
                    <a:pt x="2079" y="11416"/>
                  </a:cubicBezTo>
                  <a:cubicBezTo>
                    <a:pt x="2094" y="11493"/>
                    <a:pt x="2079" y="11587"/>
                    <a:pt x="2001" y="11618"/>
                  </a:cubicBezTo>
                  <a:cubicBezTo>
                    <a:pt x="1970" y="11633"/>
                    <a:pt x="1954" y="11633"/>
                    <a:pt x="1939" y="11633"/>
                  </a:cubicBezTo>
                  <a:cubicBezTo>
                    <a:pt x="1877" y="11633"/>
                    <a:pt x="1815" y="11618"/>
                    <a:pt x="1799" y="11556"/>
                  </a:cubicBezTo>
                  <a:cubicBezTo>
                    <a:pt x="1660" y="11230"/>
                    <a:pt x="1706" y="10734"/>
                    <a:pt x="1706" y="10718"/>
                  </a:cubicBezTo>
                  <a:cubicBezTo>
                    <a:pt x="1706" y="10640"/>
                    <a:pt x="1784" y="10578"/>
                    <a:pt x="1861" y="10578"/>
                  </a:cubicBezTo>
                  <a:close/>
                  <a:moveTo>
                    <a:pt x="2954" y="13151"/>
                  </a:moveTo>
                  <a:cubicBezTo>
                    <a:pt x="2990" y="13151"/>
                    <a:pt x="3027" y="13161"/>
                    <a:pt x="3056" y="13184"/>
                  </a:cubicBezTo>
                  <a:lnTo>
                    <a:pt x="3087" y="13200"/>
                  </a:lnTo>
                  <a:lnTo>
                    <a:pt x="3087" y="13215"/>
                  </a:lnTo>
                  <a:cubicBezTo>
                    <a:pt x="3102" y="13293"/>
                    <a:pt x="3118" y="13370"/>
                    <a:pt x="3087" y="13448"/>
                  </a:cubicBezTo>
                  <a:cubicBezTo>
                    <a:pt x="3056" y="13510"/>
                    <a:pt x="2978" y="13556"/>
                    <a:pt x="2932" y="13556"/>
                  </a:cubicBezTo>
                  <a:cubicBezTo>
                    <a:pt x="2901" y="13556"/>
                    <a:pt x="2870" y="13556"/>
                    <a:pt x="2854" y="13525"/>
                  </a:cubicBezTo>
                  <a:cubicBezTo>
                    <a:pt x="2792" y="13432"/>
                    <a:pt x="2776" y="13339"/>
                    <a:pt x="2807" y="13231"/>
                  </a:cubicBezTo>
                  <a:cubicBezTo>
                    <a:pt x="2827" y="13181"/>
                    <a:pt x="2890" y="13151"/>
                    <a:pt x="2954" y="13151"/>
                  </a:cubicBezTo>
                  <a:close/>
                  <a:moveTo>
                    <a:pt x="1284" y="11801"/>
                  </a:moveTo>
                  <a:cubicBezTo>
                    <a:pt x="1300" y="11801"/>
                    <a:pt x="1317" y="11802"/>
                    <a:pt x="1334" y="11804"/>
                  </a:cubicBezTo>
                  <a:cubicBezTo>
                    <a:pt x="1489" y="11850"/>
                    <a:pt x="1582" y="11974"/>
                    <a:pt x="1644" y="12098"/>
                  </a:cubicBezTo>
                  <a:cubicBezTo>
                    <a:pt x="1861" y="12502"/>
                    <a:pt x="1970" y="12905"/>
                    <a:pt x="2032" y="13355"/>
                  </a:cubicBezTo>
                  <a:cubicBezTo>
                    <a:pt x="2079" y="13649"/>
                    <a:pt x="1923" y="13944"/>
                    <a:pt x="1644" y="14037"/>
                  </a:cubicBezTo>
                  <a:cubicBezTo>
                    <a:pt x="1613" y="14053"/>
                    <a:pt x="1551" y="14053"/>
                    <a:pt x="1505" y="14053"/>
                  </a:cubicBezTo>
                  <a:cubicBezTo>
                    <a:pt x="1334" y="14053"/>
                    <a:pt x="1194" y="13913"/>
                    <a:pt x="1086" y="13680"/>
                  </a:cubicBezTo>
                  <a:cubicBezTo>
                    <a:pt x="915" y="13277"/>
                    <a:pt x="698" y="12734"/>
                    <a:pt x="853" y="12191"/>
                  </a:cubicBezTo>
                  <a:cubicBezTo>
                    <a:pt x="911" y="11989"/>
                    <a:pt x="1063" y="11801"/>
                    <a:pt x="1284" y="11801"/>
                  </a:cubicBezTo>
                  <a:close/>
                  <a:moveTo>
                    <a:pt x="1396" y="14533"/>
                  </a:moveTo>
                  <a:lnTo>
                    <a:pt x="1691" y="14580"/>
                  </a:lnTo>
                  <a:lnTo>
                    <a:pt x="1691" y="14611"/>
                  </a:lnTo>
                  <a:cubicBezTo>
                    <a:pt x="1691" y="14673"/>
                    <a:pt x="1706" y="14750"/>
                    <a:pt x="1691" y="14813"/>
                  </a:cubicBezTo>
                  <a:cubicBezTo>
                    <a:pt x="1644" y="14890"/>
                    <a:pt x="1582" y="14952"/>
                    <a:pt x="1505" y="14952"/>
                  </a:cubicBezTo>
                  <a:lnTo>
                    <a:pt x="1489" y="14952"/>
                  </a:lnTo>
                  <a:cubicBezTo>
                    <a:pt x="1396" y="14921"/>
                    <a:pt x="1350" y="14844"/>
                    <a:pt x="1334" y="14766"/>
                  </a:cubicBezTo>
                  <a:cubicBezTo>
                    <a:pt x="1334" y="14688"/>
                    <a:pt x="1350" y="14626"/>
                    <a:pt x="1381" y="14580"/>
                  </a:cubicBezTo>
                  <a:lnTo>
                    <a:pt x="1396" y="14533"/>
                  </a:lnTo>
                  <a:close/>
                  <a:moveTo>
                    <a:pt x="2652" y="14332"/>
                  </a:moveTo>
                  <a:cubicBezTo>
                    <a:pt x="2776" y="14533"/>
                    <a:pt x="2885" y="14750"/>
                    <a:pt x="2978" y="14968"/>
                  </a:cubicBezTo>
                  <a:lnTo>
                    <a:pt x="3180" y="14533"/>
                  </a:lnTo>
                  <a:cubicBezTo>
                    <a:pt x="3203" y="14476"/>
                    <a:pt x="3251" y="14444"/>
                    <a:pt x="3307" y="14444"/>
                  </a:cubicBezTo>
                  <a:cubicBezTo>
                    <a:pt x="3326" y="14444"/>
                    <a:pt x="3346" y="14448"/>
                    <a:pt x="3366" y="14456"/>
                  </a:cubicBezTo>
                  <a:cubicBezTo>
                    <a:pt x="3443" y="14502"/>
                    <a:pt x="3490" y="14580"/>
                    <a:pt x="3443" y="14657"/>
                  </a:cubicBezTo>
                  <a:lnTo>
                    <a:pt x="3226" y="15138"/>
                  </a:lnTo>
                  <a:cubicBezTo>
                    <a:pt x="3428" y="15231"/>
                    <a:pt x="3645" y="15355"/>
                    <a:pt x="3831" y="15448"/>
                  </a:cubicBezTo>
                  <a:cubicBezTo>
                    <a:pt x="3893" y="15495"/>
                    <a:pt x="3940" y="15573"/>
                    <a:pt x="3924" y="15666"/>
                  </a:cubicBezTo>
                  <a:cubicBezTo>
                    <a:pt x="3893" y="15728"/>
                    <a:pt x="3847" y="15743"/>
                    <a:pt x="3800" y="15743"/>
                  </a:cubicBezTo>
                  <a:cubicBezTo>
                    <a:pt x="3754" y="15743"/>
                    <a:pt x="3738" y="15743"/>
                    <a:pt x="3723" y="15728"/>
                  </a:cubicBezTo>
                  <a:cubicBezTo>
                    <a:pt x="3567" y="15650"/>
                    <a:pt x="3381" y="15541"/>
                    <a:pt x="3211" y="15464"/>
                  </a:cubicBezTo>
                  <a:lnTo>
                    <a:pt x="3211" y="15464"/>
                  </a:lnTo>
                  <a:cubicBezTo>
                    <a:pt x="3304" y="15697"/>
                    <a:pt x="3397" y="15929"/>
                    <a:pt x="3459" y="16162"/>
                  </a:cubicBezTo>
                  <a:lnTo>
                    <a:pt x="3195" y="16239"/>
                  </a:lnTo>
                  <a:cubicBezTo>
                    <a:pt x="3133" y="16069"/>
                    <a:pt x="3056" y="15898"/>
                    <a:pt x="3009" y="15728"/>
                  </a:cubicBezTo>
                  <a:lnTo>
                    <a:pt x="2885" y="15976"/>
                  </a:lnTo>
                  <a:cubicBezTo>
                    <a:pt x="2870" y="16007"/>
                    <a:pt x="2807" y="16053"/>
                    <a:pt x="2745" y="16053"/>
                  </a:cubicBezTo>
                  <a:cubicBezTo>
                    <a:pt x="2730" y="16053"/>
                    <a:pt x="2714" y="16038"/>
                    <a:pt x="2683" y="16038"/>
                  </a:cubicBezTo>
                  <a:cubicBezTo>
                    <a:pt x="2621" y="15991"/>
                    <a:pt x="2575" y="15914"/>
                    <a:pt x="2621" y="15836"/>
                  </a:cubicBezTo>
                  <a:lnTo>
                    <a:pt x="2838" y="15309"/>
                  </a:lnTo>
                  <a:cubicBezTo>
                    <a:pt x="2823" y="15293"/>
                    <a:pt x="2823" y="15262"/>
                    <a:pt x="2807" y="15231"/>
                  </a:cubicBezTo>
                  <a:cubicBezTo>
                    <a:pt x="2621" y="15154"/>
                    <a:pt x="2435" y="15061"/>
                    <a:pt x="2265" y="14983"/>
                  </a:cubicBezTo>
                  <a:cubicBezTo>
                    <a:pt x="2187" y="14952"/>
                    <a:pt x="2156" y="14875"/>
                    <a:pt x="2187" y="14797"/>
                  </a:cubicBezTo>
                  <a:cubicBezTo>
                    <a:pt x="2221" y="14741"/>
                    <a:pt x="2271" y="14701"/>
                    <a:pt x="2325" y="14701"/>
                  </a:cubicBezTo>
                  <a:cubicBezTo>
                    <a:pt x="2346" y="14701"/>
                    <a:pt x="2367" y="14707"/>
                    <a:pt x="2389" y="14719"/>
                  </a:cubicBezTo>
                  <a:cubicBezTo>
                    <a:pt x="2435" y="14735"/>
                    <a:pt x="2513" y="14766"/>
                    <a:pt x="2590" y="14813"/>
                  </a:cubicBezTo>
                  <a:cubicBezTo>
                    <a:pt x="2513" y="14688"/>
                    <a:pt x="2466" y="14580"/>
                    <a:pt x="2404" y="14456"/>
                  </a:cubicBezTo>
                  <a:lnTo>
                    <a:pt x="2652" y="14332"/>
                  </a:lnTo>
                  <a:close/>
                  <a:moveTo>
                    <a:pt x="4669" y="16426"/>
                  </a:moveTo>
                  <a:cubicBezTo>
                    <a:pt x="4731" y="16426"/>
                    <a:pt x="4793" y="16441"/>
                    <a:pt x="4824" y="16503"/>
                  </a:cubicBezTo>
                  <a:cubicBezTo>
                    <a:pt x="4870" y="16550"/>
                    <a:pt x="4886" y="16612"/>
                    <a:pt x="4886" y="16689"/>
                  </a:cubicBezTo>
                  <a:cubicBezTo>
                    <a:pt x="4870" y="16751"/>
                    <a:pt x="4808" y="16782"/>
                    <a:pt x="4746" y="16813"/>
                  </a:cubicBezTo>
                  <a:lnTo>
                    <a:pt x="4684" y="16813"/>
                  </a:lnTo>
                  <a:cubicBezTo>
                    <a:pt x="4653" y="16813"/>
                    <a:pt x="4607" y="16782"/>
                    <a:pt x="4576" y="16767"/>
                  </a:cubicBezTo>
                  <a:cubicBezTo>
                    <a:pt x="4529" y="16736"/>
                    <a:pt x="4498" y="16658"/>
                    <a:pt x="4514" y="16596"/>
                  </a:cubicBezTo>
                  <a:cubicBezTo>
                    <a:pt x="4514" y="16534"/>
                    <a:pt x="4560" y="16472"/>
                    <a:pt x="4607" y="16457"/>
                  </a:cubicBezTo>
                  <a:lnTo>
                    <a:pt x="4638" y="16503"/>
                  </a:lnTo>
                  <a:lnTo>
                    <a:pt x="4669" y="16472"/>
                  </a:lnTo>
                  <a:lnTo>
                    <a:pt x="4669" y="16426"/>
                  </a:lnTo>
                  <a:close/>
                  <a:moveTo>
                    <a:pt x="3019" y="16664"/>
                  </a:moveTo>
                  <a:cubicBezTo>
                    <a:pt x="3051" y="16664"/>
                    <a:pt x="3084" y="16669"/>
                    <a:pt x="3118" y="16689"/>
                  </a:cubicBezTo>
                  <a:cubicBezTo>
                    <a:pt x="3195" y="16736"/>
                    <a:pt x="3273" y="16813"/>
                    <a:pt x="3257" y="16906"/>
                  </a:cubicBezTo>
                  <a:cubicBezTo>
                    <a:pt x="3242" y="16968"/>
                    <a:pt x="3211" y="16999"/>
                    <a:pt x="3180" y="17046"/>
                  </a:cubicBezTo>
                  <a:cubicBezTo>
                    <a:pt x="3133" y="17061"/>
                    <a:pt x="3102" y="17077"/>
                    <a:pt x="3056" y="17077"/>
                  </a:cubicBezTo>
                  <a:cubicBezTo>
                    <a:pt x="3025" y="17077"/>
                    <a:pt x="3009" y="17061"/>
                    <a:pt x="2978" y="17061"/>
                  </a:cubicBezTo>
                  <a:cubicBezTo>
                    <a:pt x="2885" y="17015"/>
                    <a:pt x="2807" y="16922"/>
                    <a:pt x="2823" y="16829"/>
                  </a:cubicBezTo>
                  <a:lnTo>
                    <a:pt x="2870" y="16829"/>
                  </a:lnTo>
                  <a:cubicBezTo>
                    <a:pt x="2838" y="16767"/>
                    <a:pt x="2870" y="16736"/>
                    <a:pt x="2870" y="16705"/>
                  </a:cubicBezTo>
                  <a:lnTo>
                    <a:pt x="2870" y="16674"/>
                  </a:lnTo>
                  <a:lnTo>
                    <a:pt x="2901" y="16674"/>
                  </a:lnTo>
                  <a:cubicBezTo>
                    <a:pt x="2936" y="16674"/>
                    <a:pt x="2977" y="16664"/>
                    <a:pt x="3019" y="16664"/>
                  </a:cubicBezTo>
                  <a:close/>
                  <a:moveTo>
                    <a:pt x="6313" y="17899"/>
                  </a:moveTo>
                  <a:lnTo>
                    <a:pt x="6313" y="17930"/>
                  </a:lnTo>
                  <a:lnTo>
                    <a:pt x="6327" y="17901"/>
                  </a:lnTo>
                  <a:lnTo>
                    <a:pt x="6327" y="17901"/>
                  </a:lnTo>
                  <a:lnTo>
                    <a:pt x="6313" y="17899"/>
                  </a:lnTo>
                  <a:close/>
                  <a:moveTo>
                    <a:pt x="7511" y="17427"/>
                  </a:moveTo>
                  <a:cubicBezTo>
                    <a:pt x="7535" y="17427"/>
                    <a:pt x="7560" y="17434"/>
                    <a:pt x="7584" y="17449"/>
                  </a:cubicBezTo>
                  <a:cubicBezTo>
                    <a:pt x="7584" y="17449"/>
                    <a:pt x="8019" y="17697"/>
                    <a:pt x="8251" y="17790"/>
                  </a:cubicBezTo>
                  <a:cubicBezTo>
                    <a:pt x="8329" y="17837"/>
                    <a:pt x="8360" y="17914"/>
                    <a:pt x="8329" y="18008"/>
                  </a:cubicBezTo>
                  <a:cubicBezTo>
                    <a:pt x="8298" y="18054"/>
                    <a:pt x="8251" y="18085"/>
                    <a:pt x="8205" y="18085"/>
                  </a:cubicBezTo>
                  <a:cubicBezTo>
                    <a:pt x="8174" y="18085"/>
                    <a:pt x="8158" y="18070"/>
                    <a:pt x="8143" y="18070"/>
                  </a:cubicBezTo>
                  <a:cubicBezTo>
                    <a:pt x="7910" y="17945"/>
                    <a:pt x="7460" y="17713"/>
                    <a:pt x="7445" y="17697"/>
                  </a:cubicBezTo>
                  <a:cubicBezTo>
                    <a:pt x="7367" y="17666"/>
                    <a:pt x="7352" y="17589"/>
                    <a:pt x="7383" y="17511"/>
                  </a:cubicBezTo>
                  <a:cubicBezTo>
                    <a:pt x="7414" y="17459"/>
                    <a:pt x="7460" y="17427"/>
                    <a:pt x="7511" y="17427"/>
                  </a:cubicBezTo>
                  <a:close/>
                  <a:moveTo>
                    <a:pt x="6300" y="17862"/>
                  </a:moveTo>
                  <a:cubicBezTo>
                    <a:pt x="6314" y="17862"/>
                    <a:pt x="6329" y="17864"/>
                    <a:pt x="6344" y="17868"/>
                  </a:cubicBezTo>
                  <a:lnTo>
                    <a:pt x="6327" y="17901"/>
                  </a:lnTo>
                  <a:lnTo>
                    <a:pt x="6327" y="17901"/>
                  </a:lnTo>
                  <a:lnTo>
                    <a:pt x="6514" y="17930"/>
                  </a:lnTo>
                  <a:lnTo>
                    <a:pt x="6452" y="18225"/>
                  </a:lnTo>
                  <a:lnTo>
                    <a:pt x="6437" y="18240"/>
                  </a:lnTo>
                  <a:cubicBezTo>
                    <a:pt x="6421" y="18256"/>
                    <a:pt x="6390" y="18256"/>
                    <a:pt x="6359" y="18256"/>
                  </a:cubicBezTo>
                  <a:cubicBezTo>
                    <a:pt x="6282" y="18256"/>
                    <a:pt x="6189" y="18209"/>
                    <a:pt x="6142" y="18132"/>
                  </a:cubicBezTo>
                  <a:cubicBezTo>
                    <a:pt x="6127" y="18070"/>
                    <a:pt x="6142" y="17992"/>
                    <a:pt x="6189" y="17930"/>
                  </a:cubicBezTo>
                  <a:cubicBezTo>
                    <a:pt x="6212" y="17883"/>
                    <a:pt x="6254" y="17862"/>
                    <a:pt x="6300" y="17862"/>
                  </a:cubicBezTo>
                  <a:close/>
                  <a:moveTo>
                    <a:pt x="5060" y="17886"/>
                  </a:moveTo>
                  <a:cubicBezTo>
                    <a:pt x="5133" y="17886"/>
                    <a:pt x="5206" y="17928"/>
                    <a:pt x="5227" y="17992"/>
                  </a:cubicBezTo>
                  <a:cubicBezTo>
                    <a:pt x="5274" y="18054"/>
                    <a:pt x="5274" y="18085"/>
                    <a:pt x="5258" y="18147"/>
                  </a:cubicBezTo>
                  <a:cubicBezTo>
                    <a:pt x="5227" y="18209"/>
                    <a:pt x="5196" y="18240"/>
                    <a:pt x="5149" y="18256"/>
                  </a:cubicBezTo>
                  <a:cubicBezTo>
                    <a:pt x="5134" y="18287"/>
                    <a:pt x="5118" y="18287"/>
                    <a:pt x="5072" y="18287"/>
                  </a:cubicBezTo>
                  <a:cubicBezTo>
                    <a:pt x="4994" y="18287"/>
                    <a:pt x="4917" y="18240"/>
                    <a:pt x="4886" y="18178"/>
                  </a:cubicBezTo>
                  <a:cubicBezTo>
                    <a:pt x="4839" y="18085"/>
                    <a:pt x="4870" y="17976"/>
                    <a:pt x="4963" y="17914"/>
                  </a:cubicBezTo>
                  <a:cubicBezTo>
                    <a:pt x="4993" y="17895"/>
                    <a:pt x="5026" y="17886"/>
                    <a:pt x="5060" y="17886"/>
                  </a:cubicBezTo>
                  <a:close/>
                  <a:moveTo>
                    <a:pt x="4368" y="18331"/>
                  </a:moveTo>
                  <a:cubicBezTo>
                    <a:pt x="4433" y="18331"/>
                    <a:pt x="4500" y="18362"/>
                    <a:pt x="4529" y="18411"/>
                  </a:cubicBezTo>
                  <a:cubicBezTo>
                    <a:pt x="4560" y="18473"/>
                    <a:pt x="4576" y="18519"/>
                    <a:pt x="4560" y="18566"/>
                  </a:cubicBezTo>
                  <a:cubicBezTo>
                    <a:pt x="4529" y="18643"/>
                    <a:pt x="4451" y="18705"/>
                    <a:pt x="4358" y="18705"/>
                  </a:cubicBezTo>
                  <a:cubicBezTo>
                    <a:pt x="4327" y="18705"/>
                    <a:pt x="4281" y="18690"/>
                    <a:pt x="4265" y="18674"/>
                  </a:cubicBezTo>
                  <a:cubicBezTo>
                    <a:pt x="4219" y="18628"/>
                    <a:pt x="4188" y="18566"/>
                    <a:pt x="4188" y="18519"/>
                  </a:cubicBezTo>
                  <a:cubicBezTo>
                    <a:pt x="4188" y="18457"/>
                    <a:pt x="4219" y="18395"/>
                    <a:pt x="4265" y="18364"/>
                  </a:cubicBezTo>
                  <a:cubicBezTo>
                    <a:pt x="4294" y="18341"/>
                    <a:pt x="4331" y="18331"/>
                    <a:pt x="4368" y="18331"/>
                  </a:cubicBezTo>
                  <a:close/>
                  <a:moveTo>
                    <a:pt x="6661" y="18803"/>
                  </a:moveTo>
                  <a:cubicBezTo>
                    <a:pt x="6689" y="18803"/>
                    <a:pt x="6718" y="18812"/>
                    <a:pt x="6747" y="18830"/>
                  </a:cubicBezTo>
                  <a:cubicBezTo>
                    <a:pt x="6747" y="18830"/>
                    <a:pt x="7429" y="19186"/>
                    <a:pt x="7786" y="19295"/>
                  </a:cubicBezTo>
                  <a:cubicBezTo>
                    <a:pt x="7864" y="19310"/>
                    <a:pt x="7926" y="19388"/>
                    <a:pt x="7910" y="19465"/>
                  </a:cubicBezTo>
                  <a:cubicBezTo>
                    <a:pt x="7895" y="19543"/>
                    <a:pt x="7833" y="19574"/>
                    <a:pt x="7771" y="19574"/>
                  </a:cubicBezTo>
                  <a:lnTo>
                    <a:pt x="7740" y="19574"/>
                  </a:lnTo>
                  <a:cubicBezTo>
                    <a:pt x="7321" y="19465"/>
                    <a:pt x="6623" y="19093"/>
                    <a:pt x="6607" y="19078"/>
                  </a:cubicBezTo>
                  <a:cubicBezTo>
                    <a:pt x="6530" y="19031"/>
                    <a:pt x="6514" y="18954"/>
                    <a:pt x="6545" y="18876"/>
                  </a:cubicBezTo>
                  <a:cubicBezTo>
                    <a:pt x="6574" y="18828"/>
                    <a:pt x="6616" y="18803"/>
                    <a:pt x="6661" y="18803"/>
                  </a:cubicBezTo>
                  <a:close/>
                  <a:moveTo>
                    <a:pt x="5175" y="18616"/>
                  </a:moveTo>
                  <a:cubicBezTo>
                    <a:pt x="5204" y="18616"/>
                    <a:pt x="5234" y="18625"/>
                    <a:pt x="5258" y="18643"/>
                  </a:cubicBezTo>
                  <a:cubicBezTo>
                    <a:pt x="5258" y="18643"/>
                    <a:pt x="5987" y="19233"/>
                    <a:pt x="6700" y="19558"/>
                  </a:cubicBezTo>
                  <a:cubicBezTo>
                    <a:pt x="6762" y="19605"/>
                    <a:pt x="6809" y="19698"/>
                    <a:pt x="6778" y="19760"/>
                  </a:cubicBezTo>
                  <a:cubicBezTo>
                    <a:pt x="6747" y="19791"/>
                    <a:pt x="6700" y="19838"/>
                    <a:pt x="6654" y="19838"/>
                  </a:cubicBezTo>
                  <a:cubicBezTo>
                    <a:pt x="6623" y="19838"/>
                    <a:pt x="6607" y="19807"/>
                    <a:pt x="6592" y="19807"/>
                  </a:cubicBezTo>
                  <a:cubicBezTo>
                    <a:pt x="5832" y="19465"/>
                    <a:pt x="5118" y="18876"/>
                    <a:pt x="5072" y="18861"/>
                  </a:cubicBezTo>
                  <a:cubicBezTo>
                    <a:pt x="5025" y="18830"/>
                    <a:pt x="4994" y="18721"/>
                    <a:pt x="5056" y="18674"/>
                  </a:cubicBezTo>
                  <a:cubicBezTo>
                    <a:pt x="5085" y="18637"/>
                    <a:pt x="5130" y="18616"/>
                    <a:pt x="5175" y="18616"/>
                  </a:cubicBezTo>
                  <a:close/>
                  <a:moveTo>
                    <a:pt x="7534" y="20258"/>
                  </a:moveTo>
                  <a:cubicBezTo>
                    <a:pt x="7591" y="20258"/>
                    <a:pt x="7649" y="20274"/>
                    <a:pt x="7693" y="20303"/>
                  </a:cubicBezTo>
                  <a:cubicBezTo>
                    <a:pt x="7817" y="20349"/>
                    <a:pt x="7864" y="20489"/>
                    <a:pt x="7833" y="20598"/>
                  </a:cubicBezTo>
                  <a:cubicBezTo>
                    <a:pt x="7833" y="20644"/>
                    <a:pt x="7817" y="20675"/>
                    <a:pt x="7771" y="20706"/>
                  </a:cubicBezTo>
                  <a:cubicBezTo>
                    <a:pt x="7755" y="20706"/>
                    <a:pt x="7740" y="20722"/>
                    <a:pt x="7709" y="20722"/>
                  </a:cubicBezTo>
                  <a:cubicBezTo>
                    <a:pt x="7677" y="20737"/>
                    <a:pt x="7631" y="20737"/>
                    <a:pt x="7600" y="20737"/>
                  </a:cubicBezTo>
                  <a:cubicBezTo>
                    <a:pt x="7507" y="20737"/>
                    <a:pt x="7429" y="20722"/>
                    <a:pt x="7367" y="20660"/>
                  </a:cubicBezTo>
                  <a:cubicBezTo>
                    <a:pt x="7305" y="20629"/>
                    <a:pt x="7290" y="20551"/>
                    <a:pt x="7290" y="20474"/>
                  </a:cubicBezTo>
                  <a:cubicBezTo>
                    <a:pt x="7290" y="20411"/>
                    <a:pt x="7321" y="20349"/>
                    <a:pt x="7367" y="20318"/>
                  </a:cubicBezTo>
                  <a:cubicBezTo>
                    <a:pt x="7408" y="20278"/>
                    <a:pt x="7471" y="20258"/>
                    <a:pt x="7534" y="20258"/>
                  </a:cubicBezTo>
                  <a:close/>
                  <a:moveTo>
                    <a:pt x="10655" y="1"/>
                  </a:moveTo>
                  <a:cubicBezTo>
                    <a:pt x="4762" y="1"/>
                    <a:pt x="0" y="4762"/>
                    <a:pt x="0" y="10656"/>
                  </a:cubicBezTo>
                  <a:cubicBezTo>
                    <a:pt x="0" y="16544"/>
                    <a:pt x="4753" y="21318"/>
                    <a:pt x="10640" y="21327"/>
                  </a:cubicBezTo>
                  <a:lnTo>
                    <a:pt x="10640" y="21327"/>
                  </a:lnTo>
                  <a:lnTo>
                    <a:pt x="10640" y="20396"/>
                  </a:lnTo>
                  <a:cubicBezTo>
                    <a:pt x="10578" y="20396"/>
                    <a:pt x="10547" y="20411"/>
                    <a:pt x="10485" y="20411"/>
                  </a:cubicBezTo>
                  <a:cubicBezTo>
                    <a:pt x="10392" y="20427"/>
                    <a:pt x="10268" y="20427"/>
                    <a:pt x="10175" y="20427"/>
                  </a:cubicBezTo>
                  <a:cubicBezTo>
                    <a:pt x="9833" y="20427"/>
                    <a:pt x="9570" y="20380"/>
                    <a:pt x="9368" y="20256"/>
                  </a:cubicBezTo>
                  <a:cubicBezTo>
                    <a:pt x="9306" y="20225"/>
                    <a:pt x="9166" y="20148"/>
                    <a:pt x="9151" y="20008"/>
                  </a:cubicBezTo>
                  <a:cubicBezTo>
                    <a:pt x="9151" y="19946"/>
                    <a:pt x="9166" y="19869"/>
                    <a:pt x="9213" y="19807"/>
                  </a:cubicBezTo>
                  <a:cubicBezTo>
                    <a:pt x="9290" y="19714"/>
                    <a:pt x="9399" y="19698"/>
                    <a:pt x="9523" y="19667"/>
                  </a:cubicBezTo>
                  <a:cubicBezTo>
                    <a:pt x="9627" y="19662"/>
                    <a:pt x="9733" y="19658"/>
                    <a:pt x="9841" y="19658"/>
                  </a:cubicBezTo>
                  <a:cubicBezTo>
                    <a:pt x="10057" y="19658"/>
                    <a:pt x="10278" y="19672"/>
                    <a:pt x="10485" y="19714"/>
                  </a:cubicBezTo>
                  <a:cubicBezTo>
                    <a:pt x="10547" y="19714"/>
                    <a:pt x="10609" y="19729"/>
                    <a:pt x="10640" y="19760"/>
                  </a:cubicBezTo>
                  <a:lnTo>
                    <a:pt x="10640" y="869"/>
                  </a:lnTo>
                  <a:cubicBezTo>
                    <a:pt x="10237" y="869"/>
                    <a:pt x="9864" y="916"/>
                    <a:pt x="9864" y="916"/>
                  </a:cubicBezTo>
                  <a:cubicBezTo>
                    <a:pt x="9787" y="916"/>
                    <a:pt x="9709" y="854"/>
                    <a:pt x="9709" y="776"/>
                  </a:cubicBezTo>
                  <a:cubicBezTo>
                    <a:pt x="9709" y="699"/>
                    <a:pt x="9771" y="621"/>
                    <a:pt x="9849" y="621"/>
                  </a:cubicBezTo>
                  <a:cubicBezTo>
                    <a:pt x="9880" y="621"/>
                    <a:pt x="10252" y="575"/>
                    <a:pt x="10655" y="575"/>
                  </a:cubicBezTo>
                  <a:lnTo>
                    <a:pt x="10655" y="1"/>
                  </a:lnTo>
                  <a:close/>
                  <a:moveTo>
                    <a:pt x="10640" y="21327"/>
                  </a:moveTo>
                  <a:lnTo>
                    <a:pt x="10640" y="21327"/>
                  </a:lnTo>
                  <a:lnTo>
                    <a:pt x="10655" y="21327"/>
                  </a:lnTo>
                  <a:cubicBezTo>
                    <a:pt x="10650" y="21327"/>
                    <a:pt x="10645" y="21327"/>
                    <a:pt x="10640" y="21327"/>
                  </a:cubicBezTo>
                  <a:close/>
                </a:path>
              </a:pathLst>
            </a:custGeom>
            <a:solidFill>
              <a:srgbClr val="C7A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26"/>
            <p:cNvSpPr/>
            <p:nvPr/>
          </p:nvSpPr>
          <p:spPr>
            <a:xfrm>
              <a:off x="4861063" y="4055025"/>
              <a:ext cx="19400" cy="42275"/>
            </a:xfrm>
            <a:custGeom>
              <a:avLst/>
              <a:gdLst/>
              <a:ahLst/>
              <a:cxnLst/>
              <a:rect l="l" t="t" r="r" b="b"/>
              <a:pathLst>
                <a:path w="776" h="1691" extrusionOk="0">
                  <a:moveTo>
                    <a:pt x="264" y="0"/>
                  </a:moveTo>
                  <a:cubicBezTo>
                    <a:pt x="217" y="0"/>
                    <a:pt x="155" y="78"/>
                    <a:pt x="109" y="186"/>
                  </a:cubicBezTo>
                  <a:cubicBezTo>
                    <a:pt x="0" y="636"/>
                    <a:pt x="171" y="1117"/>
                    <a:pt x="342" y="1489"/>
                  </a:cubicBezTo>
                  <a:cubicBezTo>
                    <a:pt x="404" y="1613"/>
                    <a:pt x="466" y="1691"/>
                    <a:pt x="512" y="1691"/>
                  </a:cubicBezTo>
                  <a:lnTo>
                    <a:pt x="559" y="1691"/>
                  </a:lnTo>
                  <a:cubicBezTo>
                    <a:pt x="698" y="1629"/>
                    <a:pt x="776" y="1474"/>
                    <a:pt x="745" y="1319"/>
                  </a:cubicBezTo>
                  <a:cubicBezTo>
                    <a:pt x="698" y="915"/>
                    <a:pt x="574" y="528"/>
                    <a:pt x="404" y="155"/>
                  </a:cubicBezTo>
                  <a:cubicBezTo>
                    <a:pt x="373" y="93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26"/>
            <p:cNvSpPr/>
            <p:nvPr/>
          </p:nvSpPr>
          <p:spPr>
            <a:xfrm>
              <a:off x="4985913" y="3834000"/>
              <a:ext cx="32200" cy="14425"/>
            </a:xfrm>
            <a:custGeom>
              <a:avLst/>
              <a:gdLst/>
              <a:ahLst/>
              <a:cxnLst/>
              <a:rect l="l" t="t" r="r" b="b"/>
              <a:pathLst>
                <a:path w="1288" h="577" extrusionOk="0">
                  <a:moveTo>
                    <a:pt x="1009" y="1"/>
                  </a:moveTo>
                  <a:cubicBezTo>
                    <a:pt x="683" y="1"/>
                    <a:pt x="373" y="172"/>
                    <a:pt x="140" y="311"/>
                  </a:cubicBezTo>
                  <a:cubicBezTo>
                    <a:pt x="47" y="373"/>
                    <a:pt x="0" y="420"/>
                    <a:pt x="0" y="420"/>
                  </a:cubicBezTo>
                  <a:cubicBezTo>
                    <a:pt x="35" y="524"/>
                    <a:pt x="123" y="577"/>
                    <a:pt x="210" y="577"/>
                  </a:cubicBezTo>
                  <a:cubicBezTo>
                    <a:pt x="239" y="577"/>
                    <a:pt x="268" y="571"/>
                    <a:pt x="295" y="559"/>
                  </a:cubicBezTo>
                  <a:cubicBezTo>
                    <a:pt x="605" y="482"/>
                    <a:pt x="916" y="342"/>
                    <a:pt x="1195" y="172"/>
                  </a:cubicBezTo>
                  <a:cubicBezTo>
                    <a:pt x="1272" y="109"/>
                    <a:pt x="1288" y="94"/>
                    <a:pt x="1288" y="94"/>
                  </a:cubicBezTo>
                  <a:cubicBezTo>
                    <a:pt x="1288" y="78"/>
                    <a:pt x="1226" y="32"/>
                    <a:pt x="1148" y="16"/>
                  </a:cubicBezTo>
                  <a:cubicBezTo>
                    <a:pt x="1117" y="16"/>
                    <a:pt x="1055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26"/>
            <p:cNvSpPr/>
            <p:nvPr/>
          </p:nvSpPr>
          <p:spPr>
            <a:xfrm>
              <a:off x="5072763" y="4251100"/>
              <a:ext cx="29100" cy="5175"/>
            </a:xfrm>
            <a:custGeom>
              <a:avLst/>
              <a:gdLst/>
              <a:ahLst/>
              <a:cxnLst/>
              <a:rect l="l" t="t" r="r" b="b"/>
              <a:pathLst>
                <a:path w="1164" h="207" extrusionOk="0">
                  <a:moveTo>
                    <a:pt x="450" y="0"/>
                  </a:moveTo>
                  <a:cubicBezTo>
                    <a:pt x="325" y="0"/>
                    <a:pt x="200" y="8"/>
                    <a:pt x="78" y="21"/>
                  </a:cubicBezTo>
                  <a:cubicBezTo>
                    <a:pt x="47" y="21"/>
                    <a:pt x="16" y="21"/>
                    <a:pt x="1" y="52"/>
                  </a:cubicBezTo>
                  <a:cubicBezTo>
                    <a:pt x="16" y="52"/>
                    <a:pt x="16" y="67"/>
                    <a:pt x="47" y="67"/>
                  </a:cubicBezTo>
                  <a:cubicBezTo>
                    <a:pt x="202" y="160"/>
                    <a:pt x="435" y="207"/>
                    <a:pt x="714" y="207"/>
                  </a:cubicBezTo>
                  <a:cubicBezTo>
                    <a:pt x="823" y="207"/>
                    <a:pt x="916" y="207"/>
                    <a:pt x="1009" y="176"/>
                  </a:cubicBezTo>
                  <a:cubicBezTo>
                    <a:pt x="1148" y="176"/>
                    <a:pt x="1164" y="145"/>
                    <a:pt x="1164" y="145"/>
                  </a:cubicBezTo>
                  <a:cubicBezTo>
                    <a:pt x="1148" y="98"/>
                    <a:pt x="1071" y="67"/>
                    <a:pt x="978" y="52"/>
                  </a:cubicBezTo>
                  <a:cubicBezTo>
                    <a:pt x="805" y="15"/>
                    <a:pt x="627" y="0"/>
                    <a:pt x="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26"/>
            <p:cNvSpPr/>
            <p:nvPr/>
          </p:nvSpPr>
          <p:spPr>
            <a:xfrm>
              <a:off x="4978163" y="3827125"/>
              <a:ext cx="47700" cy="29000"/>
            </a:xfrm>
            <a:custGeom>
              <a:avLst/>
              <a:gdLst/>
              <a:ahLst/>
              <a:cxnLst/>
              <a:rect l="l" t="t" r="r" b="b"/>
              <a:pathLst>
                <a:path w="1908" h="1160" extrusionOk="0">
                  <a:moveTo>
                    <a:pt x="1319" y="276"/>
                  </a:moveTo>
                  <a:cubicBezTo>
                    <a:pt x="1365" y="276"/>
                    <a:pt x="1427" y="291"/>
                    <a:pt x="1458" y="291"/>
                  </a:cubicBezTo>
                  <a:cubicBezTo>
                    <a:pt x="1536" y="307"/>
                    <a:pt x="1598" y="353"/>
                    <a:pt x="1598" y="369"/>
                  </a:cubicBezTo>
                  <a:cubicBezTo>
                    <a:pt x="1598" y="369"/>
                    <a:pt x="1582" y="384"/>
                    <a:pt x="1505" y="447"/>
                  </a:cubicBezTo>
                  <a:cubicBezTo>
                    <a:pt x="1226" y="617"/>
                    <a:pt x="915" y="757"/>
                    <a:pt x="605" y="834"/>
                  </a:cubicBezTo>
                  <a:cubicBezTo>
                    <a:pt x="577" y="846"/>
                    <a:pt x="547" y="852"/>
                    <a:pt x="518" y="852"/>
                  </a:cubicBezTo>
                  <a:cubicBezTo>
                    <a:pt x="436" y="852"/>
                    <a:pt x="356" y="806"/>
                    <a:pt x="310" y="726"/>
                  </a:cubicBezTo>
                  <a:cubicBezTo>
                    <a:pt x="310" y="695"/>
                    <a:pt x="341" y="664"/>
                    <a:pt x="450" y="586"/>
                  </a:cubicBezTo>
                  <a:cubicBezTo>
                    <a:pt x="683" y="447"/>
                    <a:pt x="993" y="276"/>
                    <a:pt x="1319" y="276"/>
                  </a:cubicBezTo>
                  <a:close/>
                  <a:moveTo>
                    <a:pt x="1331" y="1"/>
                  </a:moveTo>
                  <a:cubicBezTo>
                    <a:pt x="932" y="1"/>
                    <a:pt x="566" y="177"/>
                    <a:pt x="295" y="353"/>
                  </a:cubicBezTo>
                  <a:cubicBezTo>
                    <a:pt x="109" y="462"/>
                    <a:pt x="0" y="602"/>
                    <a:pt x="31" y="757"/>
                  </a:cubicBezTo>
                  <a:cubicBezTo>
                    <a:pt x="31" y="803"/>
                    <a:pt x="47" y="834"/>
                    <a:pt x="109" y="896"/>
                  </a:cubicBezTo>
                  <a:cubicBezTo>
                    <a:pt x="186" y="1067"/>
                    <a:pt x="372" y="1160"/>
                    <a:pt x="574" y="1160"/>
                  </a:cubicBezTo>
                  <a:cubicBezTo>
                    <a:pt x="605" y="1160"/>
                    <a:pt x="667" y="1160"/>
                    <a:pt x="698" y="1144"/>
                  </a:cubicBezTo>
                  <a:cubicBezTo>
                    <a:pt x="1055" y="1051"/>
                    <a:pt x="1381" y="912"/>
                    <a:pt x="1675" y="726"/>
                  </a:cubicBezTo>
                  <a:cubicBezTo>
                    <a:pt x="1737" y="679"/>
                    <a:pt x="1861" y="586"/>
                    <a:pt x="1892" y="400"/>
                  </a:cubicBezTo>
                  <a:cubicBezTo>
                    <a:pt x="1908" y="198"/>
                    <a:pt x="1706" y="59"/>
                    <a:pt x="1505" y="12"/>
                  </a:cubicBezTo>
                  <a:cubicBezTo>
                    <a:pt x="1446" y="4"/>
                    <a:pt x="1388" y="1"/>
                    <a:pt x="13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26"/>
            <p:cNvSpPr/>
            <p:nvPr/>
          </p:nvSpPr>
          <p:spPr>
            <a:xfrm>
              <a:off x="5064613" y="4243075"/>
              <a:ext cx="37650" cy="19400"/>
            </a:xfrm>
            <a:custGeom>
              <a:avLst/>
              <a:gdLst/>
              <a:ahLst/>
              <a:cxnLst/>
              <a:rect l="l" t="t" r="r" b="b"/>
              <a:pathLst>
                <a:path w="1506" h="776" extrusionOk="0">
                  <a:moveTo>
                    <a:pt x="808" y="305"/>
                  </a:moveTo>
                  <a:cubicBezTo>
                    <a:pt x="975" y="305"/>
                    <a:pt x="1141" y="316"/>
                    <a:pt x="1304" y="342"/>
                  </a:cubicBezTo>
                  <a:cubicBezTo>
                    <a:pt x="1397" y="373"/>
                    <a:pt x="1474" y="419"/>
                    <a:pt x="1474" y="450"/>
                  </a:cubicBezTo>
                  <a:cubicBezTo>
                    <a:pt x="1474" y="466"/>
                    <a:pt x="1459" y="481"/>
                    <a:pt x="1335" y="481"/>
                  </a:cubicBezTo>
                  <a:cubicBezTo>
                    <a:pt x="1242" y="497"/>
                    <a:pt x="1149" y="497"/>
                    <a:pt x="1040" y="497"/>
                  </a:cubicBezTo>
                  <a:cubicBezTo>
                    <a:pt x="761" y="497"/>
                    <a:pt x="528" y="466"/>
                    <a:pt x="373" y="373"/>
                  </a:cubicBezTo>
                  <a:cubicBezTo>
                    <a:pt x="342" y="373"/>
                    <a:pt x="342" y="342"/>
                    <a:pt x="327" y="342"/>
                  </a:cubicBezTo>
                  <a:cubicBezTo>
                    <a:pt x="342" y="326"/>
                    <a:pt x="373" y="326"/>
                    <a:pt x="404" y="326"/>
                  </a:cubicBezTo>
                  <a:cubicBezTo>
                    <a:pt x="537" y="312"/>
                    <a:pt x="672" y="305"/>
                    <a:pt x="808" y="305"/>
                  </a:cubicBezTo>
                  <a:close/>
                  <a:moveTo>
                    <a:pt x="714" y="1"/>
                  </a:moveTo>
                  <a:cubicBezTo>
                    <a:pt x="606" y="1"/>
                    <a:pt x="497" y="6"/>
                    <a:pt x="389" y="16"/>
                  </a:cubicBezTo>
                  <a:cubicBezTo>
                    <a:pt x="265" y="32"/>
                    <a:pt x="156" y="63"/>
                    <a:pt x="78" y="156"/>
                  </a:cubicBezTo>
                  <a:cubicBezTo>
                    <a:pt x="16" y="218"/>
                    <a:pt x="1" y="264"/>
                    <a:pt x="16" y="342"/>
                  </a:cubicBezTo>
                  <a:cubicBezTo>
                    <a:pt x="63" y="481"/>
                    <a:pt x="172" y="559"/>
                    <a:pt x="234" y="605"/>
                  </a:cubicBezTo>
                  <a:cubicBezTo>
                    <a:pt x="451" y="714"/>
                    <a:pt x="714" y="776"/>
                    <a:pt x="1040" y="776"/>
                  </a:cubicBezTo>
                  <a:cubicBezTo>
                    <a:pt x="1164" y="776"/>
                    <a:pt x="1257" y="760"/>
                    <a:pt x="1350" y="760"/>
                  </a:cubicBezTo>
                  <a:cubicBezTo>
                    <a:pt x="1397" y="760"/>
                    <a:pt x="1459" y="760"/>
                    <a:pt x="1505" y="729"/>
                  </a:cubicBezTo>
                  <a:lnTo>
                    <a:pt x="1505" y="109"/>
                  </a:lnTo>
                  <a:cubicBezTo>
                    <a:pt x="1459" y="94"/>
                    <a:pt x="1397" y="78"/>
                    <a:pt x="1350" y="63"/>
                  </a:cubicBezTo>
                  <a:cubicBezTo>
                    <a:pt x="1143" y="21"/>
                    <a:pt x="930" y="1"/>
                    <a:pt x="7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26"/>
            <p:cNvSpPr/>
            <p:nvPr/>
          </p:nvSpPr>
          <p:spPr>
            <a:xfrm>
              <a:off x="4853688" y="4047400"/>
              <a:ext cx="34150" cy="56500"/>
            </a:xfrm>
            <a:custGeom>
              <a:avLst/>
              <a:gdLst/>
              <a:ahLst/>
              <a:cxnLst/>
              <a:rect l="l" t="t" r="r" b="b"/>
              <a:pathLst>
                <a:path w="1366" h="2260" extrusionOk="0">
                  <a:moveTo>
                    <a:pt x="559" y="305"/>
                  </a:moveTo>
                  <a:cubicBezTo>
                    <a:pt x="621" y="305"/>
                    <a:pt x="668" y="398"/>
                    <a:pt x="683" y="445"/>
                  </a:cubicBezTo>
                  <a:cubicBezTo>
                    <a:pt x="854" y="802"/>
                    <a:pt x="978" y="1189"/>
                    <a:pt x="1024" y="1608"/>
                  </a:cubicBezTo>
                  <a:cubicBezTo>
                    <a:pt x="1055" y="1763"/>
                    <a:pt x="978" y="1918"/>
                    <a:pt x="854" y="1996"/>
                  </a:cubicBezTo>
                  <a:lnTo>
                    <a:pt x="807" y="1996"/>
                  </a:lnTo>
                  <a:cubicBezTo>
                    <a:pt x="761" y="1996"/>
                    <a:pt x="699" y="1918"/>
                    <a:pt x="637" y="1794"/>
                  </a:cubicBezTo>
                  <a:cubicBezTo>
                    <a:pt x="466" y="1422"/>
                    <a:pt x="295" y="941"/>
                    <a:pt x="404" y="491"/>
                  </a:cubicBezTo>
                  <a:cubicBezTo>
                    <a:pt x="450" y="383"/>
                    <a:pt x="512" y="305"/>
                    <a:pt x="559" y="305"/>
                  </a:cubicBezTo>
                  <a:close/>
                  <a:moveTo>
                    <a:pt x="560" y="0"/>
                  </a:moveTo>
                  <a:cubicBezTo>
                    <a:pt x="364" y="0"/>
                    <a:pt x="211" y="206"/>
                    <a:pt x="156" y="398"/>
                  </a:cubicBezTo>
                  <a:cubicBezTo>
                    <a:pt x="1" y="926"/>
                    <a:pt x="202" y="1484"/>
                    <a:pt x="388" y="1887"/>
                  </a:cubicBezTo>
                  <a:cubicBezTo>
                    <a:pt x="512" y="2151"/>
                    <a:pt x="637" y="2260"/>
                    <a:pt x="823" y="2260"/>
                  </a:cubicBezTo>
                  <a:cubicBezTo>
                    <a:pt x="854" y="2260"/>
                    <a:pt x="916" y="2260"/>
                    <a:pt x="947" y="2244"/>
                  </a:cubicBezTo>
                  <a:cubicBezTo>
                    <a:pt x="1210" y="2151"/>
                    <a:pt x="1366" y="1856"/>
                    <a:pt x="1319" y="1562"/>
                  </a:cubicBezTo>
                  <a:cubicBezTo>
                    <a:pt x="1257" y="1112"/>
                    <a:pt x="1133" y="693"/>
                    <a:pt x="947" y="305"/>
                  </a:cubicBezTo>
                  <a:cubicBezTo>
                    <a:pt x="900" y="181"/>
                    <a:pt x="823" y="57"/>
                    <a:pt x="637" y="11"/>
                  </a:cubicBezTo>
                  <a:cubicBezTo>
                    <a:pt x="611" y="4"/>
                    <a:pt x="585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26"/>
            <p:cNvSpPr/>
            <p:nvPr/>
          </p:nvSpPr>
          <p:spPr>
            <a:xfrm>
              <a:off x="4889763" y="4110850"/>
              <a:ext cx="44600" cy="47725"/>
            </a:xfrm>
            <a:custGeom>
              <a:avLst/>
              <a:gdLst/>
              <a:ahLst/>
              <a:cxnLst/>
              <a:rect l="l" t="t" r="r" b="b"/>
              <a:pathLst>
                <a:path w="1784" h="1909" extrusionOk="0">
                  <a:moveTo>
                    <a:pt x="496" y="1"/>
                  </a:moveTo>
                  <a:lnTo>
                    <a:pt x="248" y="125"/>
                  </a:lnTo>
                  <a:cubicBezTo>
                    <a:pt x="310" y="249"/>
                    <a:pt x="357" y="357"/>
                    <a:pt x="434" y="482"/>
                  </a:cubicBezTo>
                  <a:cubicBezTo>
                    <a:pt x="357" y="435"/>
                    <a:pt x="279" y="404"/>
                    <a:pt x="233" y="388"/>
                  </a:cubicBezTo>
                  <a:cubicBezTo>
                    <a:pt x="211" y="376"/>
                    <a:pt x="190" y="370"/>
                    <a:pt x="169" y="370"/>
                  </a:cubicBezTo>
                  <a:cubicBezTo>
                    <a:pt x="115" y="370"/>
                    <a:pt x="65" y="410"/>
                    <a:pt x="31" y="466"/>
                  </a:cubicBezTo>
                  <a:cubicBezTo>
                    <a:pt x="0" y="544"/>
                    <a:pt x="31" y="621"/>
                    <a:pt x="109" y="652"/>
                  </a:cubicBezTo>
                  <a:cubicBezTo>
                    <a:pt x="279" y="730"/>
                    <a:pt x="465" y="823"/>
                    <a:pt x="651" y="900"/>
                  </a:cubicBezTo>
                  <a:cubicBezTo>
                    <a:pt x="667" y="931"/>
                    <a:pt x="667" y="962"/>
                    <a:pt x="682" y="978"/>
                  </a:cubicBezTo>
                  <a:lnTo>
                    <a:pt x="465" y="1505"/>
                  </a:lnTo>
                  <a:cubicBezTo>
                    <a:pt x="419" y="1583"/>
                    <a:pt x="465" y="1660"/>
                    <a:pt x="527" y="1707"/>
                  </a:cubicBezTo>
                  <a:cubicBezTo>
                    <a:pt x="558" y="1707"/>
                    <a:pt x="574" y="1722"/>
                    <a:pt x="589" y="1722"/>
                  </a:cubicBezTo>
                  <a:cubicBezTo>
                    <a:pt x="651" y="1722"/>
                    <a:pt x="714" y="1676"/>
                    <a:pt x="729" y="1645"/>
                  </a:cubicBezTo>
                  <a:lnTo>
                    <a:pt x="853" y="1397"/>
                  </a:lnTo>
                  <a:cubicBezTo>
                    <a:pt x="900" y="1567"/>
                    <a:pt x="977" y="1738"/>
                    <a:pt x="1039" y="1908"/>
                  </a:cubicBezTo>
                  <a:lnTo>
                    <a:pt x="1303" y="1831"/>
                  </a:lnTo>
                  <a:cubicBezTo>
                    <a:pt x="1241" y="1598"/>
                    <a:pt x="1148" y="1366"/>
                    <a:pt x="1055" y="1133"/>
                  </a:cubicBezTo>
                  <a:lnTo>
                    <a:pt x="1055" y="1133"/>
                  </a:lnTo>
                  <a:cubicBezTo>
                    <a:pt x="1225" y="1210"/>
                    <a:pt x="1411" y="1319"/>
                    <a:pt x="1567" y="1397"/>
                  </a:cubicBezTo>
                  <a:cubicBezTo>
                    <a:pt x="1582" y="1412"/>
                    <a:pt x="1598" y="1412"/>
                    <a:pt x="1644" y="1412"/>
                  </a:cubicBezTo>
                  <a:cubicBezTo>
                    <a:pt x="1691" y="1412"/>
                    <a:pt x="1737" y="1397"/>
                    <a:pt x="1768" y="1335"/>
                  </a:cubicBezTo>
                  <a:cubicBezTo>
                    <a:pt x="1784" y="1242"/>
                    <a:pt x="1737" y="1164"/>
                    <a:pt x="1675" y="1117"/>
                  </a:cubicBezTo>
                  <a:cubicBezTo>
                    <a:pt x="1489" y="1024"/>
                    <a:pt x="1272" y="900"/>
                    <a:pt x="1070" y="807"/>
                  </a:cubicBezTo>
                  <a:lnTo>
                    <a:pt x="1287" y="326"/>
                  </a:lnTo>
                  <a:cubicBezTo>
                    <a:pt x="1334" y="249"/>
                    <a:pt x="1287" y="171"/>
                    <a:pt x="1210" y="125"/>
                  </a:cubicBezTo>
                  <a:cubicBezTo>
                    <a:pt x="1190" y="117"/>
                    <a:pt x="1170" y="113"/>
                    <a:pt x="1151" y="113"/>
                  </a:cubicBezTo>
                  <a:cubicBezTo>
                    <a:pt x="1095" y="113"/>
                    <a:pt x="1047" y="145"/>
                    <a:pt x="1024" y="202"/>
                  </a:cubicBezTo>
                  <a:lnTo>
                    <a:pt x="822" y="637"/>
                  </a:lnTo>
                  <a:cubicBezTo>
                    <a:pt x="729" y="419"/>
                    <a:pt x="620" y="202"/>
                    <a:pt x="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26"/>
            <p:cNvSpPr/>
            <p:nvPr/>
          </p:nvSpPr>
          <p:spPr>
            <a:xfrm>
              <a:off x="4876963" y="3866475"/>
              <a:ext cx="26775" cy="34250"/>
            </a:xfrm>
            <a:custGeom>
              <a:avLst/>
              <a:gdLst/>
              <a:ahLst/>
              <a:cxnLst/>
              <a:rect l="l" t="t" r="r" b="b"/>
              <a:pathLst>
                <a:path w="1071" h="1370" extrusionOk="0">
                  <a:moveTo>
                    <a:pt x="908" y="1"/>
                  </a:moveTo>
                  <a:cubicBezTo>
                    <a:pt x="861" y="1"/>
                    <a:pt x="813" y="23"/>
                    <a:pt x="776" y="51"/>
                  </a:cubicBezTo>
                  <a:cubicBezTo>
                    <a:pt x="419" y="470"/>
                    <a:pt x="31" y="1121"/>
                    <a:pt x="16" y="1137"/>
                  </a:cubicBezTo>
                  <a:cubicBezTo>
                    <a:pt x="0" y="1214"/>
                    <a:pt x="47" y="1292"/>
                    <a:pt x="93" y="1354"/>
                  </a:cubicBezTo>
                  <a:cubicBezTo>
                    <a:pt x="124" y="1370"/>
                    <a:pt x="140" y="1370"/>
                    <a:pt x="171" y="1370"/>
                  </a:cubicBezTo>
                  <a:cubicBezTo>
                    <a:pt x="233" y="1370"/>
                    <a:pt x="279" y="1354"/>
                    <a:pt x="295" y="1292"/>
                  </a:cubicBezTo>
                  <a:cubicBezTo>
                    <a:pt x="295" y="1292"/>
                    <a:pt x="683" y="641"/>
                    <a:pt x="1008" y="253"/>
                  </a:cubicBezTo>
                  <a:cubicBezTo>
                    <a:pt x="1070" y="191"/>
                    <a:pt x="1055" y="98"/>
                    <a:pt x="993" y="36"/>
                  </a:cubicBezTo>
                  <a:cubicBezTo>
                    <a:pt x="968" y="11"/>
                    <a:pt x="938" y="1"/>
                    <a:pt x="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26"/>
            <p:cNvSpPr/>
            <p:nvPr/>
          </p:nvSpPr>
          <p:spPr>
            <a:xfrm>
              <a:off x="4909138" y="3825775"/>
              <a:ext cx="32975" cy="33475"/>
            </a:xfrm>
            <a:custGeom>
              <a:avLst/>
              <a:gdLst/>
              <a:ahLst/>
              <a:cxnLst/>
              <a:rect l="l" t="t" r="r" b="b"/>
              <a:pathLst>
                <a:path w="1319" h="1339" extrusionOk="0">
                  <a:moveTo>
                    <a:pt x="1135" y="0"/>
                  </a:moveTo>
                  <a:cubicBezTo>
                    <a:pt x="1107" y="0"/>
                    <a:pt x="1080" y="10"/>
                    <a:pt x="1055" y="35"/>
                  </a:cubicBezTo>
                  <a:cubicBezTo>
                    <a:pt x="652" y="392"/>
                    <a:pt x="78" y="1090"/>
                    <a:pt x="47" y="1105"/>
                  </a:cubicBezTo>
                  <a:cubicBezTo>
                    <a:pt x="1" y="1167"/>
                    <a:pt x="16" y="1260"/>
                    <a:pt x="78" y="1291"/>
                  </a:cubicBezTo>
                  <a:cubicBezTo>
                    <a:pt x="94" y="1338"/>
                    <a:pt x="125" y="1338"/>
                    <a:pt x="156" y="1338"/>
                  </a:cubicBezTo>
                  <a:cubicBezTo>
                    <a:pt x="187" y="1338"/>
                    <a:pt x="233" y="1323"/>
                    <a:pt x="264" y="1276"/>
                  </a:cubicBezTo>
                  <a:cubicBezTo>
                    <a:pt x="264" y="1276"/>
                    <a:pt x="854" y="563"/>
                    <a:pt x="1241" y="252"/>
                  </a:cubicBezTo>
                  <a:cubicBezTo>
                    <a:pt x="1288" y="190"/>
                    <a:pt x="1319" y="113"/>
                    <a:pt x="1257" y="51"/>
                  </a:cubicBezTo>
                  <a:cubicBezTo>
                    <a:pt x="1220" y="23"/>
                    <a:pt x="1177" y="0"/>
                    <a:pt x="1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26"/>
            <p:cNvSpPr/>
            <p:nvPr/>
          </p:nvSpPr>
          <p:spPr>
            <a:xfrm>
              <a:off x="4917288" y="3851725"/>
              <a:ext cx="27550" cy="26900"/>
            </a:xfrm>
            <a:custGeom>
              <a:avLst/>
              <a:gdLst/>
              <a:ahLst/>
              <a:cxnLst/>
              <a:rect l="l" t="t" r="r" b="b"/>
              <a:pathLst>
                <a:path w="1102" h="1076" extrusionOk="0">
                  <a:moveTo>
                    <a:pt x="949" y="0"/>
                  </a:moveTo>
                  <a:cubicBezTo>
                    <a:pt x="918" y="0"/>
                    <a:pt x="885" y="8"/>
                    <a:pt x="853" y="21"/>
                  </a:cubicBezTo>
                  <a:cubicBezTo>
                    <a:pt x="605" y="285"/>
                    <a:pt x="78" y="781"/>
                    <a:pt x="62" y="827"/>
                  </a:cubicBezTo>
                  <a:cubicBezTo>
                    <a:pt x="0" y="874"/>
                    <a:pt x="0" y="967"/>
                    <a:pt x="62" y="1029"/>
                  </a:cubicBezTo>
                  <a:cubicBezTo>
                    <a:pt x="78" y="1060"/>
                    <a:pt x="109" y="1075"/>
                    <a:pt x="155" y="1075"/>
                  </a:cubicBezTo>
                  <a:cubicBezTo>
                    <a:pt x="186" y="1075"/>
                    <a:pt x="233" y="1060"/>
                    <a:pt x="248" y="1029"/>
                  </a:cubicBezTo>
                  <a:cubicBezTo>
                    <a:pt x="248" y="1029"/>
                    <a:pt x="791" y="486"/>
                    <a:pt x="1039" y="253"/>
                  </a:cubicBezTo>
                  <a:cubicBezTo>
                    <a:pt x="1101" y="207"/>
                    <a:pt x="1101" y="129"/>
                    <a:pt x="1070" y="52"/>
                  </a:cubicBezTo>
                  <a:cubicBezTo>
                    <a:pt x="1034" y="16"/>
                    <a:pt x="992" y="0"/>
                    <a:pt x="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26"/>
            <p:cNvSpPr/>
            <p:nvPr/>
          </p:nvSpPr>
          <p:spPr>
            <a:xfrm>
              <a:off x="5078588" y="3766925"/>
              <a:ext cx="23275" cy="8550"/>
            </a:xfrm>
            <a:custGeom>
              <a:avLst/>
              <a:gdLst/>
              <a:ahLst/>
              <a:cxnLst/>
              <a:rect l="l" t="t" r="r" b="b"/>
              <a:pathLst>
                <a:path w="931" h="342" extrusionOk="0">
                  <a:moveTo>
                    <a:pt x="931" y="1"/>
                  </a:moveTo>
                  <a:cubicBezTo>
                    <a:pt x="528" y="1"/>
                    <a:pt x="155" y="47"/>
                    <a:pt x="140" y="47"/>
                  </a:cubicBezTo>
                  <a:cubicBezTo>
                    <a:pt x="62" y="47"/>
                    <a:pt x="0" y="125"/>
                    <a:pt x="0" y="202"/>
                  </a:cubicBezTo>
                  <a:cubicBezTo>
                    <a:pt x="0" y="280"/>
                    <a:pt x="78" y="342"/>
                    <a:pt x="155" y="342"/>
                  </a:cubicBezTo>
                  <a:cubicBezTo>
                    <a:pt x="155" y="342"/>
                    <a:pt x="528" y="295"/>
                    <a:pt x="931" y="295"/>
                  </a:cubicBezTo>
                  <a:lnTo>
                    <a:pt x="9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26"/>
            <p:cNvSpPr/>
            <p:nvPr/>
          </p:nvSpPr>
          <p:spPr>
            <a:xfrm>
              <a:off x="4960713" y="4217975"/>
              <a:ext cx="45375" cy="30550"/>
            </a:xfrm>
            <a:custGeom>
              <a:avLst/>
              <a:gdLst/>
              <a:ahLst/>
              <a:cxnLst/>
              <a:rect l="l" t="t" r="r" b="b"/>
              <a:pathLst>
                <a:path w="1815" h="1222" extrusionOk="0">
                  <a:moveTo>
                    <a:pt x="181" y="0"/>
                  </a:moveTo>
                  <a:cubicBezTo>
                    <a:pt x="136" y="0"/>
                    <a:pt x="91" y="21"/>
                    <a:pt x="62" y="58"/>
                  </a:cubicBezTo>
                  <a:cubicBezTo>
                    <a:pt x="0" y="105"/>
                    <a:pt x="31" y="214"/>
                    <a:pt x="78" y="245"/>
                  </a:cubicBezTo>
                  <a:cubicBezTo>
                    <a:pt x="124" y="260"/>
                    <a:pt x="838" y="849"/>
                    <a:pt x="1598" y="1191"/>
                  </a:cubicBezTo>
                  <a:cubicBezTo>
                    <a:pt x="1613" y="1191"/>
                    <a:pt x="1629" y="1222"/>
                    <a:pt x="1660" y="1222"/>
                  </a:cubicBezTo>
                  <a:cubicBezTo>
                    <a:pt x="1706" y="1222"/>
                    <a:pt x="1753" y="1175"/>
                    <a:pt x="1784" y="1144"/>
                  </a:cubicBezTo>
                  <a:cubicBezTo>
                    <a:pt x="1815" y="1082"/>
                    <a:pt x="1768" y="989"/>
                    <a:pt x="1706" y="942"/>
                  </a:cubicBezTo>
                  <a:cubicBezTo>
                    <a:pt x="993" y="617"/>
                    <a:pt x="264" y="27"/>
                    <a:pt x="264" y="27"/>
                  </a:cubicBezTo>
                  <a:cubicBezTo>
                    <a:pt x="240" y="9"/>
                    <a:pt x="210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26"/>
            <p:cNvSpPr/>
            <p:nvPr/>
          </p:nvSpPr>
          <p:spPr>
            <a:xfrm>
              <a:off x="4847488" y="3994325"/>
              <a:ext cx="11275" cy="39000"/>
            </a:xfrm>
            <a:custGeom>
              <a:avLst/>
              <a:gdLst/>
              <a:ahLst/>
              <a:cxnLst/>
              <a:rect l="l" t="t" r="r" b="b"/>
              <a:pathLst>
                <a:path w="451" h="1560" extrusionOk="0">
                  <a:moveTo>
                    <a:pt x="269" y="1"/>
                  </a:moveTo>
                  <a:cubicBezTo>
                    <a:pt x="207" y="1"/>
                    <a:pt x="153" y="54"/>
                    <a:pt x="140" y="117"/>
                  </a:cubicBezTo>
                  <a:cubicBezTo>
                    <a:pt x="140" y="164"/>
                    <a:pt x="1" y="893"/>
                    <a:pt x="78" y="1420"/>
                  </a:cubicBezTo>
                  <a:cubicBezTo>
                    <a:pt x="78" y="1498"/>
                    <a:pt x="156" y="1560"/>
                    <a:pt x="218" y="1560"/>
                  </a:cubicBezTo>
                  <a:lnTo>
                    <a:pt x="233" y="1560"/>
                  </a:lnTo>
                  <a:cubicBezTo>
                    <a:pt x="326" y="1560"/>
                    <a:pt x="388" y="1482"/>
                    <a:pt x="373" y="1405"/>
                  </a:cubicBezTo>
                  <a:cubicBezTo>
                    <a:pt x="311" y="908"/>
                    <a:pt x="419" y="179"/>
                    <a:pt x="419" y="179"/>
                  </a:cubicBezTo>
                  <a:cubicBezTo>
                    <a:pt x="450" y="102"/>
                    <a:pt x="388" y="24"/>
                    <a:pt x="311" y="9"/>
                  </a:cubicBezTo>
                  <a:cubicBezTo>
                    <a:pt x="297" y="3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26"/>
            <p:cNvSpPr/>
            <p:nvPr/>
          </p:nvSpPr>
          <p:spPr>
            <a:xfrm>
              <a:off x="4998713" y="4222650"/>
              <a:ext cx="35300" cy="19275"/>
            </a:xfrm>
            <a:custGeom>
              <a:avLst/>
              <a:gdLst/>
              <a:ahLst/>
              <a:cxnLst/>
              <a:rect l="l" t="t" r="r" b="b"/>
              <a:pathLst>
                <a:path w="1412" h="771" extrusionOk="0">
                  <a:moveTo>
                    <a:pt x="147" y="0"/>
                  </a:moveTo>
                  <a:cubicBezTo>
                    <a:pt x="102" y="0"/>
                    <a:pt x="60" y="25"/>
                    <a:pt x="31" y="73"/>
                  </a:cubicBezTo>
                  <a:cubicBezTo>
                    <a:pt x="0" y="151"/>
                    <a:pt x="16" y="228"/>
                    <a:pt x="93" y="275"/>
                  </a:cubicBezTo>
                  <a:cubicBezTo>
                    <a:pt x="109" y="290"/>
                    <a:pt x="807" y="662"/>
                    <a:pt x="1226" y="771"/>
                  </a:cubicBezTo>
                  <a:lnTo>
                    <a:pt x="1257" y="771"/>
                  </a:lnTo>
                  <a:cubicBezTo>
                    <a:pt x="1319" y="771"/>
                    <a:pt x="1381" y="740"/>
                    <a:pt x="1396" y="662"/>
                  </a:cubicBezTo>
                  <a:cubicBezTo>
                    <a:pt x="1412" y="585"/>
                    <a:pt x="1350" y="507"/>
                    <a:pt x="1272" y="492"/>
                  </a:cubicBezTo>
                  <a:cubicBezTo>
                    <a:pt x="915" y="383"/>
                    <a:pt x="233" y="27"/>
                    <a:pt x="233" y="27"/>
                  </a:cubicBezTo>
                  <a:cubicBezTo>
                    <a:pt x="204" y="9"/>
                    <a:pt x="175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26"/>
            <p:cNvSpPr/>
            <p:nvPr/>
          </p:nvSpPr>
          <p:spPr>
            <a:xfrm>
              <a:off x="5019638" y="4188250"/>
              <a:ext cx="25225" cy="16475"/>
            </a:xfrm>
            <a:custGeom>
              <a:avLst/>
              <a:gdLst/>
              <a:ahLst/>
              <a:cxnLst/>
              <a:rect l="l" t="t" r="r" b="b"/>
              <a:pathLst>
                <a:path w="1009" h="659" extrusionOk="0">
                  <a:moveTo>
                    <a:pt x="160" y="0"/>
                  </a:moveTo>
                  <a:cubicBezTo>
                    <a:pt x="109" y="0"/>
                    <a:pt x="63" y="32"/>
                    <a:pt x="32" y="84"/>
                  </a:cubicBezTo>
                  <a:cubicBezTo>
                    <a:pt x="1" y="162"/>
                    <a:pt x="16" y="239"/>
                    <a:pt x="94" y="270"/>
                  </a:cubicBezTo>
                  <a:cubicBezTo>
                    <a:pt x="109" y="286"/>
                    <a:pt x="559" y="518"/>
                    <a:pt x="792" y="643"/>
                  </a:cubicBezTo>
                  <a:cubicBezTo>
                    <a:pt x="807" y="643"/>
                    <a:pt x="823" y="658"/>
                    <a:pt x="854" y="658"/>
                  </a:cubicBezTo>
                  <a:cubicBezTo>
                    <a:pt x="900" y="658"/>
                    <a:pt x="947" y="627"/>
                    <a:pt x="978" y="581"/>
                  </a:cubicBezTo>
                  <a:cubicBezTo>
                    <a:pt x="1009" y="487"/>
                    <a:pt x="978" y="410"/>
                    <a:pt x="900" y="363"/>
                  </a:cubicBezTo>
                  <a:cubicBezTo>
                    <a:pt x="668" y="270"/>
                    <a:pt x="233" y="22"/>
                    <a:pt x="233" y="22"/>
                  </a:cubicBezTo>
                  <a:cubicBezTo>
                    <a:pt x="209" y="7"/>
                    <a:pt x="184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26"/>
            <p:cNvSpPr/>
            <p:nvPr/>
          </p:nvSpPr>
          <p:spPr>
            <a:xfrm>
              <a:off x="4877338" y="4017025"/>
              <a:ext cx="10900" cy="26400"/>
            </a:xfrm>
            <a:custGeom>
              <a:avLst/>
              <a:gdLst/>
              <a:ahLst/>
              <a:cxnLst/>
              <a:rect l="l" t="t" r="r" b="b"/>
              <a:pathLst>
                <a:path w="436" h="1056" extrusionOk="0">
                  <a:moveTo>
                    <a:pt x="202" y="0"/>
                  </a:moveTo>
                  <a:cubicBezTo>
                    <a:pt x="125" y="0"/>
                    <a:pt x="47" y="62"/>
                    <a:pt x="47" y="140"/>
                  </a:cubicBezTo>
                  <a:cubicBezTo>
                    <a:pt x="47" y="156"/>
                    <a:pt x="1" y="652"/>
                    <a:pt x="140" y="978"/>
                  </a:cubicBezTo>
                  <a:cubicBezTo>
                    <a:pt x="156" y="1040"/>
                    <a:pt x="218" y="1055"/>
                    <a:pt x="280" y="1055"/>
                  </a:cubicBezTo>
                  <a:cubicBezTo>
                    <a:pt x="295" y="1055"/>
                    <a:pt x="311" y="1055"/>
                    <a:pt x="342" y="1040"/>
                  </a:cubicBezTo>
                  <a:cubicBezTo>
                    <a:pt x="404" y="993"/>
                    <a:pt x="435" y="915"/>
                    <a:pt x="404" y="838"/>
                  </a:cubicBezTo>
                  <a:cubicBezTo>
                    <a:pt x="295" y="590"/>
                    <a:pt x="342" y="156"/>
                    <a:pt x="342" y="156"/>
                  </a:cubicBezTo>
                  <a:cubicBezTo>
                    <a:pt x="342" y="78"/>
                    <a:pt x="280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26"/>
            <p:cNvSpPr/>
            <p:nvPr/>
          </p:nvSpPr>
          <p:spPr>
            <a:xfrm>
              <a:off x="5035163" y="3851775"/>
              <a:ext cx="29100" cy="15600"/>
            </a:xfrm>
            <a:custGeom>
              <a:avLst/>
              <a:gdLst/>
              <a:ahLst/>
              <a:cxnLst/>
              <a:rect l="l" t="t" r="r" b="b"/>
              <a:pathLst>
                <a:path w="1164" h="624" extrusionOk="0">
                  <a:moveTo>
                    <a:pt x="990" y="1"/>
                  </a:moveTo>
                  <a:cubicBezTo>
                    <a:pt x="981" y="1"/>
                    <a:pt x="971" y="2"/>
                    <a:pt x="962" y="3"/>
                  </a:cubicBezTo>
                  <a:cubicBezTo>
                    <a:pt x="636" y="65"/>
                    <a:pt x="109" y="329"/>
                    <a:pt x="93" y="360"/>
                  </a:cubicBezTo>
                  <a:cubicBezTo>
                    <a:pt x="16" y="391"/>
                    <a:pt x="0" y="469"/>
                    <a:pt x="31" y="546"/>
                  </a:cubicBezTo>
                  <a:cubicBezTo>
                    <a:pt x="47" y="608"/>
                    <a:pt x="109" y="624"/>
                    <a:pt x="171" y="624"/>
                  </a:cubicBezTo>
                  <a:cubicBezTo>
                    <a:pt x="186" y="624"/>
                    <a:pt x="202" y="624"/>
                    <a:pt x="233" y="608"/>
                  </a:cubicBezTo>
                  <a:cubicBezTo>
                    <a:pt x="357" y="531"/>
                    <a:pt x="791" y="329"/>
                    <a:pt x="1024" y="298"/>
                  </a:cubicBezTo>
                  <a:cubicBezTo>
                    <a:pt x="1101" y="267"/>
                    <a:pt x="1163" y="189"/>
                    <a:pt x="1132" y="127"/>
                  </a:cubicBezTo>
                  <a:cubicBezTo>
                    <a:pt x="1118" y="58"/>
                    <a:pt x="1067" y="1"/>
                    <a:pt x="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26"/>
            <p:cNvSpPr/>
            <p:nvPr/>
          </p:nvSpPr>
          <p:spPr>
            <a:xfrm>
              <a:off x="5055713" y="3864425"/>
              <a:ext cx="21350" cy="11100"/>
            </a:xfrm>
            <a:custGeom>
              <a:avLst/>
              <a:gdLst/>
              <a:ahLst/>
              <a:cxnLst/>
              <a:rect l="l" t="t" r="r" b="b"/>
              <a:pathLst>
                <a:path w="854" h="444" extrusionOk="0">
                  <a:moveTo>
                    <a:pt x="724" y="1"/>
                  </a:moveTo>
                  <a:cubicBezTo>
                    <a:pt x="711" y="1"/>
                    <a:pt x="697" y="4"/>
                    <a:pt x="683" y="9"/>
                  </a:cubicBezTo>
                  <a:cubicBezTo>
                    <a:pt x="496" y="40"/>
                    <a:pt x="295" y="71"/>
                    <a:pt x="124" y="149"/>
                  </a:cubicBezTo>
                  <a:cubicBezTo>
                    <a:pt x="47" y="180"/>
                    <a:pt x="0" y="273"/>
                    <a:pt x="47" y="350"/>
                  </a:cubicBezTo>
                  <a:cubicBezTo>
                    <a:pt x="62" y="412"/>
                    <a:pt x="124" y="443"/>
                    <a:pt x="186" y="443"/>
                  </a:cubicBezTo>
                  <a:lnTo>
                    <a:pt x="233" y="443"/>
                  </a:lnTo>
                  <a:cubicBezTo>
                    <a:pt x="388" y="397"/>
                    <a:pt x="574" y="350"/>
                    <a:pt x="745" y="304"/>
                  </a:cubicBezTo>
                  <a:cubicBezTo>
                    <a:pt x="807" y="273"/>
                    <a:pt x="853" y="195"/>
                    <a:pt x="853" y="118"/>
                  </a:cubicBezTo>
                  <a:cubicBezTo>
                    <a:pt x="840" y="54"/>
                    <a:pt x="7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26"/>
            <p:cNvSpPr/>
            <p:nvPr/>
          </p:nvSpPr>
          <p:spPr>
            <a:xfrm>
              <a:off x="5006063" y="3920925"/>
              <a:ext cx="14000" cy="12375"/>
            </a:xfrm>
            <a:custGeom>
              <a:avLst/>
              <a:gdLst/>
              <a:ahLst/>
              <a:cxnLst/>
              <a:rect l="l" t="t" r="r" b="b"/>
              <a:pathLst>
                <a:path w="560" h="495" extrusionOk="0">
                  <a:moveTo>
                    <a:pt x="365" y="1"/>
                  </a:moveTo>
                  <a:cubicBezTo>
                    <a:pt x="281" y="1"/>
                    <a:pt x="191" y="34"/>
                    <a:pt x="125" y="91"/>
                  </a:cubicBezTo>
                  <a:cubicBezTo>
                    <a:pt x="32" y="184"/>
                    <a:pt x="1" y="339"/>
                    <a:pt x="32" y="463"/>
                  </a:cubicBezTo>
                  <a:lnTo>
                    <a:pt x="47" y="494"/>
                  </a:lnTo>
                  <a:lnTo>
                    <a:pt x="94" y="494"/>
                  </a:lnTo>
                  <a:cubicBezTo>
                    <a:pt x="187" y="479"/>
                    <a:pt x="311" y="463"/>
                    <a:pt x="404" y="401"/>
                  </a:cubicBezTo>
                  <a:cubicBezTo>
                    <a:pt x="497" y="324"/>
                    <a:pt x="559" y="200"/>
                    <a:pt x="544" y="91"/>
                  </a:cubicBezTo>
                  <a:lnTo>
                    <a:pt x="544" y="76"/>
                  </a:lnTo>
                  <a:lnTo>
                    <a:pt x="513" y="45"/>
                  </a:lnTo>
                  <a:cubicBezTo>
                    <a:pt x="470" y="14"/>
                    <a:pt x="419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26"/>
            <p:cNvSpPr/>
            <p:nvPr/>
          </p:nvSpPr>
          <p:spPr>
            <a:xfrm>
              <a:off x="4892863" y="3920100"/>
              <a:ext cx="8925" cy="9325"/>
            </a:xfrm>
            <a:custGeom>
              <a:avLst/>
              <a:gdLst/>
              <a:ahLst/>
              <a:cxnLst/>
              <a:rect l="l" t="t" r="r" b="b"/>
              <a:pathLst>
                <a:path w="357" h="373" extrusionOk="0">
                  <a:moveTo>
                    <a:pt x="124" y="0"/>
                  </a:moveTo>
                  <a:cubicBezTo>
                    <a:pt x="62" y="62"/>
                    <a:pt x="47" y="109"/>
                    <a:pt x="16" y="155"/>
                  </a:cubicBezTo>
                  <a:cubicBezTo>
                    <a:pt x="0" y="264"/>
                    <a:pt x="47" y="357"/>
                    <a:pt x="124" y="372"/>
                  </a:cubicBezTo>
                  <a:lnTo>
                    <a:pt x="155" y="372"/>
                  </a:lnTo>
                  <a:cubicBezTo>
                    <a:pt x="233" y="372"/>
                    <a:pt x="295" y="310"/>
                    <a:pt x="341" y="264"/>
                  </a:cubicBezTo>
                  <a:cubicBezTo>
                    <a:pt x="357" y="186"/>
                    <a:pt x="357" y="124"/>
                    <a:pt x="341" y="47"/>
                  </a:cubicBezTo>
                  <a:lnTo>
                    <a:pt x="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26"/>
            <p:cNvSpPr/>
            <p:nvPr/>
          </p:nvSpPr>
          <p:spPr>
            <a:xfrm>
              <a:off x="4906038" y="4169300"/>
              <a:ext cx="11650" cy="10200"/>
            </a:xfrm>
            <a:custGeom>
              <a:avLst/>
              <a:gdLst/>
              <a:ahLst/>
              <a:cxnLst/>
              <a:rect l="l" t="t" r="r" b="b"/>
              <a:pathLst>
                <a:path w="466" h="408" extrusionOk="0">
                  <a:moveTo>
                    <a:pt x="196" y="1"/>
                  </a:moveTo>
                  <a:cubicBezTo>
                    <a:pt x="159" y="1"/>
                    <a:pt x="125" y="5"/>
                    <a:pt x="94" y="5"/>
                  </a:cubicBezTo>
                  <a:lnTo>
                    <a:pt x="63" y="5"/>
                  </a:lnTo>
                  <a:lnTo>
                    <a:pt x="63" y="36"/>
                  </a:lnTo>
                  <a:cubicBezTo>
                    <a:pt x="63" y="67"/>
                    <a:pt x="31" y="98"/>
                    <a:pt x="63" y="160"/>
                  </a:cubicBezTo>
                  <a:lnTo>
                    <a:pt x="16" y="160"/>
                  </a:lnTo>
                  <a:cubicBezTo>
                    <a:pt x="0" y="253"/>
                    <a:pt x="78" y="346"/>
                    <a:pt x="171" y="392"/>
                  </a:cubicBezTo>
                  <a:cubicBezTo>
                    <a:pt x="202" y="392"/>
                    <a:pt x="218" y="408"/>
                    <a:pt x="249" y="408"/>
                  </a:cubicBezTo>
                  <a:cubicBezTo>
                    <a:pt x="295" y="408"/>
                    <a:pt x="326" y="392"/>
                    <a:pt x="373" y="377"/>
                  </a:cubicBezTo>
                  <a:cubicBezTo>
                    <a:pt x="404" y="346"/>
                    <a:pt x="450" y="315"/>
                    <a:pt x="450" y="253"/>
                  </a:cubicBezTo>
                  <a:cubicBezTo>
                    <a:pt x="466" y="144"/>
                    <a:pt x="388" y="67"/>
                    <a:pt x="311" y="20"/>
                  </a:cubicBezTo>
                  <a:cubicBezTo>
                    <a:pt x="272" y="5"/>
                    <a:pt x="233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26"/>
            <p:cNvSpPr/>
            <p:nvPr/>
          </p:nvSpPr>
          <p:spPr>
            <a:xfrm>
              <a:off x="4940538" y="421085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72" y="0"/>
                  </a:moveTo>
                  <a:cubicBezTo>
                    <a:pt x="139" y="0"/>
                    <a:pt x="107" y="10"/>
                    <a:pt x="78" y="33"/>
                  </a:cubicBezTo>
                  <a:cubicBezTo>
                    <a:pt x="32" y="64"/>
                    <a:pt x="1" y="126"/>
                    <a:pt x="1" y="173"/>
                  </a:cubicBezTo>
                  <a:cubicBezTo>
                    <a:pt x="1" y="235"/>
                    <a:pt x="32" y="297"/>
                    <a:pt x="78" y="328"/>
                  </a:cubicBezTo>
                  <a:cubicBezTo>
                    <a:pt x="94" y="359"/>
                    <a:pt x="140" y="374"/>
                    <a:pt x="171" y="374"/>
                  </a:cubicBezTo>
                  <a:cubicBezTo>
                    <a:pt x="264" y="374"/>
                    <a:pt x="342" y="312"/>
                    <a:pt x="373" y="235"/>
                  </a:cubicBezTo>
                  <a:cubicBezTo>
                    <a:pt x="389" y="173"/>
                    <a:pt x="373" y="142"/>
                    <a:pt x="327" y="80"/>
                  </a:cubicBezTo>
                  <a:cubicBezTo>
                    <a:pt x="287" y="31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26"/>
            <p:cNvSpPr/>
            <p:nvPr/>
          </p:nvSpPr>
          <p:spPr>
            <a:xfrm>
              <a:off x="4956838" y="4199725"/>
              <a:ext cx="10875" cy="10025"/>
            </a:xfrm>
            <a:custGeom>
              <a:avLst/>
              <a:gdLst/>
              <a:ahLst/>
              <a:cxnLst/>
              <a:rect l="l" t="t" r="r" b="b"/>
              <a:pathLst>
                <a:path w="435" h="401" extrusionOk="0">
                  <a:moveTo>
                    <a:pt x="221" y="0"/>
                  </a:moveTo>
                  <a:cubicBezTo>
                    <a:pt x="187" y="0"/>
                    <a:pt x="154" y="9"/>
                    <a:pt x="124" y="28"/>
                  </a:cubicBezTo>
                  <a:cubicBezTo>
                    <a:pt x="31" y="90"/>
                    <a:pt x="0" y="199"/>
                    <a:pt x="47" y="292"/>
                  </a:cubicBezTo>
                  <a:cubicBezTo>
                    <a:pt x="78" y="354"/>
                    <a:pt x="140" y="401"/>
                    <a:pt x="217" y="401"/>
                  </a:cubicBezTo>
                  <a:cubicBezTo>
                    <a:pt x="264" y="401"/>
                    <a:pt x="295" y="370"/>
                    <a:pt x="310" y="370"/>
                  </a:cubicBezTo>
                  <a:cubicBezTo>
                    <a:pt x="357" y="354"/>
                    <a:pt x="388" y="323"/>
                    <a:pt x="419" y="261"/>
                  </a:cubicBezTo>
                  <a:cubicBezTo>
                    <a:pt x="435" y="199"/>
                    <a:pt x="435" y="168"/>
                    <a:pt x="388" y="106"/>
                  </a:cubicBezTo>
                  <a:cubicBezTo>
                    <a:pt x="367" y="42"/>
                    <a:pt x="294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26"/>
            <p:cNvSpPr/>
            <p:nvPr/>
          </p:nvSpPr>
          <p:spPr>
            <a:xfrm>
              <a:off x="4948313" y="4163500"/>
              <a:ext cx="10100" cy="9800"/>
            </a:xfrm>
            <a:custGeom>
              <a:avLst/>
              <a:gdLst/>
              <a:ahLst/>
              <a:cxnLst/>
              <a:rect l="l" t="t" r="r" b="b"/>
              <a:pathLst>
                <a:path w="404" h="392" extrusionOk="0">
                  <a:moveTo>
                    <a:pt x="202" y="0"/>
                  </a:moveTo>
                  <a:cubicBezTo>
                    <a:pt x="191" y="0"/>
                    <a:pt x="181" y="1"/>
                    <a:pt x="171" y="4"/>
                  </a:cubicBezTo>
                  <a:lnTo>
                    <a:pt x="171" y="66"/>
                  </a:lnTo>
                  <a:lnTo>
                    <a:pt x="140" y="82"/>
                  </a:lnTo>
                  <a:lnTo>
                    <a:pt x="109" y="35"/>
                  </a:lnTo>
                  <a:cubicBezTo>
                    <a:pt x="62" y="66"/>
                    <a:pt x="16" y="113"/>
                    <a:pt x="16" y="175"/>
                  </a:cubicBezTo>
                  <a:cubicBezTo>
                    <a:pt x="0" y="237"/>
                    <a:pt x="31" y="314"/>
                    <a:pt x="78" y="345"/>
                  </a:cubicBezTo>
                  <a:cubicBezTo>
                    <a:pt x="109" y="376"/>
                    <a:pt x="155" y="392"/>
                    <a:pt x="186" y="392"/>
                  </a:cubicBezTo>
                  <a:lnTo>
                    <a:pt x="248" y="392"/>
                  </a:lnTo>
                  <a:cubicBezTo>
                    <a:pt x="310" y="376"/>
                    <a:pt x="372" y="330"/>
                    <a:pt x="388" y="268"/>
                  </a:cubicBezTo>
                  <a:cubicBezTo>
                    <a:pt x="403" y="221"/>
                    <a:pt x="388" y="159"/>
                    <a:pt x="341" y="97"/>
                  </a:cubicBezTo>
                  <a:cubicBezTo>
                    <a:pt x="302" y="32"/>
                    <a:pt x="253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26"/>
            <p:cNvSpPr/>
            <p:nvPr/>
          </p:nvSpPr>
          <p:spPr>
            <a:xfrm>
              <a:off x="4988638" y="4199125"/>
              <a:ext cx="9700" cy="9850"/>
            </a:xfrm>
            <a:custGeom>
              <a:avLst/>
              <a:gdLst/>
              <a:ahLst/>
              <a:cxnLst/>
              <a:rect l="l" t="t" r="r" b="b"/>
              <a:pathLst>
                <a:path w="388" h="394" extrusionOk="0">
                  <a:moveTo>
                    <a:pt x="178" y="52"/>
                  </a:moveTo>
                  <a:lnTo>
                    <a:pt x="171" y="83"/>
                  </a:lnTo>
                  <a:lnTo>
                    <a:pt x="171" y="68"/>
                  </a:lnTo>
                  <a:lnTo>
                    <a:pt x="178" y="52"/>
                  </a:lnTo>
                  <a:close/>
                  <a:moveTo>
                    <a:pt x="167" y="0"/>
                  </a:moveTo>
                  <a:cubicBezTo>
                    <a:pt x="127" y="0"/>
                    <a:pt x="82" y="21"/>
                    <a:pt x="47" y="68"/>
                  </a:cubicBezTo>
                  <a:cubicBezTo>
                    <a:pt x="16" y="130"/>
                    <a:pt x="0" y="208"/>
                    <a:pt x="16" y="254"/>
                  </a:cubicBezTo>
                  <a:cubicBezTo>
                    <a:pt x="47" y="332"/>
                    <a:pt x="155" y="394"/>
                    <a:pt x="233" y="394"/>
                  </a:cubicBezTo>
                  <a:cubicBezTo>
                    <a:pt x="264" y="394"/>
                    <a:pt x="279" y="394"/>
                    <a:pt x="310" y="378"/>
                  </a:cubicBezTo>
                  <a:lnTo>
                    <a:pt x="326" y="363"/>
                  </a:lnTo>
                  <a:lnTo>
                    <a:pt x="388" y="68"/>
                  </a:lnTo>
                  <a:lnTo>
                    <a:pt x="193" y="23"/>
                  </a:lnTo>
                  <a:lnTo>
                    <a:pt x="202" y="6"/>
                  </a:lnTo>
                  <a:cubicBezTo>
                    <a:pt x="191" y="2"/>
                    <a:pt x="179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26"/>
            <p:cNvSpPr/>
            <p:nvPr/>
          </p:nvSpPr>
          <p:spPr>
            <a:xfrm>
              <a:off x="4957613" y="3897775"/>
              <a:ext cx="12825" cy="11875"/>
            </a:xfrm>
            <a:custGeom>
              <a:avLst/>
              <a:gdLst/>
              <a:ahLst/>
              <a:cxnLst/>
              <a:rect l="l" t="t" r="r" b="b"/>
              <a:pathLst>
                <a:path w="513" h="475" extrusionOk="0">
                  <a:moveTo>
                    <a:pt x="293" y="0"/>
                  </a:moveTo>
                  <a:cubicBezTo>
                    <a:pt x="201" y="0"/>
                    <a:pt x="99" y="58"/>
                    <a:pt x="31" y="149"/>
                  </a:cubicBezTo>
                  <a:cubicBezTo>
                    <a:pt x="0" y="180"/>
                    <a:pt x="0" y="226"/>
                    <a:pt x="0" y="257"/>
                  </a:cubicBezTo>
                  <a:cubicBezTo>
                    <a:pt x="0" y="319"/>
                    <a:pt x="31" y="397"/>
                    <a:pt x="93" y="428"/>
                  </a:cubicBezTo>
                  <a:cubicBezTo>
                    <a:pt x="124" y="459"/>
                    <a:pt x="186" y="474"/>
                    <a:pt x="248" y="474"/>
                  </a:cubicBezTo>
                  <a:cubicBezTo>
                    <a:pt x="326" y="474"/>
                    <a:pt x="404" y="428"/>
                    <a:pt x="466" y="381"/>
                  </a:cubicBezTo>
                  <a:cubicBezTo>
                    <a:pt x="497" y="319"/>
                    <a:pt x="512" y="242"/>
                    <a:pt x="497" y="180"/>
                  </a:cubicBezTo>
                  <a:cubicBezTo>
                    <a:pt x="481" y="118"/>
                    <a:pt x="435" y="71"/>
                    <a:pt x="388" y="24"/>
                  </a:cubicBezTo>
                  <a:cubicBezTo>
                    <a:pt x="359" y="8"/>
                    <a:pt x="326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26"/>
            <p:cNvSpPr/>
            <p:nvPr/>
          </p:nvSpPr>
          <p:spPr>
            <a:xfrm>
              <a:off x="5030113" y="3772750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94" y="0"/>
                  </a:moveTo>
                  <a:lnTo>
                    <a:pt x="94" y="62"/>
                  </a:lnTo>
                  <a:cubicBezTo>
                    <a:pt x="94" y="78"/>
                    <a:pt x="78" y="109"/>
                    <a:pt x="63" y="109"/>
                  </a:cubicBezTo>
                  <a:lnTo>
                    <a:pt x="1" y="109"/>
                  </a:lnTo>
                  <a:lnTo>
                    <a:pt x="1" y="388"/>
                  </a:lnTo>
                  <a:lnTo>
                    <a:pt x="16" y="419"/>
                  </a:lnTo>
                  <a:cubicBezTo>
                    <a:pt x="125" y="435"/>
                    <a:pt x="202" y="450"/>
                    <a:pt x="249" y="450"/>
                  </a:cubicBezTo>
                  <a:lnTo>
                    <a:pt x="311" y="450"/>
                  </a:lnTo>
                  <a:cubicBezTo>
                    <a:pt x="373" y="435"/>
                    <a:pt x="435" y="388"/>
                    <a:pt x="466" y="357"/>
                  </a:cubicBezTo>
                  <a:cubicBezTo>
                    <a:pt x="481" y="311"/>
                    <a:pt x="512" y="264"/>
                    <a:pt x="481" y="218"/>
                  </a:cubicBezTo>
                  <a:cubicBezTo>
                    <a:pt x="450" y="78"/>
                    <a:pt x="295" y="47"/>
                    <a:pt x="171" y="3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26"/>
            <p:cNvSpPr/>
            <p:nvPr/>
          </p:nvSpPr>
          <p:spPr>
            <a:xfrm>
              <a:off x="4953738" y="3806875"/>
              <a:ext cx="11650" cy="10475"/>
            </a:xfrm>
            <a:custGeom>
              <a:avLst/>
              <a:gdLst/>
              <a:ahLst/>
              <a:cxnLst/>
              <a:rect l="l" t="t" r="r" b="b"/>
              <a:pathLst>
                <a:path w="466" h="419" extrusionOk="0">
                  <a:moveTo>
                    <a:pt x="171" y="0"/>
                  </a:moveTo>
                  <a:cubicBezTo>
                    <a:pt x="109" y="0"/>
                    <a:pt x="78" y="16"/>
                    <a:pt x="47" y="31"/>
                  </a:cubicBezTo>
                  <a:cubicBezTo>
                    <a:pt x="0" y="93"/>
                    <a:pt x="16" y="155"/>
                    <a:pt x="16" y="217"/>
                  </a:cubicBezTo>
                  <a:lnTo>
                    <a:pt x="16" y="295"/>
                  </a:lnTo>
                  <a:lnTo>
                    <a:pt x="0" y="326"/>
                  </a:lnTo>
                  <a:lnTo>
                    <a:pt x="310" y="419"/>
                  </a:lnTo>
                  <a:lnTo>
                    <a:pt x="326" y="419"/>
                  </a:lnTo>
                  <a:cubicBezTo>
                    <a:pt x="388" y="403"/>
                    <a:pt x="419" y="372"/>
                    <a:pt x="434" y="310"/>
                  </a:cubicBezTo>
                  <a:cubicBezTo>
                    <a:pt x="465" y="248"/>
                    <a:pt x="465" y="171"/>
                    <a:pt x="434" y="140"/>
                  </a:cubicBezTo>
                  <a:cubicBezTo>
                    <a:pt x="403" y="62"/>
                    <a:pt x="279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26"/>
            <p:cNvSpPr/>
            <p:nvPr/>
          </p:nvSpPr>
          <p:spPr>
            <a:xfrm>
              <a:off x="4996763" y="4030200"/>
              <a:ext cx="12050" cy="11275"/>
            </a:xfrm>
            <a:custGeom>
              <a:avLst/>
              <a:gdLst/>
              <a:ahLst/>
              <a:cxnLst/>
              <a:rect l="l" t="t" r="r" b="b"/>
              <a:pathLst>
                <a:path w="482" h="451" extrusionOk="0">
                  <a:moveTo>
                    <a:pt x="140" y="1"/>
                  </a:moveTo>
                  <a:lnTo>
                    <a:pt x="109" y="16"/>
                  </a:lnTo>
                  <a:cubicBezTo>
                    <a:pt x="1" y="156"/>
                    <a:pt x="32" y="249"/>
                    <a:pt x="63" y="295"/>
                  </a:cubicBezTo>
                  <a:cubicBezTo>
                    <a:pt x="109" y="326"/>
                    <a:pt x="156" y="357"/>
                    <a:pt x="187" y="373"/>
                  </a:cubicBezTo>
                  <a:lnTo>
                    <a:pt x="419" y="451"/>
                  </a:lnTo>
                  <a:lnTo>
                    <a:pt x="450" y="404"/>
                  </a:lnTo>
                  <a:cubicBezTo>
                    <a:pt x="466" y="326"/>
                    <a:pt x="482" y="264"/>
                    <a:pt x="482" y="187"/>
                  </a:cubicBezTo>
                  <a:cubicBezTo>
                    <a:pt x="482" y="140"/>
                    <a:pt x="450" y="78"/>
                    <a:pt x="373" y="63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26"/>
            <p:cNvSpPr/>
            <p:nvPr/>
          </p:nvSpPr>
          <p:spPr>
            <a:xfrm>
              <a:off x="4905263" y="4081350"/>
              <a:ext cx="8550" cy="10150"/>
            </a:xfrm>
            <a:custGeom>
              <a:avLst/>
              <a:gdLst/>
              <a:ahLst/>
              <a:cxnLst/>
              <a:rect l="l" t="t" r="r" b="b"/>
              <a:pathLst>
                <a:path w="342" h="406" extrusionOk="0">
                  <a:moveTo>
                    <a:pt x="178" y="0"/>
                  </a:moveTo>
                  <a:cubicBezTo>
                    <a:pt x="114" y="0"/>
                    <a:pt x="51" y="30"/>
                    <a:pt x="31" y="80"/>
                  </a:cubicBezTo>
                  <a:cubicBezTo>
                    <a:pt x="0" y="157"/>
                    <a:pt x="0" y="281"/>
                    <a:pt x="62" y="359"/>
                  </a:cubicBezTo>
                  <a:cubicBezTo>
                    <a:pt x="94" y="405"/>
                    <a:pt x="125" y="405"/>
                    <a:pt x="156" y="405"/>
                  </a:cubicBezTo>
                  <a:cubicBezTo>
                    <a:pt x="202" y="405"/>
                    <a:pt x="280" y="359"/>
                    <a:pt x="311" y="297"/>
                  </a:cubicBezTo>
                  <a:cubicBezTo>
                    <a:pt x="342" y="219"/>
                    <a:pt x="326" y="142"/>
                    <a:pt x="311" y="64"/>
                  </a:cubicBezTo>
                  <a:lnTo>
                    <a:pt x="311" y="49"/>
                  </a:lnTo>
                  <a:lnTo>
                    <a:pt x="280" y="33"/>
                  </a:lnTo>
                  <a:cubicBezTo>
                    <a:pt x="251" y="10"/>
                    <a:pt x="214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26"/>
            <p:cNvSpPr/>
            <p:nvPr/>
          </p:nvSpPr>
          <p:spPr>
            <a:xfrm>
              <a:off x="5053763" y="3782050"/>
              <a:ext cx="11275" cy="12825"/>
            </a:xfrm>
            <a:custGeom>
              <a:avLst/>
              <a:gdLst/>
              <a:ahLst/>
              <a:cxnLst/>
              <a:rect l="l" t="t" r="r" b="b"/>
              <a:pathLst>
                <a:path w="451" h="513" extrusionOk="0">
                  <a:moveTo>
                    <a:pt x="280" y="1"/>
                  </a:moveTo>
                  <a:cubicBezTo>
                    <a:pt x="233" y="1"/>
                    <a:pt x="187" y="1"/>
                    <a:pt x="140" y="16"/>
                  </a:cubicBezTo>
                  <a:cubicBezTo>
                    <a:pt x="78" y="63"/>
                    <a:pt x="32" y="125"/>
                    <a:pt x="1" y="218"/>
                  </a:cubicBezTo>
                  <a:cubicBezTo>
                    <a:pt x="1" y="295"/>
                    <a:pt x="1" y="388"/>
                    <a:pt x="63" y="466"/>
                  </a:cubicBezTo>
                  <a:cubicBezTo>
                    <a:pt x="109" y="481"/>
                    <a:pt x="140" y="512"/>
                    <a:pt x="187" y="512"/>
                  </a:cubicBezTo>
                  <a:cubicBezTo>
                    <a:pt x="264" y="512"/>
                    <a:pt x="342" y="466"/>
                    <a:pt x="373" y="404"/>
                  </a:cubicBezTo>
                  <a:cubicBezTo>
                    <a:pt x="450" y="311"/>
                    <a:pt x="450" y="171"/>
                    <a:pt x="388" y="78"/>
                  </a:cubicBezTo>
                  <a:cubicBezTo>
                    <a:pt x="373" y="63"/>
                    <a:pt x="342" y="16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26"/>
            <p:cNvSpPr/>
            <p:nvPr/>
          </p:nvSpPr>
          <p:spPr>
            <a:xfrm>
              <a:off x="4973513" y="3797550"/>
              <a:ext cx="8150" cy="7025"/>
            </a:xfrm>
            <a:custGeom>
              <a:avLst/>
              <a:gdLst/>
              <a:ahLst/>
              <a:cxnLst/>
              <a:rect l="l" t="t" r="r" b="b"/>
              <a:pathLst>
                <a:path w="326" h="281" extrusionOk="0">
                  <a:moveTo>
                    <a:pt x="78" y="1"/>
                  </a:moveTo>
                  <a:lnTo>
                    <a:pt x="78" y="63"/>
                  </a:lnTo>
                  <a:lnTo>
                    <a:pt x="0" y="63"/>
                  </a:lnTo>
                  <a:lnTo>
                    <a:pt x="0" y="249"/>
                  </a:lnTo>
                  <a:lnTo>
                    <a:pt x="62" y="249"/>
                  </a:lnTo>
                  <a:cubicBezTo>
                    <a:pt x="78" y="249"/>
                    <a:pt x="109" y="280"/>
                    <a:pt x="140" y="280"/>
                  </a:cubicBezTo>
                  <a:cubicBezTo>
                    <a:pt x="171" y="280"/>
                    <a:pt x="217" y="249"/>
                    <a:pt x="248" y="234"/>
                  </a:cubicBezTo>
                  <a:cubicBezTo>
                    <a:pt x="310" y="172"/>
                    <a:pt x="326" y="94"/>
                    <a:pt x="295" y="17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26"/>
            <p:cNvSpPr/>
            <p:nvPr/>
          </p:nvSpPr>
          <p:spPr>
            <a:xfrm>
              <a:off x="5077813" y="3804950"/>
              <a:ext cx="8550" cy="9300"/>
            </a:xfrm>
            <a:custGeom>
              <a:avLst/>
              <a:gdLst/>
              <a:ahLst/>
              <a:cxnLst/>
              <a:rect l="l" t="t" r="r" b="b"/>
              <a:pathLst>
                <a:path w="342" h="372" extrusionOk="0">
                  <a:moveTo>
                    <a:pt x="141" y="0"/>
                  </a:moveTo>
                  <a:cubicBezTo>
                    <a:pt x="115" y="0"/>
                    <a:pt x="93" y="5"/>
                    <a:pt x="78" y="15"/>
                  </a:cubicBezTo>
                  <a:cubicBezTo>
                    <a:pt x="31" y="31"/>
                    <a:pt x="0" y="93"/>
                    <a:pt x="0" y="155"/>
                  </a:cubicBezTo>
                  <a:cubicBezTo>
                    <a:pt x="0" y="217"/>
                    <a:pt x="0" y="263"/>
                    <a:pt x="31" y="310"/>
                  </a:cubicBezTo>
                  <a:cubicBezTo>
                    <a:pt x="47" y="341"/>
                    <a:pt x="93" y="372"/>
                    <a:pt x="155" y="372"/>
                  </a:cubicBezTo>
                  <a:cubicBezTo>
                    <a:pt x="233" y="372"/>
                    <a:pt x="326" y="310"/>
                    <a:pt x="341" y="217"/>
                  </a:cubicBezTo>
                  <a:cubicBezTo>
                    <a:pt x="341" y="155"/>
                    <a:pt x="341" y="108"/>
                    <a:pt x="310" y="77"/>
                  </a:cubicBezTo>
                  <a:cubicBezTo>
                    <a:pt x="268" y="24"/>
                    <a:pt x="19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26"/>
            <p:cNvSpPr/>
            <p:nvPr/>
          </p:nvSpPr>
          <p:spPr>
            <a:xfrm>
              <a:off x="5018088" y="4259025"/>
              <a:ext cx="14375" cy="12000"/>
            </a:xfrm>
            <a:custGeom>
              <a:avLst/>
              <a:gdLst/>
              <a:ahLst/>
              <a:cxnLst/>
              <a:rect l="l" t="t" r="r" b="b"/>
              <a:pathLst>
                <a:path w="575" h="480" extrusionOk="0">
                  <a:moveTo>
                    <a:pt x="245" y="0"/>
                  </a:moveTo>
                  <a:cubicBezTo>
                    <a:pt x="182" y="0"/>
                    <a:pt x="119" y="20"/>
                    <a:pt x="78" y="60"/>
                  </a:cubicBezTo>
                  <a:cubicBezTo>
                    <a:pt x="32" y="91"/>
                    <a:pt x="1" y="153"/>
                    <a:pt x="1" y="216"/>
                  </a:cubicBezTo>
                  <a:cubicBezTo>
                    <a:pt x="1" y="293"/>
                    <a:pt x="16" y="371"/>
                    <a:pt x="78" y="402"/>
                  </a:cubicBezTo>
                  <a:cubicBezTo>
                    <a:pt x="140" y="464"/>
                    <a:pt x="218" y="479"/>
                    <a:pt x="311" y="479"/>
                  </a:cubicBezTo>
                  <a:cubicBezTo>
                    <a:pt x="342" y="479"/>
                    <a:pt x="388" y="479"/>
                    <a:pt x="420" y="464"/>
                  </a:cubicBezTo>
                  <a:cubicBezTo>
                    <a:pt x="451" y="464"/>
                    <a:pt x="466" y="448"/>
                    <a:pt x="482" y="448"/>
                  </a:cubicBezTo>
                  <a:cubicBezTo>
                    <a:pt x="528" y="417"/>
                    <a:pt x="544" y="386"/>
                    <a:pt x="544" y="340"/>
                  </a:cubicBezTo>
                  <a:cubicBezTo>
                    <a:pt x="575" y="231"/>
                    <a:pt x="528" y="91"/>
                    <a:pt x="404" y="45"/>
                  </a:cubicBezTo>
                  <a:cubicBezTo>
                    <a:pt x="360" y="16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26"/>
            <p:cNvSpPr/>
            <p:nvPr/>
          </p:nvSpPr>
          <p:spPr>
            <a:xfrm>
              <a:off x="4868813" y="4115900"/>
              <a:ext cx="9725" cy="10500"/>
            </a:xfrm>
            <a:custGeom>
              <a:avLst/>
              <a:gdLst/>
              <a:ahLst/>
              <a:cxnLst/>
              <a:rect l="l" t="t" r="r" b="b"/>
              <a:pathLst>
                <a:path w="389" h="420" extrusionOk="0">
                  <a:moveTo>
                    <a:pt x="63" y="0"/>
                  </a:moveTo>
                  <a:lnTo>
                    <a:pt x="32" y="47"/>
                  </a:lnTo>
                  <a:cubicBezTo>
                    <a:pt x="16" y="109"/>
                    <a:pt x="1" y="155"/>
                    <a:pt x="1" y="233"/>
                  </a:cubicBezTo>
                  <a:cubicBezTo>
                    <a:pt x="1" y="311"/>
                    <a:pt x="63" y="419"/>
                    <a:pt x="156" y="419"/>
                  </a:cubicBezTo>
                  <a:lnTo>
                    <a:pt x="171" y="419"/>
                  </a:lnTo>
                  <a:cubicBezTo>
                    <a:pt x="249" y="419"/>
                    <a:pt x="326" y="357"/>
                    <a:pt x="342" y="280"/>
                  </a:cubicBezTo>
                  <a:cubicBezTo>
                    <a:pt x="388" y="217"/>
                    <a:pt x="373" y="140"/>
                    <a:pt x="373" y="78"/>
                  </a:cubicBezTo>
                  <a:lnTo>
                    <a:pt x="342" y="47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26"/>
            <p:cNvSpPr/>
            <p:nvPr/>
          </p:nvSpPr>
          <p:spPr>
            <a:xfrm>
              <a:off x="4867663" y="3910850"/>
              <a:ext cx="12800" cy="11200"/>
            </a:xfrm>
            <a:custGeom>
              <a:avLst/>
              <a:gdLst/>
              <a:ahLst/>
              <a:cxnLst/>
              <a:rect l="l" t="t" r="r" b="b"/>
              <a:pathLst>
                <a:path w="512" h="448" extrusionOk="0">
                  <a:moveTo>
                    <a:pt x="200" y="1"/>
                  </a:moveTo>
                  <a:cubicBezTo>
                    <a:pt x="159" y="1"/>
                    <a:pt x="117" y="9"/>
                    <a:pt x="78" y="29"/>
                  </a:cubicBezTo>
                  <a:lnTo>
                    <a:pt x="62" y="44"/>
                  </a:lnTo>
                  <a:cubicBezTo>
                    <a:pt x="0" y="137"/>
                    <a:pt x="0" y="261"/>
                    <a:pt x="62" y="355"/>
                  </a:cubicBezTo>
                  <a:cubicBezTo>
                    <a:pt x="124" y="401"/>
                    <a:pt x="202" y="448"/>
                    <a:pt x="295" y="448"/>
                  </a:cubicBezTo>
                  <a:lnTo>
                    <a:pt x="372" y="448"/>
                  </a:lnTo>
                  <a:cubicBezTo>
                    <a:pt x="496" y="370"/>
                    <a:pt x="512" y="199"/>
                    <a:pt x="434" y="106"/>
                  </a:cubicBezTo>
                  <a:cubicBezTo>
                    <a:pt x="381" y="43"/>
                    <a:pt x="291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26"/>
            <p:cNvSpPr/>
            <p:nvPr/>
          </p:nvSpPr>
          <p:spPr>
            <a:xfrm>
              <a:off x="4876563" y="3945300"/>
              <a:ext cx="12050" cy="9700"/>
            </a:xfrm>
            <a:custGeom>
              <a:avLst/>
              <a:gdLst/>
              <a:ahLst/>
              <a:cxnLst/>
              <a:rect l="l" t="t" r="r" b="b"/>
              <a:pathLst>
                <a:path w="482" h="388" extrusionOk="0">
                  <a:moveTo>
                    <a:pt x="249" y="0"/>
                  </a:moveTo>
                  <a:cubicBezTo>
                    <a:pt x="187" y="0"/>
                    <a:pt x="140" y="31"/>
                    <a:pt x="78" y="47"/>
                  </a:cubicBezTo>
                  <a:lnTo>
                    <a:pt x="32" y="47"/>
                  </a:lnTo>
                  <a:lnTo>
                    <a:pt x="1" y="341"/>
                  </a:lnTo>
                  <a:lnTo>
                    <a:pt x="32" y="357"/>
                  </a:lnTo>
                  <a:cubicBezTo>
                    <a:pt x="94" y="372"/>
                    <a:pt x="156" y="388"/>
                    <a:pt x="233" y="388"/>
                  </a:cubicBezTo>
                  <a:lnTo>
                    <a:pt x="295" y="388"/>
                  </a:lnTo>
                  <a:cubicBezTo>
                    <a:pt x="388" y="372"/>
                    <a:pt x="482" y="295"/>
                    <a:pt x="482" y="202"/>
                  </a:cubicBezTo>
                  <a:cubicBezTo>
                    <a:pt x="482" y="155"/>
                    <a:pt x="466" y="109"/>
                    <a:pt x="420" y="62"/>
                  </a:cubicBezTo>
                  <a:cubicBezTo>
                    <a:pt x="373" y="31"/>
                    <a:pt x="311" y="0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26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26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26"/>
            <p:cNvSpPr/>
            <p:nvPr/>
          </p:nvSpPr>
          <p:spPr>
            <a:xfrm>
              <a:off x="5141013" y="3790975"/>
              <a:ext cx="48475" cy="17475"/>
            </a:xfrm>
            <a:custGeom>
              <a:avLst/>
              <a:gdLst/>
              <a:ahLst/>
              <a:cxnLst/>
              <a:rect l="l" t="t" r="r" b="b"/>
              <a:pathLst>
                <a:path w="1939" h="699" extrusionOk="0">
                  <a:moveTo>
                    <a:pt x="310" y="0"/>
                  </a:moveTo>
                  <a:cubicBezTo>
                    <a:pt x="155" y="0"/>
                    <a:pt x="47" y="31"/>
                    <a:pt x="31" y="93"/>
                  </a:cubicBezTo>
                  <a:lnTo>
                    <a:pt x="31" y="124"/>
                  </a:lnTo>
                  <a:cubicBezTo>
                    <a:pt x="0" y="326"/>
                    <a:pt x="140" y="481"/>
                    <a:pt x="341" y="543"/>
                  </a:cubicBezTo>
                  <a:cubicBezTo>
                    <a:pt x="678" y="639"/>
                    <a:pt x="1033" y="698"/>
                    <a:pt x="1385" y="698"/>
                  </a:cubicBezTo>
                  <a:cubicBezTo>
                    <a:pt x="1488" y="698"/>
                    <a:pt x="1590" y="693"/>
                    <a:pt x="1691" y="683"/>
                  </a:cubicBezTo>
                  <a:cubicBezTo>
                    <a:pt x="1768" y="683"/>
                    <a:pt x="1861" y="667"/>
                    <a:pt x="1908" y="636"/>
                  </a:cubicBezTo>
                  <a:cubicBezTo>
                    <a:pt x="1939" y="574"/>
                    <a:pt x="1861" y="435"/>
                    <a:pt x="1768" y="357"/>
                  </a:cubicBezTo>
                  <a:cubicBezTo>
                    <a:pt x="1381" y="31"/>
                    <a:pt x="80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26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26"/>
            <p:cNvSpPr/>
            <p:nvPr/>
          </p:nvSpPr>
          <p:spPr>
            <a:xfrm>
              <a:off x="5166988" y="4220200"/>
              <a:ext cx="39575" cy="19650"/>
            </a:xfrm>
            <a:custGeom>
              <a:avLst/>
              <a:gdLst/>
              <a:ahLst/>
              <a:cxnLst/>
              <a:rect l="l" t="t" r="r" b="b"/>
              <a:pathLst>
                <a:path w="1583" h="786" extrusionOk="0">
                  <a:moveTo>
                    <a:pt x="1272" y="0"/>
                  </a:moveTo>
                  <a:cubicBezTo>
                    <a:pt x="1241" y="0"/>
                    <a:pt x="1195" y="0"/>
                    <a:pt x="1179" y="16"/>
                  </a:cubicBezTo>
                  <a:cubicBezTo>
                    <a:pt x="791" y="140"/>
                    <a:pt x="435" y="295"/>
                    <a:pt x="109" y="528"/>
                  </a:cubicBezTo>
                  <a:cubicBezTo>
                    <a:pt x="31" y="590"/>
                    <a:pt x="0" y="621"/>
                    <a:pt x="0" y="667"/>
                  </a:cubicBezTo>
                  <a:cubicBezTo>
                    <a:pt x="0" y="698"/>
                    <a:pt x="93" y="760"/>
                    <a:pt x="187" y="776"/>
                  </a:cubicBezTo>
                  <a:cubicBezTo>
                    <a:pt x="234" y="783"/>
                    <a:pt x="282" y="786"/>
                    <a:pt x="330" y="786"/>
                  </a:cubicBezTo>
                  <a:cubicBezTo>
                    <a:pt x="730" y="786"/>
                    <a:pt x="1121" y="567"/>
                    <a:pt x="1412" y="373"/>
                  </a:cubicBezTo>
                  <a:cubicBezTo>
                    <a:pt x="1520" y="295"/>
                    <a:pt x="1582" y="233"/>
                    <a:pt x="1567" y="171"/>
                  </a:cubicBezTo>
                  <a:cubicBezTo>
                    <a:pt x="1567" y="171"/>
                    <a:pt x="1567" y="156"/>
                    <a:pt x="1551" y="156"/>
                  </a:cubicBezTo>
                  <a:cubicBezTo>
                    <a:pt x="1505" y="62"/>
                    <a:pt x="1396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26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26"/>
            <p:cNvSpPr/>
            <p:nvPr/>
          </p:nvSpPr>
          <p:spPr>
            <a:xfrm>
              <a:off x="5134038" y="3784000"/>
              <a:ext cx="63600" cy="32200"/>
            </a:xfrm>
            <a:custGeom>
              <a:avLst/>
              <a:gdLst/>
              <a:ahLst/>
              <a:cxnLst/>
              <a:rect l="l" t="t" r="r" b="b"/>
              <a:pathLst>
                <a:path w="2544" h="1288" extrusionOk="0">
                  <a:moveTo>
                    <a:pt x="698" y="279"/>
                  </a:moveTo>
                  <a:cubicBezTo>
                    <a:pt x="1086" y="279"/>
                    <a:pt x="1660" y="310"/>
                    <a:pt x="2047" y="636"/>
                  </a:cubicBezTo>
                  <a:cubicBezTo>
                    <a:pt x="2140" y="714"/>
                    <a:pt x="2218" y="853"/>
                    <a:pt x="2187" y="915"/>
                  </a:cubicBezTo>
                  <a:cubicBezTo>
                    <a:pt x="2140" y="946"/>
                    <a:pt x="2047" y="962"/>
                    <a:pt x="1970" y="962"/>
                  </a:cubicBezTo>
                  <a:cubicBezTo>
                    <a:pt x="1869" y="972"/>
                    <a:pt x="1767" y="977"/>
                    <a:pt x="1664" y="977"/>
                  </a:cubicBezTo>
                  <a:cubicBezTo>
                    <a:pt x="1312" y="977"/>
                    <a:pt x="957" y="918"/>
                    <a:pt x="620" y="822"/>
                  </a:cubicBezTo>
                  <a:cubicBezTo>
                    <a:pt x="419" y="760"/>
                    <a:pt x="310" y="605"/>
                    <a:pt x="310" y="434"/>
                  </a:cubicBezTo>
                  <a:lnTo>
                    <a:pt x="310" y="372"/>
                  </a:lnTo>
                  <a:cubicBezTo>
                    <a:pt x="326" y="310"/>
                    <a:pt x="434" y="279"/>
                    <a:pt x="589" y="279"/>
                  </a:cubicBezTo>
                  <a:close/>
                  <a:moveTo>
                    <a:pt x="589" y="0"/>
                  </a:moveTo>
                  <a:cubicBezTo>
                    <a:pt x="496" y="0"/>
                    <a:pt x="171" y="16"/>
                    <a:pt x="47" y="279"/>
                  </a:cubicBezTo>
                  <a:cubicBezTo>
                    <a:pt x="31" y="310"/>
                    <a:pt x="16" y="357"/>
                    <a:pt x="16" y="403"/>
                  </a:cubicBezTo>
                  <a:cubicBezTo>
                    <a:pt x="0" y="714"/>
                    <a:pt x="202" y="1008"/>
                    <a:pt x="512" y="1101"/>
                  </a:cubicBezTo>
                  <a:cubicBezTo>
                    <a:pt x="900" y="1225"/>
                    <a:pt x="1334" y="1287"/>
                    <a:pt x="1737" y="1287"/>
                  </a:cubicBezTo>
                  <a:lnTo>
                    <a:pt x="1970" y="1287"/>
                  </a:lnTo>
                  <a:cubicBezTo>
                    <a:pt x="2109" y="1256"/>
                    <a:pt x="2296" y="1241"/>
                    <a:pt x="2389" y="1086"/>
                  </a:cubicBezTo>
                  <a:cubicBezTo>
                    <a:pt x="2544" y="869"/>
                    <a:pt x="2420" y="605"/>
                    <a:pt x="2218" y="434"/>
                  </a:cubicBezTo>
                  <a:cubicBezTo>
                    <a:pt x="1753" y="47"/>
                    <a:pt x="1132" y="0"/>
                    <a:pt x="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26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26"/>
            <p:cNvSpPr/>
            <p:nvPr/>
          </p:nvSpPr>
          <p:spPr>
            <a:xfrm>
              <a:off x="5158463" y="4213325"/>
              <a:ext cx="55075" cy="33650"/>
            </a:xfrm>
            <a:custGeom>
              <a:avLst/>
              <a:gdLst/>
              <a:ahLst/>
              <a:cxnLst/>
              <a:rect l="l" t="t" r="r" b="b"/>
              <a:pathLst>
                <a:path w="2203" h="1346" extrusionOk="0">
                  <a:moveTo>
                    <a:pt x="1613" y="275"/>
                  </a:moveTo>
                  <a:cubicBezTo>
                    <a:pt x="1737" y="275"/>
                    <a:pt x="1830" y="337"/>
                    <a:pt x="1892" y="431"/>
                  </a:cubicBezTo>
                  <a:cubicBezTo>
                    <a:pt x="1908" y="431"/>
                    <a:pt x="1908" y="446"/>
                    <a:pt x="1908" y="446"/>
                  </a:cubicBezTo>
                  <a:cubicBezTo>
                    <a:pt x="1908" y="508"/>
                    <a:pt x="1846" y="570"/>
                    <a:pt x="1753" y="648"/>
                  </a:cubicBezTo>
                  <a:cubicBezTo>
                    <a:pt x="1462" y="842"/>
                    <a:pt x="1071" y="1061"/>
                    <a:pt x="671" y="1061"/>
                  </a:cubicBezTo>
                  <a:cubicBezTo>
                    <a:pt x="623" y="1061"/>
                    <a:pt x="575" y="1058"/>
                    <a:pt x="528" y="1051"/>
                  </a:cubicBezTo>
                  <a:cubicBezTo>
                    <a:pt x="434" y="1035"/>
                    <a:pt x="341" y="973"/>
                    <a:pt x="341" y="942"/>
                  </a:cubicBezTo>
                  <a:cubicBezTo>
                    <a:pt x="341" y="896"/>
                    <a:pt x="372" y="865"/>
                    <a:pt x="450" y="803"/>
                  </a:cubicBezTo>
                  <a:cubicBezTo>
                    <a:pt x="776" y="570"/>
                    <a:pt x="1132" y="415"/>
                    <a:pt x="1520" y="291"/>
                  </a:cubicBezTo>
                  <a:cubicBezTo>
                    <a:pt x="1536" y="275"/>
                    <a:pt x="1582" y="275"/>
                    <a:pt x="1613" y="275"/>
                  </a:cubicBezTo>
                  <a:close/>
                  <a:moveTo>
                    <a:pt x="1622" y="0"/>
                  </a:moveTo>
                  <a:cubicBezTo>
                    <a:pt x="1558" y="0"/>
                    <a:pt x="1492" y="9"/>
                    <a:pt x="1427" y="27"/>
                  </a:cubicBezTo>
                  <a:cubicBezTo>
                    <a:pt x="993" y="136"/>
                    <a:pt x="605" y="322"/>
                    <a:pt x="264" y="570"/>
                  </a:cubicBezTo>
                  <a:cubicBezTo>
                    <a:pt x="155" y="648"/>
                    <a:pt x="31" y="741"/>
                    <a:pt x="31" y="911"/>
                  </a:cubicBezTo>
                  <a:cubicBezTo>
                    <a:pt x="0" y="1144"/>
                    <a:pt x="233" y="1299"/>
                    <a:pt x="466" y="1330"/>
                  </a:cubicBezTo>
                  <a:cubicBezTo>
                    <a:pt x="528" y="1346"/>
                    <a:pt x="590" y="1346"/>
                    <a:pt x="652" y="1346"/>
                  </a:cubicBezTo>
                  <a:cubicBezTo>
                    <a:pt x="1117" y="1346"/>
                    <a:pt x="1551" y="1097"/>
                    <a:pt x="1892" y="880"/>
                  </a:cubicBezTo>
                  <a:cubicBezTo>
                    <a:pt x="2094" y="741"/>
                    <a:pt x="2203" y="586"/>
                    <a:pt x="2172" y="415"/>
                  </a:cubicBezTo>
                  <a:cubicBezTo>
                    <a:pt x="2172" y="353"/>
                    <a:pt x="2156" y="322"/>
                    <a:pt x="2141" y="275"/>
                  </a:cubicBezTo>
                  <a:cubicBezTo>
                    <a:pt x="2033" y="97"/>
                    <a:pt x="1835" y="0"/>
                    <a:pt x="1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26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26"/>
            <p:cNvSpPr/>
            <p:nvPr/>
          </p:nvSpPr>
          <p:spPr>
            <a:xfrm>
              <a:off x="5102238" y="4245800"/>
              <a:ext cx="6600" cy="15525"/>
            </a:xfrm>
            <a:custGeom>
              <a:avLst/>
              <a:gdLst/>
              <a:ahLst/>
              <a:cxnLst/>
              <a:rect l="l" t="t" r="r" b="b"/>
              <a:pathLst>
                <a:path w="264" h="621" extrusionOk="0">
                  <a:moveTo>
                    <a:pt x="0" y="0"/>
                  </a:moveTo>
                  <a:lnTo>
                    <a:pt x="0" y="620"/>
                  </a:lnTo>
                  <a:cubicBezTo>
                    <a:pt x="78" y="620"/>
                    <a:pt x="186" y="574"/>
                    <a:pt x="233" y="465"/>
                  </a:cubicBezTo>
                  <a:cubicBezTo>
                    <a:pt x="264" y="434"/>
                    <a:pt x="264" y="388"/>
                    <a:pt x="264" y="357"/>
                  </a:cubicBezTo>
                  <a:cubicBezTo>
                    <a:pt x="264" y="202"/>
                    <a:pt x="155" y="7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26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26"/>
            <p:cNvSpPr/>
            <p:nvPr/>
          </p:nvSpPr>
          <p:spPr>
            <a:xfrm>
              <a:off x="5186763" y="3854950"/>
              <a:ext cx="48500" cy="42675"/>
            </a:xfrm>
            <a:custGeom>
              <a:avLst/>
              <a:gdLst/>
              <a:ahLst/>
              <a:cxnLst/>
              <a:rect l="l" t="t" r="r" b="b"/>
              <a:pathLst>
                <a:path w="1940" h="1707" extrusionOk="0">
                  <a:moveTo>
                    <a:pt x="822" y="0"/>
                  </a:moveTo>
                  <a:cubicBezTo>
                    <a:pt x="760" y="0"/>
                    <a:pt x="698" y="78"/>
                    <a:pt x="698" y="156"/>
                  </a:cubicBezTo>
                  <a:lnTo>
                    <a:pt x="729" y="419"/>
                  </a:lnTo>
                  <a:cubicBezTo>
                    <a:pt x="621" y="280"/>
                    <a:pt x="466" y="171"/>
                    <a:pt x="326" y="47"/>
                  </a:cubicBezTo>
                  <a:cubicBezTo>
                    <a:pt x="295" y="24"/>
                    <a:pt x="256" y="12"/>
                    <a:pt x="218" y="12"/>
                  </a:cubicBezTo>
                  <a:cubicBezTo>
                    <a:pt x="179" y="12"/>
                    <a:pt x="140" y="24"/>
                    <a:pt x="109" y="47"/>
                  </a:cubicBezTo>
                  <a:cubicBezTo>
                    <a:pt x="47" y="109"/>
                    <a:pt x="47" y="202"/>
                    <a:pt x="109" y="264"/>
                  </a:cubicBezTo>
                  <a:cubicBezTo>
                    <a:pt x="280" y="435"/>
                    <a:pt x="481" y="590"/>
                    <a:pt x="698" y="745"/>
                  </a:cubicBezTo>
                  <a:cubicBezTo>
                    <a:pt x="497" y="776"/>
                    <a:pt x="311" y="776"/>
                    <a:pt x="140" y="791"/>
                  </a:cubicBezTo>
                  <a:cubicBezTo>
                    <a:pt x="62" y="791"/>
                    <a:pt x="0" y="869"/>
                    <a:pt x="0" y="946"/>
                  </a:cubicBezTo>
                  <a:cubicBezTo>
                    <a:pt x="0" y="1024"/>
                    <a:pt x="62" y="1086"/>
                    <a:pt x="140" y="1086"/>
                  </a:cubicBezTo>
                  <a:cubicBezTo>
                    <a:pt x="373" y="1086"/>
                    <a:pt x="574" y="1055"/>
                    <a:pt x="807" y="1040"/>
                  </a:cubicBezTo>
                  <a:lnTo>
                    <a:pt x="869" y="1567"/>
                  </a:lnTo>
                  <a:cubicBezTo>
                    <a:pt x="869" y="1644"/>
                    <a:pt x="947" y="1706"/>
                    <a:pt x="1009" y="1706"/>
                  </a:cubicBezTo>
                  <a:lnTo>
                    <a:pt x="1024" y="1706"/>
                  </a:lnTo>
                  <a:cubicBezTo>
                    <a:pt x="1102" y="1706"/>
                    <a:pt x="1164" y="1629"/>
                    <a:pt x="1164" y="1551"/>
                  </a:cubicBezTo>
                  <a:lnTo>
                    <a:pt x="1102" y="1086"/>
                  </a:lnTo>
                  <a:lnTo>
                    <a:pt x="1102" y="1086"/>
                  </a:lnTo>
                  <a:cubicBezTo>
                    <a:pt x="1303" y="1210"/>
                    <a:pt x="1489" y="1350"/>
                    <a:pt x="1706" y="1474"/>
                  </a:cubicBezTo>
                  <a:cubicBezTo>
                    <a:pt x="1722" y="1489"/>
                    <a:pt x="1737" y="1489"/>
                    <a:pt x="1784" y="1489"/>
                  </a:cubicBezTo>
                  <a:cubicBezTo>
                    <a:pt x="1846" y="1489"/>
                    <a:pt x="1877" y="1474"/>
                    <a:pt x="1893" y="1412"/>
                  </a:cubicBezTo>
                  <a:cubicBezTo>
                    <a:pt x="1939" y="1334"/>
                    <a:pt x="1924" y="1257"/>
                    <a:pt x="1846" y="1210"/>
                  </a:cubicBezTo>
                  <a:cubicBezTo>
                    <a:pt x="1722" y="1164"/>
                    <a:pt x="1613" y="1086"/>
                    <a:pt x="1505" y="1009"/>
                  </a:cubicBezTo>
                  <a:cubicBezTo>
                    <a:pt x="1582" y="1009"/>
                    <a:pt x="1660" y="978"/>
                    <a:pt x="1737" y="978"/>
                  </a:cubicBezTo>
                  <a:cubicBezTo>
                    <a:pt x="1815" y="978"/>
                    <a:pt x="1877" y="900"/>
                    <a:pt x="1877" y="822"/>
                  </a:cubicBezTo>
                  <a:cubicBezTo>
                    <a:pt x="1877" y="745"/>
                    <a:pt x="1800" y="698"/>
                    <a:pt x="1722" y="698"/>
                  </a:cubicBezTo>
                  <a:cubicBezTo>
                    <a:pt x="1536" y="714"/>
                    <a:pt x="1334" y="729"/>
                    <a:pt x="1117" y="745"/>
                  </a:cubicBezTo>
                  <a:cubicBezTo>
                    <a:pt x="1102" y="729"/>
                    <a:pt x="1055" y="714"/>
                    <a:pt x="1040" y="698"/>
                  </a:cubicBezTo>
                  <a:lnTo>
                    <a:pt x="993" y="124"/>
                  </a:lnTo>
                  <a:cubicBezTo>
                    <a:pt x="993" y="47"/>
                    <a:pt x="915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26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26"/>
            <p:cNvSpPr/>
            <p:nvPr/>
          </p:nvSpPr>
          <p:spPr>
            <a:xfrm>
              <a:off x="5102238" y="3766550"/>
              <a:ext cx="24050" cy="8925"/>
            </a:xfrm>
            <a:custGeom>
              <a:avLst/>
              <a:gdLst/>
              <a:ahLst/>
              <a:cxnLst/>
              <a:rect l="l" t="t" r="r" b="b"/>
              <a:pathLst>
                <a:path w="962" h="357" extrusionOk="0">
                  <a:moveTo>
                    <a:pt x="0" y="0"/>
                  </a:moveTo>
                  <a:lnTo>
                    <a:pt x="0" y="295"/>
                  </a:lnTo>
                  <a:cubicBezTo>
                    <a:pt x="264" y="310"/>
                    <a:pt x="543" y="310"/>
                    <a:pt x="760" y="357"/>
                  </a:cubicBezTo>
                  <a:lnTo>
                    <a:pt x="807" y="357"/>
                  </a:lnTo>
                  <a:cubicBezTo>
                    <a:pt x="853" y="357"/>
                    <a:pt x="931" y="310"/>
                    <a:pt x="931" y="233"/>
                  </a:cubicBezTo>
                  <a:cubicBezTo>
                    <a:pt x="962" y="155"/>
                    <a:pt x="900" y="78"/>
                    <a:pt x="822" y="62"/>
                  </a:cubicBezTo>
                  <a:cubicBezTo>
                    <a:pt x="590" y="16"/>
                    <a:pt x="29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26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26"/>
            <p:cNvSpPr/>
            <p:nvPr/>
          </p:nvSpPr>
          <p:spPr>
            <a:xfrm>
              <a:off x="5250338" y="3820825"/>
              <a:ext cx="34925" cy="29100"/>
            </a:xfrm>
            <a:custGeom>
              <a:avLst/>
              <a:gdLst/>
              <a:ahLst/>
              <a:cxnLst/>
              <a:rect l="l" t="t" r="r" b="b"/>
              <a:pathLst>
                <a:path w="1397" h="1164" extrusionOk="0">
                  <a:moveTo>
                    <a:pt x="127" y="1"/>
                  </a:moveTo>
                  <a:cubicBezTo>
                    <a:pt x="79" y="1"/>
                    <a:pt x="37" y="21"/>
                    <a:pt x="16" y="63"/>
                  </a:cubicBezTo>
                  <a:cubicBezTo>
                    <a:pt x="1" y="140"/>
                    <a:pt x="16" y="218"/>
                    <a:pt x="79" y="280"/>
                  </a:cubicBezTo>
                  <a:cubicBezTo>
                    <a:pt x="79" y="280"/>
                    <a:pt x="652" y="621"/>
                    <a:pt x="1133" y="1133"/>
                  </a:cubicBezTo>
                  <a:cubicBezTo>
                    <a:pt x="1164" y="1164"/>
                    <a:pt x="1195" y="1164"/>
                    <a:pt x="1242" y="1164"/>
                  </a:cubicBezTo>
                  <a:cubicBezTo>
                    <a:pt x="1273" y="1164"/>
                    <a:pt x="1319" y="1148"/>
                    <a:pt x="1335" y="1133"/>
                  </a:cubicBezTo>
                  <a:cubicBezTo>
                    <a:pt x="1397" y="1071"/>
                    <a:pt x="1397" y="978"/>
                    <a:pt x="1335" y="916"/>
                  </a:cubicBezTo>
                  <a:cubicBezTo>
                    <a:pt x="823" y="388"/>
                    <a:pt x="249" y="16"/>
                    <a:pt x="203" y="16"/>
                  </a:cubicBezTo>
                  <a:cubicBezTo>
                    <a:pt x="177" y="6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26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26"/>
            <p:cNvSpPr/>
            <p:nvPr/>
          </p:nvSpPr>
          <p:spPr>
            <a:xfrm>
              <a:off x="5322863" y="3904400"/>
              <a:ext cx="25225" cy="47900"/>
            </a:xfrm>
            <a:custGeom>
              <a:avLst/>
              <a:gdLst/>
              <a:ahLst/>
              <a:cxnLst/>
              <a:rect l="l" t="t" r="r" b="b"/>
              <a:pathLst>
                <a:path w="1009" h="1916" extrusionOk="0">
                  <a:moveTo>
                    <a:pt x="182" y="0"/>
                  </a:moveTo>
                  <a:cubicBezTo>
                    <a:pt x="151" y="0"/>
                    <a:pt x="119" y="13"/>
                    <a:pt x="93" y="39"/>
                  </a:cubicBezTo>
                  <a:cubicBezTo>
                    <a:pt x="47" y="70"/>
                    <a:pt x="0" y="163"/>
                    <a:pt x="62" y="225"/>
                  </a:cubicBezTo>
                  <a:cubicBezTo>
                    <a:pt x="62" y="225"/>
                    <a:pt x="62" y="225"/>
                    <a:pt x="62" y="225"/>
                  </a:cubicBezTo>
                  <a:cubicBezTo>
                    <a:pt x="72" y="225"/>
                    <a:pt x="529" y="977"/>
                    <a:pt x="714" y="1791"/>
                  </a:cubicBezTo>
                  <a:cubicBezTo>
                    <a:pt x="745" y="1853"/>
                    <a:pt x="791" y="1915"/>
                    <a:pt x="853" y="1915"/>
                  </a:cubicBezTo>
                  <a:lnTo>
                    <a:pt x="900" y="1915"/>
                  </a:lnTo>
                  <a:cubicBezTo>
                    <a:pt x="977" y="1900"/>
                    <a:pt x="1008" y="1822"/>
                    <a:pt x="993" y="1745"/>
                  </a:cubicBezTo>
                  <a:cubicBezTo>
                    <a:pt x="776" y="861"/>
                    <a:pt x="310" y="85"/>
                    <a:pt x="295" y="70"/>
                  </a:cubicBezTo>
                  <a:cubicBezTo>
                    <a:pt x="268" y="25"/>
                    <a:pt x="22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26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26"/>
            <p:cNvSpPr/>
            <p:nvPr/>
          </p:nvSpPr>
          <p:spPr>
            <a:xfrm>
              <a:off x="5345338" y="3961125"/>
              <a:ext cx="10125" cy="40800"/>
            </a:xfrm>
            <a:custGeom>
              <a:avLst/>
              <a:gdLst/>
              <a:ahLst/>
              <a:cxnLst/>
              <a:rect l="l" t="t" r="r" b="b"/>
              <a:pathLst>
                <a:path w="405" h="1632" extrusionOk="0">
                  <a:moveTo>
                    <a:pt x="133" y="1"/>
                  </a:moveTo>
                  <a:cubicBezTo>
                    <a:pt x="125" y="1"/>
                    <a:pt x="117" y="1"/>
                    <a:pt x="109" y="3"/>
                  </a:cubicBezTo>
                  <a:cubicBezTo>
                    <a:pt x="47" y="19"/>
                    <a:pt x="1" y="96"/>
                    <a:pt x="16" y="174"/>
                  </a:cubicBezTo>
                  <a:cubicBezTo>
                    <a:pt x="16" y="174"/>
                    <a:pt x="156" y="1042"/>
                    <a:pt x="109" y="1492"/>
                  </a:cubicBezTo>
                  <a:cubicBezTo>
                    <a:pt x="109" y="1570"/>
                    <a:pt x="171" y="1632"/>
                    <a:pt x="249" y="1632"/>
                  </a:cubicBezTo>
                  <a:cubicBezTo>
                    <a:pt x="327" y="1632"/>
                    <a:pt x="389" y="1585"/>
                    <a:pt x="389" y="1507"/>
                  </a:cubicBezTo>
                  <a:cubicBezTo>
                    <a:pt x="404" y="1042"/>
                    <a:pt x="280" y="158"/>
                    <a:pt x="265" y="127"/>
                  </a:cubicBezTo>
                  <a:cubicBezTo>
                    <a:pt x="251" y="58"/>
                    <a:pt x="19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26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26"/>
            <p:cNvSpPr/>
            <p:nvPr/>
          </p:nvSpPr>
          <p:spPr>
            <a:xfrm>
              <a:off x="5347663" y="4013525"/>
              <a:ext cx="9725" cy="41125"/>
            </a:xfrm>
            <a:custGeom>
              <a:avLst/>
              <a:gdLst/>
              <a:ahLst/>
              <a:cxnLst/>
              <a:rect l="l" t="t" r="r" b="b"/>
              <a:pathLst>
                <a:path w="389" h="1645" extrusionOk="0">
                  <a:moveTo>
                    <a:pt x="249" y="1"/>
                  </a:moveTo>
                  <a:cubicBezTo>
                    <a:pt x="172" y="32"/>
                    <a:pt x="109" y="94"/>
                    <a:pt x="109" y="171"/>
                  </a:cubicBezTo>
                  <a:cubicBezTo>
                    <a:pt x="109" y="435"/>
                    <a:pt x="94" y="1195"/>
                    <a:pt x="16" y="1459"/>
                  </a:cubicBezTo>
                  <a:cubicBezTo>
                    <a:pt x="1" y="1536"/>
                    <a:pt x="32" y="1614"/>
                    <a:pt x="109" y="1645"/>
                  </a:cubicBezTo>
                  <a:lnTo>
                    <a:pt x="156" y="1645"/>
                  </a:lnTo>
                  <a:cubicBezTo>
                    <a:pt x="203" y="1645"/>
                    <a:pt x="265" y="1598"/>
                    <a:pt x="296" y="1521"/>
                  </a:cubicBezTo>
                  <a:cubicBezTo>
                    <a:pt x="389" y="1149"/>
                    <a:pt x="389" y="187"/>
                    <a:pt x="389" y="140"/>
                  </a:cubicBezTo>
                  <a:cubicBezTo>
                    <a:pt x="389" y="63"/>
                    <a:pt x="327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26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26"/>
            <p:cNvSpPr/>
            <p:nvPr/>
          </p:nvSpPr>
          <p:spPr>
            <a:xfrm>
              <a:off x="5298813" y="4119700"/>
              <a:ext cx="34150" cy="49725"/>
            </a:xfrm>
            <a:custGeom>
              <a:avLst/>
              <a:gdLst/>
              <a:ahLst/>
              <a:cxnLst/>
              <a:rect l="l" t="t" r="r" b="b"/>
              <a:pathLst>
                <a:path w="1366" h="1989" extrusionOk="0">
                  <a:moveTo>
                    <a:pt x="1227" y="0"/>
                  </a:moveTo>
                  <a:cubicBezTo>
                    <a:pt x="1160" y="0"/>
                    <a:pt x="1100" y="44"/>
                    <a:pt x="1086" y="112"/>
                  </a:cubicBezTo>
                  <a:cubicBezTo>
                    <a:pt x="931" y="624"/>
                    <a:pt x="47" y="1756"/>
                    <a:pt x="47" y="1756"/>
                  </a:cubicBezTo>
                  <a:cubicBezTo>
                    <a:pt x="1" y="1818"/>
                    <a:pt x="16" y="1911"/>
                    <a:pt x="78" y="1942"/>
                  </a:cubicBezTo>
                  <a:cubicBezTo>
                    <a:pt x="94" y="1973"/>
                    <a:pt x="125" y="1989"/>
                    <a:pt x="156" y="1989"/>
                  </a:cubicBezTo>
                  <a:cubicBezTo>
                    <a:pt x="187" y="1989"/>
                    <a:pt x="218" y="1973"/>
                    <a:pt x="264" y="1927"/>
                  </a:cubicBezTo>
                  <a:cubicBezTo>
                    <a:pt x="311" y="1896"/>
                    <a:pt x="1195" y="763"/>
                    <a:pt x="1350" y="190"/>
                  </a:cubicBezTo>
                  <a:cubicBezTo>
                    <a:pt x="1366" y="112"/>
                    <a:pt x="1335" y="34"/>
                    <a:pt x="1257" y="3"/>
                  </a:cubicBezTo>
                  <a:cubicBezTo>
                    <a:pt x="1247" y="1"/>
                    <a:pt x="1237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26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26"/>
            <p:cNvSpPr/>
            <p:nvPr/>
          </p:nvSpPr>
          <p:spPr>
            <a:xfrm>
              <a:off x="5227863" y="4203825"/>
              <a:ext cx="38800" cy="33450"/>
            </a:xfrm>
            <a:custGeom>
              <a:avLst/>
              <a:gdLst/>
              <a:ahLst/>
              <a:cxnLst/>
              <a:rect l="l" t="t" r="r" b="b"/>
              <a:pathLst>
                <a:path w="1552" h="1338" extrusionOk="0">
                  <a:moveTo>
                    <a:pt x="1409" y="0"/>
                  </a:moveTo>
                  <a:cubicBezTo>
                    <a:pt x="1368" y="0"/>
                    <a:pt x="1322" y="23"/>
                    <a:pt x="1303" y="51"/>
                  </a:cubicBezTo>
                  <a:cubicBezTo>
                    <a:pt x="1024" y="407"/>
                    <a:pt x="78" y="1059"/>
                    <a:pt x="78" y="1090"/>
                  </a:cubicBezTo>
                  <a:cubicBezTo>
                    <a:pt x="16" y="1121"/>
                    <a:pt x="0" y="1214"/>
                    <a:pt x="47" y="1276"/>
                  </a:cubicBezTo>
                  <a:cubicBezTo>
                    <a:pt x="62" y="1322"/>
                    <a:pt x="125" y="1338"/>
                    <a:pt x="156" y="1338"/>
                  </a:cubicBezTo>
                  <a:cubicBezTo>
                    <a:pt x="171" y="1338"/>
                    <a:pt x="218" y="1338"/>
                    <a:pt x="233" y="1307"/>
                  </a:cubicBezTo>
                  <a:cubicBezTo>
                    <a:pt x="280" y="1291"/>
                    <a:pt x="1226" y="609"/>
                    <a:pt x="1520" y="221"/>
                  </a:cubicBezTo>
                  <a:cubicBezTo>
                    <a:pt x="1551" y="175"/>
                    <a:pt x="1551" y="66"/>
                    <a:pt x="1474" y="35"/>
                  </a:cubicBezTo>
                  <a:cubicBezTo>
                    <a:pt x="1461" y="10"/>
                    <a:pt x="1437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26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26"/>
            <p:cNvSpPr/>
            <p:nvPr/>
          </p:nvSpPr>
          <p:spPr>
            <a:xfrm>
              <a:off x="5305013" y="4082875"/>
              <a:ext cx="22900" cy="34200"/>
            </a:xfrm>
            <a:custGeom>
              <a:avLst/>
              <a:gdLst/>
              <a:ahLst/>
              <a:cxnLst/>
              <a:rect l="l" t="t" r="r" b="b"/>
              <a:pathLst>
                <a:path w="916" h="1368" extrusionOk="0">
                  <a:moveTo>
                    <a:pt x="762" y="0"/>
                  </a:moveTo>
                  <a:cubicBezTo>
                    <a:pt x="695" y="0"/>
                    <a:pt x="635" y="44"/>
                    <a:pt x="621" y="112"/>
                  </a:cubicBezTo>
                  <a:cubicBezTo>
                    <a:pt x="466" y="623"/>
                    <a:pt x="63" y="1135"/>
                    <a:pt x="63" y="1135"/>
                  </a:cubicBezTo>
                  <a:cubicBezTo>
                    <a:pt x="1" y="1197"/>
                    <a:pt x="16" y="1290"/>
                    <a:pt x="78" y="1321"/>
                  </a:cubicBezTo>
                  <a:cubicBezTo>
                    <a:pt x="94" y="1368"/>
                    <a:pt x="109" y="1368"/>
                    <a:pt x="156" y="1368"/>
                  </a:cubicBezTo>
                  <a:cubicBezTo>
                    <a:pt x="187" y="1368"/>
                    <a:pt x="233" y="1352"/>
                    <a:pt x="265" y="1306"/>
                  </a:cubicBezTo>
                  <a:cubicBezTo>
                    <a:pt x="296" y="1290"/>
                    <a:pt x="714" y="748"/>
                    <a:pt x="885" y="189"/>
                  </a:cubicBezTo>
                  <a:cubicBezTo>
                    <a:pt x="916" y="112"/>
                    <a:pt x="869" y="34"/>
                    <a:pt x="792" y="3"/>
                  </a:cubicBezTo>
                  <a:cubicBezTo>
                    <a:pt x="782" y="1"/>
                    <a:pt x="772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26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26"/>
            <p:cNvSpPr/>
            <p:nvPr/>
          </p:nvSpPr>
          <p:spPr>
            <a:xfrm>
              <a:off x="5119288" y="4261775"/>
              <a:ext cx="32600" cy="10400"/>
            </a:xfrm>
            <a:custGeom>
              <a:avLst/>
              <a:gdLst/>
              <a:ahLst/>
              <a:cxnLst/>
              <a:rect l="l" t="t" r="r" b="b"/>
              <a:pathLst>
                <a:path w="1304" h="416" extrusionOk="0">
                  <a:moveTo>
                    <a:pt x="1143" y="1"/>
                  </a:moveTo>
                  <a:cubicBezTo>
                    <a:pt x="1125" y="1"/>
                    <a:pt x="1106" y="4"/>
                    <a:pt x="1086" y="12"/>
                  </a:cubicBezTo>
                  <a:cubicBezTo>
                    <a:pt x="854" y="90"/>
                    <a:pt x="311" y="121"/>
                    <a:pt x="140" y="121"/>
                  </a:cubicBezTo>
                  <a:cubicBezTo>
                    <a:pt x="63" y="121"/>
                    <a:pt x="1" y="199"/>
                    <a:pt x="1" y="276"/>
                  </a:cubicBezTo>
                  <a:cubicBezTo>
                    <a:pt x="1" y="354"/>
                    <a:pt x="63" y="416"/>
                    <a:pt x="140" y="416"/>
                  </a:cubicBezTo>
                  <a:cubicBezTo>
                    <a:pt x="171" y="416"/>
                    <a:pt x="869" y="400"/>
                    <a:pt x="1179" y="276"/>
                  </a:cubicBezTo>
                  <a:cubicBezTo>
                    <a:pt x="1257" y="261"/>
                    <a:pt x="1304" y="168"/>
                    <a:pt x="1257" y="90"/>
                  </a:cubicBezTo>
                  <a:cubicBezTo>
                    <a:pt x="1234" y="33"/>
                    <a:pt x="1194" y="1"/>
                    <a:pt x="1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26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26"/>
            <p:cNvSpPr/>
            <p:nvPr/>
          </p:nvSpPr>
          <p:spPr>
            <a:xfrm>
              <a:off x="5199163" y="3914275"/>
              <a:ext cx="12825" cy="11275"/>
            </a:xfrm>
            <a:custGeom>
              <a:avLst/>
              <a:gdLst/>
              <a:ahLst/>
              <a:cxnLst/>
              <a:rect l="l" t="t" r="r" b="b"/>
              <a:pathLst>
                <a:path w="513" h="451" extrusionOk="0">
                  <a:moveTo>
                    <a:pt x="187" y="0"/>
                  </a:moveTo>
                  <a:cubicBezTo>
                    <a:pt x="140" y="0"/>
                    <a:pt x="78" y="0"/>
                    <a:pt x="63" y="16"/>
                  </a:cubicBezTo>
                  <a:cubicBezTo>
                    <a:pt x="32" y="16"/>
                    <a:pt x="1" y="62"/>
                    <a:pt x="1" y="93"/>
                  </a:cubicBezTo>
                  <a:cubicBezTo>
                    <a:pt x="1" y="140"/>
                    <a:pt x="32" y="155"/>
                    <a:pt x="47" y="171"/>
                  </a:cubicBezTo>
                  <a:cubicBezTo>
                    <a:pt x="109" y="311"/>
                    <a:pt x="233" y="435"/>
                    <a:pt x="388" y="450"/>
                  </a:cubicBezTo>
                  <a:lnTo>
                    <a:pt x="419" y="450"/>
                  </a:lnTo>
                  <a:lnTo>
                    <a:pt x="435" y="435"/>
                  </a:lnTo>
                  <a:cubicBezTo>
                    <a:pt x="513" y="342"/>
                    <a:pt x="497" y="202"/>
                    <a:pt x="435" y="124"/>
                  </a:cubicBezTo>
                  <a:cubicBezTo>
                    <a:pt x="373" y="47"/>
                    <a:pt x="280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26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26"/>
            <p:cNvSpPr/>
            <p:nvPr/>
          </p:nvSpPr>
          <p:spPr>
            <a:xfrm>
              <a:off x="5173188" y="3918000"/>
              <a:ext cx="11275" cy="9475"/>
            </a:xfrm>
            <a:custGeom>
              <a:avLst/>
              <a:gdLst/>
              <a:ahLst/>
              <a:cxnLst/>
              <a:rect l="l" t="t" r="r" b="b"/>
              <a:pathLst>
                <a:path w="451" h="379" extrusionOk="0">
                  <a:moveTo>
                    <a:pt x="128" y="1"/>
                  </a:moveTo>
                  <a:cubicBezTo>
                    <a:pt x="107" y="1"/>
                    <a:pt x="85" y="3"/>
                    <a:pt x="63" y="6"/>
                  </a:cubicBezTo>
                  <a:lnTo>
                    <a:pt x="16" y="6"/>
                  </a:lnTo>
                  <a:lnTo>
                    <a:pt x="16" y="53"/>
                  </a:lnTo>
                  <a:cubicBezTo>
                    <a:pt x="1" y="146"/>
                    <a:pt x="63" y="239"/>
                    <a:pt x="109" y="301"/>
                  </a:cubicBezTo>
                  <a:cubicBezTo>
                    <a:pt x="171" y="348"/>
                    <a:pt x="264" y="363"/>
                    <a:pt x="342" y="379"/>
                  </a:cubicBezTo>
                  <a:lnTo>
                    <a:pt x="388" y="379"/>
                  </a:lnTo>
                  <a:lnTo>
                    <a:pt x="404" y="348"/>
                  </a:lnTo>
                  <a:cubicBezTo>
                    <a:pt x="450" y="239"/>
                    <a:pt x="419" y="131"/>
                    <a:pt x="326" y="69"/>
                  </a:cubicBezTo>
                  <a:cubicBezTo>
                    <a:pt x="267" y="21"/>
                    <a:pt x="19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26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26"/>
            <p:cNvSpPr/>
            <p:nvPr/>
          </p:nvSpPr>
          <p:spPr>
            <a:xfrm>
              <a:off x="5328663" y="3987875"/>
              <a:ext cx="8175" cy="22200"/>
            </a:xfrm>
            <a:custGeom>
              <a:avLst/>
              <a:gdLst/>
              <a:ahLst/>
              <a:cxnLst/>
              <a:rect l="l" t="t" r="r" b="b"/>
              <a:pathLst>
                <a:path w="327" h="888" extrusionOk="0">
                  <a:moveTo>
                    <a:pt x="98" y="0"/>
                  </a:moveTo>
                  <a:cubicBezTo>
                    <a:pt x="87" y="0"/>
                    <a:pt x="75" y="1"/>
                    <a:pt x="63" y="3"/>
                  </a:cubicBezTo>
                  <a:lnTo>
                    <a:pt x="16" y="34"/>
                  </a:lnTo>
                  <a:lnTo>
                    <a:pt x="16" y="65"/>
                  </a:lnTo>
                  <a:cubicBezTo>
                    <a:pt x="16" y="236"/>
                    <a:pt x="1" y="437"/>
                    <a:pt x="16" y="608"/>
                  </a:cubicBezTo>
                  <a:cubicBezTo>
                    <a:pt x="16" y="748"/>
                    <a:pt x="78" y="887"/>
                    <a:pt x="187" y="887"/>
                  </a:cubicBezTo>
                  <a:lnTo>
                    <a:pt x="234" y="887"/>
                  </a:lnTo>
                  <a:lnTo>
                    <a:pt x="249" y="841"/>
                  </a:lnTo>
                  <a:cubicBezTo>
                    <a:pt x="311" y="686"/>
                    <a:pt x="327" y="500"/>
                    <a:pt x="327" y="360"/>
                  </a:cubicBezTo>
                  <a:cubicBezTo>
                    <a:pt x="327" y="282"/>
                    <a:pt x="327" y="205"/>
                    <a:pt x="296" y="127"/>
                  </a:cubicBezTo>
                  <a:cubicBezTo>
                    <a:pt x="255" y="46"/>
                    <a:pt x="179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26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26"/>
            <p:cNvSpPr/>
            <p:nvPr/>
          </p:nvSpPr>
          <p:spPr>
            <a:xfrm>
              <a:off x="5211963" y="4170950"/>
              <a:ext cx="14375" cy="10500"/>
            </a:xfrm>
            <a:custGeom>
              <a:avLst/>
              <a:gdLst/>
              <a:ahLst/>
              <a:cxnLst/>
              <a:rect l="l" t="t" r="r" b="b"/>
              <a:pathLst>
                <a:path w="575" h="420" extrusionOk="0">
                  <a:moveTo>
                    <a:pt x="311" y="1"/>
                  </a:moveTo>
                  <a:lnTo>
                    <a:pt x="311" y="32"/>
                  </a:lnTo>
                  <a:cubicBezTo>
                    <a:pt x="311" y="78"/>
                    <a:pt x="264" y="125"/>
                    <a:pt x="218" y="125"/>
                  </a:cubicBezTo>
                  <a:lnTo>
                    <a:pt x="171" y="125"/>
                  </a:lnTo>
                  <a:cubicBezTo>
                    <a:pt x="109" y="125"/>
                    <a:pt x="63" y="156"/>
                    <a:pt x="16" y="202"/>
                  </a:cubicBezTo>
                  <a:cubicBezTo>
                    <a:pt x="1" y="249"/>
                    <a:pt x="1" y="280"/>
                    <a:pt x="16" y="326"/>
                  </a:cubicBezTo>
                  <a:cubicBezTo>
                    <a:pt x="63" y="388"/>
                    <a:pt x="109" y="419"/>
                    <a:pt x="171" y="419"/>
                  </a:cubicBezTo>
                  <a:lnTo>
                    <a:pt x="218" y="419"/>
                  </a:lnTo>
                  <a:cubicBezTo>
                    <a:pt x="311" y="419"/>
                    <a:pt x="404" y="388"/>
                    <a:pt x="466" y="326"/>
                  </a:cubicBezTo>
                  <a:cubicBezTo>
                    <a:pt x="543" y="249"/>
                    <a:pt x="574" y="109"/>
                    <a:pt x="543" y="16"/>
                  </a:cubicBezTo>
                  <a:lnTo>
                    <a:pt x="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26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26"/>
            <p:cNvSpPr/>
            <p:nvPr/>
          </p:nvSpPr>
          <p:spPr>
            <a:xfrm>
              <a:off x="5320538" y="3953550"/>
              <a:ext cx="10100" cy="9225"/>
            </a:xfrm>
            <a:custGeom>
              <a:avLst/>
              <a:gdLst/>
              <a:ahLst/>
              <a:cxnLst/>
              <a:rect l="l" t="t" r="r" b="b"/>
              <a:pathLst>
                <a:path w="404" h="369" extrusionOk="0">
                  <a:moveTo>
                    <a:pt x="216" y="1"/>
                  </a:moveTo>
                  <a:cubicBezTo>
                    <a:pt x="181" y="1"/>
                    <a:pt x="144" y="9"/>
                    <a:pt x="109" y="27"/>
                  </a:cubicBezTo>
                  <a:cubicBezTo>
                    <a:pt x="62" y="42"/>
                    <a:pt x="16" y="73"/>
                    <a:pt x="16" y="120"/>
                  </a:cubicBezTo>
                  <a:cubicBezTo>
                    <a:pt x="0" y="182"/>
                    <a:pt x="16" y="244"/>
                    <a:pt x="62" y="291"/>
                  </a:cubicBezTo>
                  <a:cubicBezTo>
                    <a:pt x="93" y="353"/>
                    <a:pt x="155" y="368"/>
                    <a:pt x="233" y="368"/>
                  </a:cubicBezTo>
                  <a:cubicBezTo>
                    <a:pt x="264" y="368"/>
                    <a:pt x="310" y="353"/>
                    <a:pt x="341" y="337"/>
                  </a:cubicBezTo>
                  <a:cubicBezTo>
                    <a:pt x="388" y="322"/>
                    <a:pt x="403" y="260"/>
                    <a:pt x="403" y="213"/>
                  </a:cubicBezTo>
                  <a:cubicBezTo>
                    <a:pt x="403" y="166"/>
                    <a:pt x="403" y="120"/>
                    <a:pt x="357" y="73"/>
                  </a:cubicBezTo>
                  <a:cubicBezTo>
                    <a:pt x="328" y="25"/>
                    <a:pt x="275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26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26"/>
            <p:cNvSpPr/>
            <p:nvPr/>
          </p:nvSpPr>
          <p:spPr>
            <a:xfrm>
              <a:off x="5130938" y="3906225"/>
              <a:ext cx="10875" cy="10000"/>
            </a:xfrm>
            <a:custGeom>
              <a:avLst/>
              <a:gdLst/>
              <a:ahLst/>
              <a:cxnLst/>
              <a:rect l="l" t="t" r="r" b="b"/>
              <a:pathLst>
                <a:path w="435" h="400" extrusionOk="0">
                  <a:moveTo>
                    <a:pt x="264" y="1"/>
                  </a:moveTo>
                  <a:cubicBezTo>
                    <a:pt x="202" y="1"/>
                    <a:pt x="134" y="21"/>
                    <a:pt x="78" y="59"/>
                  </a:cubicBezTo>
                  <a:cubicBezTo>
                    <a:pt x="16" y="90"/>
                    <a:pt x="0" y="167"/>
                    <a:pt x="16" y="276"/>
                  </a:cubicBezTo>
                  <a:cubicBezTo>
                    <a:pt x="62" y="353"/>
                    <a:pt x="140" y="400"/>
                    <a:pt x="217" y="400"/>
                  </a:cubicBezTo>
                  <a:cubicBezTo>
                    <a:pt x="295" y="400"/>
                    <a:pt x="357" y="369"/>
                    <a:pt x="388" y="291"/>
                  </a:cubicBezTo>
                  <a:cubicBezTo>
                    <a:pt x="434" y="214"/>
                    <a:pt x="434" y="136"/>
                    <a:pt x="388" y="59"/>
                  </a:cubicBezTo>
                  <a:lnTo>
                    <a:pt x="372" y="28"/>
                  </a:lnTo>
                  <a:cubicBezTo>
                    <a:pt x="342" y="9"/>
                    <a:pt x="304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26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26"/>
            <p:cNvSpPr/>
            <p:nvPr/>
          </p:nvSpPr>
          <p:spPr>
            <a:xfrm>
              <a:off x="5270888" y="4193375"/>
              <a:ext cx="11675" cy="12900"/>
            </a:xfrm>
            <a:custGeom>
              <a:avLst/>
              <a:gdLst/>
              <a:ahLst/>
              <a:cxnLst/>
              <a:rect l="l" t="t" r="r" b="b"/>
              <a:pathLst>
                <a:path w="467" h="516" extrusionOk="0">
                  <a:moveTo>
                    <a:pt x="354" y="1"/>
                  </a:moveTo>
                  <a:cubicBezTo>
                    <a:pt x="255" y="1"/>
                    <a:pt x="148" y="58"/>
                    <a:pt x="79" y="127"/>
                  </a:cubicBezTo>
                  <a:cubicBezTo>
                    <a:pt x="1" y="220"/>
                    <a:pt x="1" y="360"/>
                    <a:pt x="63" y="453"/>
                  </a:cubicBezTo>
                  <a:lnTo>
                    <a:pt x="79" y="469"/>
                  </a:lnTo>
                  <a:cubicBezTo>
                    <a:pt x="125" y="500"/>
                    <a:pt x="156" y="515"/>
                    <a:pt x="203" y="515"/>
                  </a:cubicBezTo>
                  <a:cubicBezTo>
                    <a:pt x="280" y="515"/>
                    <a:pt x="373" y="453"/>
                    <a:pt x="420" y="376"/>
                  </a:cubicBezTo>
                  <a:cubicBezTo>
                    <a:pt x="466" y="282"/>
                    <a:pt x="451" y="158"/>
                    <a:pt x="435" y="50"/>
                  </a:cubicBezTo>
                  <a:lnTo>
                    <a:pt x="435" y="3"/>
                  </a:lnTo>
                  <a:lnTo>
                    <a:pt x="389" y="3"/>
                  </a:lnTo>
                  <a:cubicBezTo>
                    <a:pt x="377" y="2"/>
                    <a:pt x="366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26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26"/>
            <p:cNvSpPr/>
            <p:nvPr/>
          </p:nvSpPr>
          <p:spPr>
            <a:xfrm>
              <a:off x="5111163" y="3794075"/>
              <a:ext cx="11650" cy="10500"/>
            </a:xfrm>
            <a:custGeom>
              <a:avLst/>
              <a:gdLst/>
              <a:ahLst/>
              <a:cxnLst/>
              <a:rect l="l" t="t" r="r" b="b"/>
              <a:pathLst>
                <a:path w="466" h="420" extrusionOk="0">
                  <a:moveTo>
                    <a:pt x="93" y="0"/>
                  </a:moveTo>
                  <a:lnTo>
                    <a:pt x="78" y="31"/>
                  </a:lnTo>
                  <a:cubicBezTo>
                    <a:pt x="0" y="124"/>
                    <a:pt x="0" y="280"/>
                    <a:pt x="78" y="357"/>
                  </a:cubicBezTo>
                  <a:cubicBezTo>
                    <a:pt x="109" y="388"/>
                    <a:pt x="171" y="419"/>
                    <a:pt x="248" y="419"/>
                  </a:cubicBezTo>
                  <a:cubicBezTo>
                    <a:pt x="310" y="419"/>
                    <a:pt x="357" y="388"/>
                    <a:pt x="403" y="342"/>
                  </a:cubicBezTo>
                  <a:cubicBezTo>
                    <a:pt x="450" y="295"/>
                    <a:pt x="465" y="218"/>
                    <a:pt x="450" y="156"/>
                  </a:cubicBezTo>
                  <a:cubicBezTo>
                    <a:pt x="419" y="109"/>
                    <a:pt x="388" y="47"/>
                    <a:pt x="326" y="31"/>
                  </a:cubicBezTo>
                  <a:cubicBezTo>
                    <a:pt x="295" y="0"/>
                    <a:pt x="248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26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26"/>
            <p:cNvSpPr/>
            <p:nvPr/>
          </p:nvSpPr>
          <p:spPr>
            <a:xfrm>
              <a:off x="5308888" y="3885875"/>
              <a:ext cx="8175" cy="8250"/>
            </a:xfrm>
            <a:custGeom>
              <a:avLst/>
              <a:gdLst/>
              <a:ahLst/>
              <a:cxnLst/>
              <a:rect l="l" t="t" r="r" b="b"/>
              <a:pathLst>
                <a:path w="327" h="330" extrusionOk="0">
                  <a:moveTo>
                    <a:pt x="117" y="0"/>
                  </a:moveTo>
                  <a:cubicBezTo>
                    <a:pt x="78" y="0"/>
                    <a:pt x="40" y="12"/>
                    <a:pt x="1" y="35"/>
                  </a:cubicBezTo>
                  <a:lnTo>
                    <a:pt x="16" y="97"/>
                  </a:lnTo>
                  <a:cubicBezTo>
                    <a:pt x="63" y="128"/>
                    <a:pt x="32" y="159"/>
                    <a:pt x="32" y="175"/>
                  </a:cubicBezTo>
                  <a:cubicBezTo>
                    <a:pt x="32" y="252"/>
                    <a:pt x="78" y="314"/>
                    <a:pt x="141" y="330"/>
                  </a:cubicBezTo>
                  <a:lnTo>
                    <a:pt x="156" y="330"/>
                  </a:lnTo>
                  <a:cubicBezTo>
                    <a:pt x="203" y="330"/>
                    <a:pt x="249" y="283"/>
                    <a:pt x="296" y="237"/>
                  </a:cubicBezTo>
                  <a:cubicBezTo>
                    <a:pt x="327" y="159"/>
                    <a:pt x="311" y="97"/>
                    <a:pt x="234" y="35"/>
                  </a:cubicBezTo>
                  <a:cubicBezTo>
                    <a:pt x="195" y="12"/>
                    <a:pt x="156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26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26"/>
            <p:cNvSpPr/>
            <p:nvPr/>
          </p:nvSpPr>
          <p:spPr>
            <a:xfrm>
              <a:off x="5268188" y="4149625"/>
              <a:ext cx="10500" cy="10100"/>
            </a:xfrm>
            <a:custGeom>
              <a:avLst/>
              <a:gdLst/>
              <a:ahLst/>
              <a:cxnLst/>
              <a:rect l="l" t="t" r="r" b="b"/>
              <a:pathLst>
                <a:path w="420" h="404" extrusionOk="0">
                  <a:moveTo>
                    <a:pt x="218" y="1"/>
                  </a:moveTo>
                  <a:cubicBezTo>
                    <a:pt x="109" y="1"/>
                    <a:pt x="31" y="32"/>
                    <a:pt x="16" y="109"/>
                  </a:cubicBezTo>
                  <a:cubicBezTo>
                    <a:pt x="0" y="171"/>
                    <a:pt x="0" y="249"/>
                    <a:pt x="31" y="311"/>
                  </a:cubicBezTo>
                  <a:cubicBezTo>
                    <a:pt x="62" y="357"/>
                    <a:pt x="93" y="388"/>
                    <a:pt x="156" y="404"/>
                  </a:cubicBezTo>
                  <a:lnTo>
                    <a:pt x="218" y="404"/>
                  </a:lnTo>
                  <a:cubicBezTo>
                    <a:pt x="295" y="404"/>
                    <a:pt x="342" y="357"/>
                    <a:pt x="388" y="311"/>
                  </a:cubicBezTo>
                  <a:cubicBezTo>
                    <a:pt x="419" y="249"/>
                    <a:pt x="419" y="171"/>
                    <a:pt x="404" y="109"/>
                  </a:cubicBezTo>
                  <a:cubicBezTo>
                    <a:pt x="373" y="32"/>
                    <a:pt x="311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26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26"/>
            <p:cNvSpPr/>
            <p:nvPr/>
          </p:nvSpPr>
          <p:spPr>
            <a:xfrm>
              <a:off x="5220113" y="404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78" y="0"/>
                  </a:moveTo>
                  <a:lnTo>
                    <a:pt x="47" y="47"/>
                  </a:lnTo>
                  <a:cubicBezTo>
                    <a:pt x="0" y="124"/>
                    <a:pt x="16" y="248"/>
                    <a:pt x="93" y="310"/>
                  </a:cubicBezTo>
                  <a:cubicBezTo>
                    <a:pt x="140" y="341"/>
                    <a:pt x="202" y="357"/>
                    <a:pt x="248" y="357"/>
                  </a:cubicBezTo>
                  <a:cubicBezTo>
                    <a:pt x="269" y="371"/>
                    <a:pt x="287" y="378"/>
                    <a:pt x="305" y="378"/>
                  </a:cubicBezTo>
                  <a:cubicBezTo>
                    <a:pt x="326" y="378"/>
                    <a:pt x="347" y="367"/>
                    <a:pt x="372" y="341"/>
                  </a:cubicBezTo>
                  <a:cubicBezTo>
                    <a:pt x="435" y="186"/>
                    <a:pt x="403" y="93"/>
                    <a:pt x="326" y="47"/>
                  </a:cubicBezTo>
                  <a:cubicBezTo>
                    <a:pt x="310" y="39"/>
                    <a:pt x="291" y="35"/>
                    <a:pt x="270" y="35"/>
                  </a:cubicBezTo>
                  <a:cubicBezTo>
                    <a:pt x="248" y="35"/>
                    <a:pt x="225" y="39"/>
                    <a:pt x="202" y="47"/>
                  </a:cubicBezTo>
                  <a:lnTo>
                    <a:pt x="140" y="47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26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26"/>
            <p:cNvSpPr/>
            <p:nvPr/>
          </p:nvSpPr>
          <p:spPr>
            <a:xfrm>
              <a:off x="5261213" y="4179100"/>
              <a:ext cx="10875" cy="8175"/>
            </a:xfrm>
            <a:custGeom>
              <a:avLst/>
              <a:gdLst/>
              <a:ahLst/>
              <a:cxnLst/>
              <a:rect l="l" t="t" r="r" b="b"/>
              <a:pathLst>
                <a:path w="435" h="327" extrusionOk="0">
                  <a:moveTo>
                    <a:pt x="62" y="0"/>
                  </a:moveTo>
                  <a:lnTo>
                    <a:pt x="47" y="31"/>
                  </a:lnTo>
                  <a:cubicBezTo>
                    <a:pt x="0" y="109"/>
                    <a:pt x="0" y="218"/>
                    <a:pt x="47" y="295"/>
                  </a:cubicBezTo>
                  <a:lnTo>
                    <a:pt x="47" y="311"/>
                  </a:lnTo>
                  <a:lnTo>
                    <a:pt x="62" y="311"/>
                  </a:lnTo>
                  <a:cubicBezTo>
                    <a:pt x="109" y="326"/>
                    <a:pt x="155" y="326"/>
                    <a:pt x="202" y="326"/>
                  </a:cubicBezTo>
                  <a:cubicBezTo>
                    <a:pt x="264" y="326"/>
                    <a:pt x="295" y="311"/>
                    <a:pt x="357" y="295"/>
                  </a:cubicBezTo>
                  <a:cubicBezTo>
                    <a:pt x="388" y="249"/>
                    <a:pt x="435" y="187"/>
                    <a:pt x="419" y="109"/>
                  </a:cubicBezTo>
                  <a:cubicBezTo>
                    <a:pt x="419" y="78"/>
                    <a:pt x="372" y="31"/>
                    <a:pt x="341" y="16"/>
                  </a:cubicBezTo>
                  <a:cubicBezTo>
                    <a:pt x="318" y="8"/>
                    <a:pt x="291" y="4"/>
                    <a:pt x="264" y="4"/>
                  </a:cubicBezTo>
                  <a:cubicBezTo>
                    <a:pt x="237" y="4"/>
                    <a:pt x="210" y="8"/>
                    <a:pt x="186" y="16"/>
                  </a:cubicBezTo>
                  <a:cubicBezTo>
                    <a:pt x="155" y="16"/>
                    <a:pt x="138" y="23"/>
                    <a:pt x="125" y="23"/>
                  </a:cubicBezTo>
                  <a:cubicBezTo>
                    <a:pt x="119" y="23"/>
                    <a:pt x="114" y="21"/>
                    <a:pt x="109" y="16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26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26"/>
            <p:cNvSpPr/>
            <p:nvPr/>
          </p:nvSpPr>
          <p:spPr>
            <a:xfrm>
              <a:off x="5221263" y="383440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14" y="0"/>
                  </a:moveTo>
                  <a:cubicBezTo>
                    <a:pt x="180" y="0"/>
                    <a:pt x="140" y="6"/>
                    <a:pt x="94" y="16"/>
                  </a:cubicBezTo>
                  <a:lnTo>
                    <a:pt x="78" y="16"/>
                  </a:lnTo>
                  <a:lnTo>
                    <a:pt x="47" y="47"/>
                  </a:lnTo>
                  <a:cubicBezTo>
                    <a:pt x="1" y="124"/>
                    <a:pt x="1" y="249"/>
                    <a:pt x="32" y="373"/>
                  </a:cubicBezTo>
                  <a:cubicBezTo>
                    <a:pt x="78" y="388"/>
                    <a:pt x="109" y="404"/>
                    <a:pt x="156" y="404"/>
                  </a:cubicBezTo>
                  <a:cubicBezTo>
                    <a:pt x="233" y="404"/>
                    <a:pt x="280" y="373"/>
                    <a:pt x="342" y="326"/>
                  </a:cubicBezTo>
                  <a:cubicBezTo>
                    <a:pt x="389" y="295"/>
                    <a:pt x="404" y="233"/>
                    <a:pt x="404" y="171"/>
                  </a:cubicBezTo>
                  <a:cubicBezTo>
                    <a:pt x="404" y="140"/>
                    <a:pt x="389" y="93"/>
                    <a:pt x="357" y="62"/>
                  </a:cubicBezTo>
                  <a:cubicBezTo>
                    <a:pt x="326" y="2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26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26"/>
            <p:cNvSpPr/>
            <p:nvPr/>
          </p:nvSpPr>
          <p:spPr>
            <a:xfrm>
              <a:off x="5190638" y="38394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254" y="1"/>
                  </a:moveTo>
                  <a:cubicBezTo>
                    <a:pt x="182" y="1"/>
                    <a:pt x="113" y="35"/>
                    <a:pt x="63" y="95"/>
                  </a:cubicBezTo>
                  <a:cubicBezTo>
                    <a:pt x="16" y="126"/>
                    <a:pt x="1" y="188"/>
                    <a:pt x="1" y="250"/>
                  </a:cubicBezTo>
                  <a:cubicBezTo>
                    <a:pt x="1" y="281"/>
                    <a:pt x="16" y="328"/>
                    <a:pt x="63" y="343"/>
                  </a:cubicBezTo>
                  <a:cubicBezTo>
                    <a:pt x="78" y="359"/>
                    <a:pt x="109" y="390"/>
                    <a:pt x="156" y="390"/>
                  </a:cubicBezTo>
                  <a:lnTo>
                    <a:pt x="264" y="390"/>
                  </a:lnTo>
                  <a:lnTo>
                    <a:pt x="295" y="359"/>
                  </a:lnTo>
                  <a:cubicBezTo>
                    <a:pt x="342" y="281"/>
                    <a:pt x="388" y="188"/>
                    <a:pt x="388" y="80"/>
                  </a:cubicBezTo>
                  <a:lnTo>
                    <a:pt x="388" y="49"/>
                  </a:lnTo>
                  <a:lnTo>
                    <a:pt x="373" y="33"/>
                  </a:lnTo>
                  <a:cubicBezTo>
                    <a:pt x="334" y="11"/>
                    <a:pt x="294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26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26"/>
            <p:cNvSpPr/>
            <p:nvPr/>
          </p:nvSpPr>
          <p:spPr>
            <a:xfrm>
              <a:off x="5225913" y="3851850"/>
              <a:ext cx="9725" cy="8950"/>
            </a:xfrm>
            <a:custGeom>
              <a:avLst/>
              <a:gdLst/>
              <a:ahLst/>
              <a:cxnLst/>
              <a:rect l="l" t="t" r="r" b="b"/>
              <a:pathLst>
                <a:path w="389" h="358" extrusionOk="0">
                  <a:moveTo>
                    <a:pt x="171" y="0"/>
                  </a:moveTo>
                  <a:cubicBezTo>
                    <a:pt x="94" y="0"/>
                    <a:pt x="47" y="62"/>
                    <a:pt x="16" y="140"/>
                  </a:cubicBezTo>
                  <a:cubicBezTo>
                    <a:pt x="1" y="217"/>
                    <a:pt x="47" y="295"/>
                    <a:pt x="94" y="326"/>
                  </a:cubicBezTo>
                  <a:cubicBezTo>
                    <a:pt x="125" y="357"/>
                    <a:pt x="140" y="357"/>
                    <a:pt x="171" y="357"/>
                  </a:cubicBezTo>
                  <a:cubicBezTo>
                    <a:pt x="218" y="357"/>
                    <a:pt x="265" y="326"/>
                    <a:pt x="311" y="295"/>
                  </a:cubicBezTo>
                  <a:cubicBezTo>
                    <a:pt x="373" y="233"/>
                    <a:pt x="389" y="155"/>
                    <a:pt x="342" y="93"/>
                  </a:cubicBezTo>
                  <a:lnTo>
                    <a:pt x="342" y="78"/>
                  </a:lnTo>
                  <a:lnTo>
                    <a:pt x="327" y="78"/>
                  </a:lnTo>
                  <a:cubicBezTo>
                    <a:pt x="305" y="67"/>
                    <a:pt x="267" y="56"/>
                    <a:pt x="231" y="56"/>
                  </a:cubicBezTo>
                  <a:cubicBezTo>
                    <a:pt x="216" y="56"/>
                    <a:pt x="201" y="58"/>
                    <a:pt x="187" y="62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26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26"/>
            <p:cNvSpPr/>
            <p:nvPr/>
          </p:nvSpPr>
          <p:spPr>
            <a:xfrm>
              <a:off x="5151088" y="3852225"/>
              <a:ext cx="10875" cy="9350"/>
            </a:xfrm>
            <a:custGeom>
              <a:avLst/>
              <a:gdLst/>
              <a:ahLst/>
              <a:cxnLst/>
              <a:rect l="l" t="t" r="r" b="b"/>
              <a:pathLst>
                <a:path w="435" h="374" extrusionOk="0">
                  <a:moveTo>
                    <a:pt x="233" y="1"/>
                  </a:moveTo>
                  <a:cubicBezTo>
                    <a:pt x="156" y="1"/>
                    <a:pt x="109" y="32"/>
                    <a:pt x="63" y="78"/>
                  </a:cubicBezTo>
                  <a:cubicBezTo>
                    <a:pt x="32" y="140"/>
                    <a:pt x="1" y="202"/>
                    <a:pt x="47" y="249"/>
                  </a:cubicBezTo>
                  <a:cubicBezTo>
                    <a:pt x="78" y="327"/>
                    <a:pt x="140" y="373"/>
                    <a:pt x="218" y="373"/>
                  </a:cubicBezTo>
                  <a:lnTo>
                    <a:pt x="233" y="373"/>
                  </a:lnTo>
                  <a:cubicBezTo>
                    <a:pt x="326" y="373"/>
                    <a:pt x="373" y="342"/>
                    <a:pt x="404" y="265"/>
                  </a:cubicBezTo>
                  <a:cubicBezTo>
                    <a:pt x="435" y="187"/>
                    <a:pt x="419" y="109"/>
                    <a:pt x="373" y="47"/>
                  </a:cubicBezTo>
                  <a:lnTo>
                    <a:pt x="357" y="32"/>
                  </a:lnTo>
                  <a:lnTo>
                    <a:pt x="342" y="32"/>
                  </a:lnTo>
                  <a:cubicBezTo>
                    <a:pt x="295" y="3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26"/>
            <p:cNvSpPr/>
            <p:nvPr/>
          </p:nvSpPr>
          <p:spPr>
            <a:xfrm>
              <a:off x="5102238" y="3752575"/>
              <a:ext cx="266775" cy="533175"/>
            </a:xfrm>
            <a:custGeom>
              <a:avLst/>
              <a:gdLst/>
              <a:ahLst/>
              <a:cxnLst/>
              <a:rect l="l" t="t" r="r" b="b"/>
              <a:pathLst>
                <a:path w="10671" h="21327" extrusionOk="0">
                  <a:moveTo>
                    <a:pt x="559" y="1660"/>
                  </a:moveTo>
                  <a:cubicBezTo>
                    <a:pt x="605" y="1660"/>
                    <a:pt x="652" y="1660"/>
                    <a:pt x="683" y="1691"/>
                  </a:cubicBezTo>
                  <a:cubicBezTo>
                    <a:pt x="745" y="1707"/>
                    <a:pt x="776" y="1769"/>
                    <a:pt x="807" y="1816"/>
                  </a:cubicBezTo>
                  <a:cubicBezTo>
                    <a:pt x="822" y="1878"/>
                    <a:pt x="807" y="1955"/>
                    <a:pt x="760" y="2002"/>
                  </a:cubicBezTo>
                  <a:cubicBezTo>
                    <a:pt x="729" y="2048"/>
                    <a:pt x="667" y="2079"/>
                    <a:pt x="605" y="2079"/>
                  </a:cubicBezTo>
                  <a:cubicBezTo>
                    <a:pt x="528" y="2079"/>
                    <a:pt x="466" y="2048"/>
                    <a:pt x="435" y="2017"/>
                  </a:cubicBezTo>
                  <a:cubicBezTo>
                    <a:pt x="357" y="1940"/>
                    <a:pt x="357" y="1784"/>
                    <a:pt x="435" y="1691"/>
                  </a:cubicBezTo>
                  <a:lnTo>
                    <a:pt x="450" y="1660"/>
                  </a:lnTo>
                  <a:close/>
                  <a:moveTo>
                    <a:pt x="1986" y="1242"/>
                  </a:moveTo>
                  <a:cubicBezTo>
                    <a:pt x="2404" y="1242"/>
                    <a:pt x="3056" y="1273"/>
                    <a:pt x="3521" y="1660"/>
                  </a:cubicBezTo>
                  <a:cubicBezTo>
                    <a:pt x="3707" y="1847"/>
                    <a:pt x="3847" y="2110"/>
                    <a:pt x="3692" y="2327"/>
                  </a:cubicBezTo>
                  <a:cubicBezTo>
                    <a:pt x="3599" y="2482"/>
                    <a:pt x="3412" y="2513"/>
                    <a:pt x="3257" y="2513"/>
                  </a:cubicBezTo>
                  <a:lnTo>
                    <a:pt x="3025" y="2513"/>
                  </a:lnTo>
                  <a:cubicBezTo>
                    <a:pt x="2621" y="2513"/>
                    <a:pt x="2218" y="2467"/>
                    <a:pt x="1815" y="2343"/>
                  </a:cubicBezTo>
                  <a:cubicBezTo>
                    <a:pt x="1474" y="2250"/>
                    <a:pt x="1272" y="1971"/>
                    <a:pt x="1288" y="1660"/>
                  </a:cubicBezTo>
                  <a:cubicBezTo>
                    <a:pt x="1288" y="1629"/>
                    <a:pt x="1303" y="1567"/>
                    <a:pt x="1350" y="1505"/>
                  </a:cubicBezTo>
                  <a:cubicBezTo>
                    <a:pt x="1443" y="1242"/>
                    <a:pt x="1768" y="1242"/>
                    <a:pt x="1892" y="1242"/>
                  </a:cubicBezTo>
                  <a:close/>
                  <a:moveTo>
                    <a:pt x="4991" y="3273"/>
                  </a:moveTo>
                  <a:cubicBezTo>
                    <a:pt x="5060" y="3273"/>
                    <a:pt x="5108" y="3294"/>
                    <a:pt x="5150" y="3335"/>
                  </a:cubicBezTo>
                  <a:cubicBezTo>
                    <a:pt x="5165" y="3366"/>
                    <a:pt x="5181" y="3413"/>
                    <a:pt x="5181" y="3444"/>
                  </a:cubicBezTo>
                  <a:cubicBezTo>
                    <a:pt x="5181" y="3506"/>
                    <a:pt x="5165" y="3568"/>
                    <a:pt x="5118" y="3599"/>
                  </a:cubicBezTo>
                  <a:cubicBezTo>
                    <a:pt x="5072" y="3646"/>
                    <a:pt x="5010" y="3677"/>
                    <a:pt x="4932" y="3677"/>
                  </a:cubicBezTo>
                  <a:cubicBezTo>
                    <a:pt x="4886" y="3677"/>
                    <a:pt x="4855" y="3661"/>
                    <a:pt x="4808" y="3646"/>
                  </a:cubicBezTo>
                  <a:lnTo>
                    <a:pt x="4793" y="3630"/>
                  </a:lnTo>
                  <a:cubicBezTo>
                    <a:pt x="4762" y="3522"/>
                    <a:pt x="4762" y="3397"/>
                    <a:pt x="4839" y="3320"/>
                  </a:cubicBezTo>
                  <a:lnTo>
                    <a:pt x="4855" y="3289"/>
                  </a:lnTo>
                  <a:lnTo>
                    <a:pt x="4870" y="3289"/>
                  </a:lnTo>
                  <a:cubicBezTo>
                    <a:pt x="4917" y="3279"/>
                    <a:pt x="4957" y="3273"/>
                    <a:pt x="4991" y="3273"/>
                  </a:cubicBezTo>
                  <a:close/>
                  <a:moveTo>
                    <a:pt x="3804" y="3474"/>
                  </a:moveTo>
                  <a:cubicBezTo>
                    <a:pt x="3844" y="3474"/>
                    <a:pt x="3881" y="3484"/>
                    <a:pt x="3909" y="3506"/>
                  </a:cubicBezTo>
                  <a:lnTo>
                    <a:pt x="3924" y="3553"/>
                  </a:lnTo>
                  <a:cubicBezTo>
                    <a:pt x="3924" y="3661"/>
                    <a:pt x="3878" y="3754"/>
                    <a:pt x="3831" y="3832"/>
                  </a:cubicBezTo>
                  <a:lnTo>
                    <a:pt x="3800" y="3863"/>
                  </a:lnTo>
                  <a:lnTo>
                    <a:pt x="3692" y="3863"/>
                  </a:lnTo>
                  <a:cubicBezTo>
                    <a:pt x="3645" y="3863"/>
                    <a:pt x="3614" y="3832"/>
                    <a:pt x="3599" y="3816"/>
                  </a:cubicBezTo>
                  <a:cubicBezTo>
                    <a:pt x="3552" y="3801"/>
                    <a:pt x="3537" y="3754"/>
                    <a:pt x="3537" y="3723"/>
                  </a:cubicBezTo>
                  <a:cubicBezTo>
                    <a:pt x="3537" y="3661"/>
                    <a:pt x="3552" y="3599"/>
                    <a:pt x="3599" y="3568"/>
                  </a:cubicBezTo>
                  <a:cubicBezTo>
                    <a:pt x="3649" y="3508"/>
                    <a:pt x="3731" y="3474"/>
                    <a:pt x="3804" y="3474"/>
                  </a:cubicBezTo>
                  <a:close/>
                  <a:moveTo>
                    <a:pt x="6051" y="2731"/>
                  </a:moveTo>
                  <a:cubicBezTo>
                    <a:pt x="6075" y="2731"/>
                    <a:pt x="6101" y="2736"/>
                    <a:pt x="6127" y="2746"/>
                  </a:cubicBezTo>
                  <a:cubicBezTo>
                    <a:pt x="6173" y="2746"/>
                    <a:pt x="6747" y="3118"/>
                    <a:pt x="7259" y="3646"/>
                  </a:cubicBezTo>
                  <a:cubicBezTo>
                    <a:pt x="7321" y="3708"/>
                    <a:pt x="7321" y="3801"/>
                    <a:pt x="7259" y="3863"/>
                  </a:cubicBezTo>
                  <a:cubicBezTo>
                    <a:pt x="7243" y="3878"/>
                    <a:pt x="7197" y="3894"/>
                    <a:pt x="7166" y="3894"/>
                  </a:cubicBezTo>
                  <a:cubicBezTo>
                    <a:pt x="7119" y="3894"/>
                    <a:pt x="7088" y="3894"/>
                    <a:pt x="7057" y="3863"/>
                  </a:cubicBezTo>
                  <a:cubicBezTo>
                    <a:pt x="6576" y="3351"/>
                    <a:pt x="6003" y="3010"/>
                    <a:pt x="6003" y="3010"/>
                  </a:cubicBezTo>
                  <a:cubicBezTo>
                    <a:pt x="5940" y="2948"/>
                    <a:pt x="5925" y="2870"/>
                    <a:pt x="5940" y="2793"/>
                  </a:cubicBezTo>
                  <a:cubicBezTo>
                    <a:pt x="5961" y="2751"/>
                    <a:pt x="6003" y="2731"/>
                    <a:pt x="6051" y="2731"/>
                  </a:cubicBezTo>
                  <a:close/>
                  <a:moveTo>
                    <a:pt x="5150" y="3971"/>
                  </a:moveTo>
                  <a:lnTo>
                    <a:pt x="5150" y="4018"/>
                  </a:lnTo>
                  <a:cubicBezTo>
                    <a:pt x="5159" y="4008"/>
                    <a:pt x="5172" y="4005"/>
                    <a:pt x="5185" y="4005"/>
                  </a:cubicBezTo>
                  <a:cubicBezTo>
                    <a:pt x="5216" y="4005"/>
                    <a:pt x="5252" y="4023"/>
                    <a:pt x="5274" y="4033"/>
                  </a:cubicBezTo>
                  <a:lnTo>
                    <a:pt x="5320" y="4064"/>
                  </a:lnTo>
                  <a:cubicBezTo>
                    <a:pt x="5351" y="4126"/>
                    <a:pt x="5336" y="4204"/>
                    <a:pt x="5274" y="4266"/>
                  </a:cubicBezTo>
                  <a:cubicBezTo>
                    <a:pt x="5243" y="4297"/>
                    <a:pt x="5181" y="4328"/>
                    <a:pt x="5150" y="4328"/>
                  </a:cubicBezTo>
                  <a:cubicBezTo>
                    <a:pt x="5103" y="4328"/>
                    <a:pt x="5087" y="4328"/>
                    <a:pt x="5072" y="4297"/>
                  </a:cubicBezTo>
                  <a:cubicBezTo>
                    <a:pt x="5010" y="4266"/>
                    <a:pt x="4963" y="4188"/>
                    <a:pt x="4994" y="4111"/>
                  </a:cubicBezTo>
                  <a:cubicBezTo>
                    <a:pt x="5010" y="4033"/>
                    <a:pt x="5072" y="3971"/>
                    <a:pt x="5150" y="3971"/>
                  </a:cubicBezTo>
                  <a:close/>
                  <a:moveTo>
                    <a:pt x="2187" y="3987"/>
                  </a:moveTo>
                  <a:cubicBezTo>
                    <a:pt x="2218" y="3987"/>
                    <a:pt x="2249" y="4018"/>
                    <a:pt x="2296" y="4018"/>
                  </a:cubicBezTo>
                  <a:lnTo>
                    <a:pt x="2311" y="4018"/>
                  </a:lnTo>
                  <a:lnTo>
                    <a:pt x="2327" y="4033"/>
                  </a:lnTo>
                  <a:cubicBezTo>
                    <a:pt x="2373" y="4095"/>
                    <a:pt x="2389" y="4173"/>
                    <a:pt x="2358" y="4251"/>
                  </a:cubicBezTo>
                  <a:cubicBezTo>
                    <a:pt x="2311" y="4297"/>
                    <a:pt x="2249" y="4344"/>
                    <a:pt x="2203" y="4359"/>
                  </a:cubicBezTo>
                  <a:cubicBezTo>
                    <a:pt x="2203" y="4367"/>
                    <a:pt x="2195" y="4371"/>
                    <a:pt x="2187" y="4371"/>
                  </a:cubicBezTo>
                  <a:cubicBezTo>
                    <a:pt x="2179" y="4371"/>
                    <a:pt x="2172" y="4367"/>
                    <a:pt x="2172" y="4359"/>
                  </a:cubicBezTo>
                  <a:cubicBezTo>
                    <a:pt x="2094" y="4359"/>
                    <a:pt x="2032" y="4313"/>
                    <a:pt x="2001" y="4235"/>
                  </a:cubicBezTo>
                  <a:cubicBezTo>
                    <a:pt x="1955" y="4188"/>
                    <a:pt x="1986" y="4126"/>
                    <a:pt x="2017" y="4064"/>
                  </a:cubicBezTo>
                  <a:cubicBezTo>
                    <a:pt x="2063" y="4018"/>
                    <a:pt x="2110" y="3987"/>
                    <a:pt x="2187" y="3987"/>
                  </a:cubicBezTo>
                  <a:close/>
                  <a:moveTo>
                    <a:pt x="8423" y="5357"/>
                  </a:moveTo>
                  <a:cubicBezTo>
                    <a:pt x="8453" y="5357"/>
                    <a:pt x="8480" y="5361"/>
                    <a:pt x="8500" y="5367"/>
                  </a:cubicBezTo>
                  <a:cubicBezTo>
                    <a:pt x="8577" y="5429"/>
                    <a:pt x="8593" y="5476"/>
                    <a:pt x="8562" y="5553"/>
                  </a:cubicBezTo>
                  <a:cubicBezTo>
                    <a:pt x="8515" y="5615"/>
                    <a:pt x="8469" y="5662"/>
                    <a:pt x="8422" y="5662"/>
                  </a:cubicBezTo>
                  <a:lnTo>
                    <a:pt x="8407" y="5662"/>
                  </a:lnTo>
                  <a:cubicBezTo>
                    <a:pt x="8344" y="5646"/>
                    <a:pt x="8298" y="5584"/>
                    <a:pt x="8298" y="5507"/>
                  </a:cubicBezTo>
                  <a:cubicBezTo>
                    <a:pt x="8298" y="5491"/>
                    <a:pt x="8329" y="5460"/>
                    <a:pt x="8329" y="5445"/>
                  </a:cubicBezTo>
                  <a:lnTo>
                    <a:pt x="8298" y="5383"/>
                  </a:lnTo>
                  <a:cubicBezTo>
                    <a:pt x="8334" y="5365"/>
                    <a:pt x="8381" y="5357"/>
                    <a:pt x="8423" y="5357"/>
                  </a:cubicBezTo>
                  <a:close/>
                  <a:moveTo>
                    <a:pt x="4234" y="4064"/>
                  </a:moveTo>
                  <a:cubicBezTo>
                    <a:pt x="4312" y="4064"/>
                    <a:pt x="4390" y="4126"/>
                    <a:pt x="4390" y="4204"/>
                  </a:cubicBezTo>
                  <a:lnTo>
                    <a:pt x="4452" y="4762"/>
                  </a:lnTo>
                  <a:cubicBezTo>
                    <a:pt x="4467" y="4793"/>
                    <a:pt x="4498" y="4809"/>
                    <a:pt x="4529" y="4824"/>
                  </a:cubicBezTo>
                  <a:cubicBezTo>
                    <a:pt x="4731" y="4809"/>
                    <a:pt x="4932" y="4793"/>
                    <a:pt x="5118" y="4762"/>
                  </a:cubicBezTo>
                  <a:cubicBezTo>
                    <a:pt x="5196" y="4762"/>
                    <a:pt x="5274" y="4824"/>
                    <a:pt x="5274" y="4902"/>
                  </a:cubicBezTo>
                  <a:cubicBezTo>
                    <a:pt x="5274" y="4979"/>
                    <a:pt x="5227" y="5057"/>
                    <a:pt x="5150" y="5057"/>
                  </a:cubicBezTo>
                  <a:cubicBezTo>
                    <a:pt x="5072" y="5057"/>
                    <a:pt x="4994" y="5073"/>
                    <a:pt x="4917" y="5073"/>
                  </a:cubicBezTo>
                  <a:cubicBezTo>
                    <a:pt x="5010" y="5150"/>
                    <a:pt x="5118" y="5228"/>
                    <a:pt x="5243" y="5290"/>
                  </a:cubicBezTo>
                  <a:cubicBezTo>
                    <a:pt x="5320" y="5336"/>
                    <a:pt x="5336" y="5414"/>
                    <a:pt x="5305" y="5491"/>
                  </a:cubicBezTo>
                  <a:cubicBezTo>
                    <a:pt x="5274" y="5538"/>
                    <a:pt x="5243" y="5569"/>
                    <a:pt x="5181" y="5569"/>
                  </a:cubicBezTo>
                  <a:cubicBezTo>
                    <a:pt x="5150" y="5569"/>
                    <a:pt x="5118" y="5569"/>
                    <a:pt x="5103" y="5538"/>
                  </a:cubicBezTo>
                  <a:cubicBezTo>
                    <a:pt x="4886" y="5429"/>
                    <a:pt x="4700" y="5290"/>
                    <a:pt x="4498" y="5150"/>
                  </a:cubicBezTo>
                  <a:lnTo>
                    <a:pt x="4498" y="5150"/>
                  </a:lnTo>
                  <a:lnTo>
                    <a:pt x="4560" y="5615"/>
                  </a:lnTo>
                  <a:cubicBezTo>
                    <a:pt x="4560" y="5693"/>
                    <a:pt x="4498" y="5770"/>
                    <a:pt x="4421" y="5770"/>
                  </a:cubicBezTo>
                  <a:lnTo>
                    <a:pt x="4405" y="5770"/>
                  </a:lnTo>
                  <a:cubicBezTo>
                    <a:pt x="4343" y="5770"/>
                    <a:pt x="4265" y="5724"/>
                    <a:pt x="4265" y="5646"/>
                  </a:cubicBezTo>
                  <a:lnTo>
                    <a:pt x="4219" y="5119"/>
                  </a:lnTo>
                  <a:cubicBezTo>
                    <a:pt x="3986" y="5135"/>
                    <a:pt x="3769" y="5150"/>
                    <a:pt x="3537" y="5150"/>
                  </a:cubicBezTo>
                  <a:cubicBezTo>
                    <a:pt x="3459" y="5150"/>
                    <a:pt x="3397" y="5104"/>
                    <a:pt x="3397" y="5026"/>
                  </a:cubicBezTo>
                  <a:cubicBezTo>
                    <a:pt x="3397" y="4948"/>
                    <a:pt x="3459" y="4871"/>
                    <a:pt x="3537" y="4871"/>
                  </a:cubicBezTo>
                  <a:cubicBezTo>
                    <a:pt x="3707" y="4840"/>
                    <a:pt x="3909" y="4840"/>
                    <a:pt x="4095" y="4824"/>
                  </a:cubicBezTo>
                  <a:cubicBezTo>
                    <a:pt x="3878" y="4669"/>
                    <a:pt x="3692" y="4514"/>
                    <a:pt x="3521" y="4344"/>
                  </a:cubicBezTo>
                  <a:cubicBezTo>
                    <a:pt x="3459" y="4282"/>
                    <a:pt x="3459" y="4188"/>
                    <a:pt x="3521" y="4126"/>
                  </a:cubicBezTo>
                  <a:cubicBezTo>
                    <a:pt x="3544" y="4095"/>
                    <a:pt x="3583" y="4080"/>
                    <a:pt x="3622" y="4080"/>
                  </a:cubicBezTo>
                  <a:cubicBezTo>
                    <a:pt x="3661" y="4080"/>
                    <a:pt x="3699" y="4095"/>
                    <a:pt x="3723" y="4126"/>
                  </a:cubicBezTo>
                  <a:cubicBezTo>
                    <a:pt x="3862" y="4266"/>
                    <a:pt x="4002" y="4375"/>
                    <a:pt x="4157" y="4499"/>
                  </a:cubicBezTo>
                  <a:lnTo>
                    <a:pt x="4110" y="4219"/>
                  </a:lnTo>
                  <a:cubicBezTo>
                    <a:pt x="4095" y="4142"/>
                    <a:pt x="4157" y="4064"/>
                    <a:pt x="4234" y="4064"/>
                  </a:cubicBezTo>
                  <a:close/>
                  <a:moveTo>
                    <a:pt x="1393" y="6131"/>
                  </a:moveTo>
                  <a:cubicBezTo>
                    <a:pt x="1431" y="6131"/>
                    <a:pt x="1465" y="6140"/>
                    <a:pt x="1489" y="6158"/>
                  </a:cubicBezTo>
                  <a:lnTo>
                    <a:pt x="1520" y="6189"/>
                  </a:lnTo>
                  <a:cubicBezTo>
                    <a:pt x="1551" y="6267"/>
                    <a:pt x="1551" y="6344"/>
                    <a:pt x="1520" y="6422"/>
                  </a:cubicBezTo>
                  <a:cubicBezTo>
                    <a:pt x="1474" y="6499"/>
                    <a:pt x="1427" y="6530"/>
                    <a:pt x="1350" y="6530"/>
                  </a:cubicBezTo>
                  <a:cubicBezTo>
                    <a:pt x="1272" y="6530"/>
                    <a:pt x="1195" y="6468"/>
                    <a:pt x="1164" y="6391"/>
                  </a:cubicBezTo>
                  <a:cubicBezTo>
                    <a:pt x="1148" y="6313"/>
                    <a:pt x="1164" y="6236"/>
                    <a:pt x="1210" y="6189"/>
                  </a:cubicBezTo>
                  <a:cubicBezTo>
                    <a:pt x="1266" y="6152"/>
                    <a:pt x="1334" y="6131"/>
                    <a:pt x="1393" y="6131"/>
                  </a:cubicBezTo>
                  <a:close/>
                  <a:moveTo>
                    <a:pt x="4064" y="6468"/>
                  </a:moveTo>
                  <a:cubicBezTo>
                    <a:pt x="4157" y="6468"/>
                    <a:pt x="4250" y="6515"/>
                    <a:pt x="4312" y="6592"/>
                  </a:cubicBezTo>
                  <a:cubicBezTo>
                    <a:pt x="4374" y="6670"/>
                    <a:pt x="4390" y="6810"/>
                    <a:pt x="4312" y="6903"/>
                  </a:cubicBezTo>
                  <a:lnTo>
                    <a:pt x="4296" y="6918"/>
                  </a:lnTo>
                  <a:lnTo>
                    <a:pt x="4265" y="6918"/>
                  </a:lnTo>
                  <a:cubicBezTo>
                    <a:pt x="4110" y="6903"/>
                    <a:pt x="3986" y="6779"/>
                    <a:pt x="3909" y="6654"/>
                  </a:cubicBezTo>
                  <a:cubicBezTo>
                    <a:pt x="3878" y="6623"/>
                    <a:pt x="3878" y="6608"/>
                    <a:pt x="3878" y="6561"/>
                  </a:cubicBezTo>
                  <a:cubicBezTo>
                    <a:pt x="3878" y="6530"/>
                    <a:pt x="3909" y="6484"/>
                    <a:pt x="3940" y="6484"/>
                  </a:cubicBezTo>
                  <a:cubicBezTo>
                    <a:pt x="3955" y="6468"/>
                    <a:pt x="4017" y="6468"/>
                    <a:pt x="4064" y="6468"/>
                  </a:cubicBezTo>
                  <a:close/>
                  <a:moveTo>
                    <a:pt x="2966" y="6618"/>
                  </a:moveTo>
                  <a:cubicBezTo>
                    <a:pt x="3037" y="6618"/>
                    <a:pt x="3105" y="6638"/>
                    <a:pt x="3164" y="6686"/>
                  </a:cubicBezTo>
                  <a:cubicBezTo>
                    <a:pt x="3257" y="6748"/>
                    <a:pt x="3288" y="6856"/>
                    <a:pt x="3242" y="6949"/>
                  </a:cubicBezTo>
                  <a:lnTo>
                    <a:pt x="3226" y="6996"/>
                  </a:lnTo>
                  <a:lnTo>
                    <a:pt x="3180" y="6996"/>
                  </a:lnTo>
                  <a:cubicBezTo>
                    <a:pt x="3102" y="6996"/>
                    <a:pt x="3009" y="6980"/>
                    <a:pt x="2947" y="6918"/>
                  </a:cubicBezTo>
                  <a:cubicBezTo>
                    <a:pt x="2870" y="6856"/>
                    <a:pt x="2823" y="6763"/>
                    <a:pt x="2854" y="6670"/>
                  </a:cubicBezTo>
                  <a:lnTo>
                    <a:pt x="2854" y="6623"/>
                  </a:lnTo>
                  <a:lnTo>
                    <a:pt x="2901" y="6623"/>
                  </a:lnTo>
                  <a:cubicBezTo>
                    <a:pt x="2923" y="6620"/>
                    <a:pt x="2945" y="6618"/>
                    <a:pt x="2966" y="6618"/>
                  </a:cubicBezTo>
                  <a:close/>
                  <a:moveTo>
                    <a:pt x="9007" y="6073"/>
                  </a:moveTo>
                  <a:cubicBezTo>
                    <a:pt x="9050" y="6073"/>
                    <a:pt x="9093" y="6098"/>
                    <a:pt x="9120" y="6143"/>
                  </a:cubicBezTo>
                  <a:cubicBezTo>
                    <a:pt x="9135" y="6158"/>
                    <a:pt x="9601" y="6934"/>
                    <a:pt x="9818" y="7818"/>
                  </a:cubicBezTo>
                  <a:cubicBezTo>
                    <a:pt x="9833" y="7895"/>
                    <a:pt x="9802" y="7973"/>
                    <a:pt x="9725" y="7988"/>
                  </a:cubicBezTo>
                  <a:lnTo>
                    <a:pt x="9678" y="7988"/>
                  </a:lnTo>
                  <a:cubicBezTo>
                    <a:pt x="9616" y="7988"/>
                    <a:pt x="9570" y="7926"/>
                    <a:pt x="9539" y="7864"/>
                  </a:cubicBezTo>
                  <a:cubicBezTo>
                    <a:pt x="9353" y="7042"/>
                    <a:pt x="8887" y="6282"/>
                    <a:pt x="8887" y="6282"/>
                  </a:cubicBezTo>
                  <a:cubicBezTo>
                    <a:pt x="8841" y="6205"/>
                    <a:pt x="8856" y="6112"/>
                    <a:pt x="8918" y="6112"/>
                  </a:cubicBezTo>
                  <a:cubicBezTo>
                    <a:pt x="8944" y="6086"/>
                    <a:pt x="8976" y="6073"/>
                    <a:pt x="9007" y="6073"/>
                  </a:cubicBezTo>
                  <a:close/>
                  <a:moveTo>
                    <a:pt x="8948" y="8040"/>
                  </a:moveTo>
                  <a:cubicBezTo>
                    <a:pt x="9007" y="8040"/>
                    <a:pt x="9060" y="8064"/>
                    <a:pt x="9089" y="8112"/>
                  </a:cubicBezTo>
                  <a:cubicBezTo>
                    <a:pt x="9135" y="8159"/>
                    <a:pt x="9135" y="8205"/>
                    <a:pt x="9135" y="8252"/>
                  </a:cubicBezTo>
                  <a:cubicBezTo>
                    <a:pt x="9135" y="8299"/>
                    <a:pt x="9120" y="8361"/>
                    <a:pt x="9073" y="8376"/>
                  </a:cubicBezTo>
                  <a:cubicBezTo>
                    <a:pt x="9042" y="8392"/>
                    <a:pt x="8996" y="8407"/>
                    <a:pt x="8965" y="8407"/>
                  </a:cubicBezTo>
                  <a:cubicBezTo>
                    <a:pt x="8903" y="8407"/>
                    <a:pt x="8825" y="8376"/>
                    <a:pt x="8794" y="8330"/>
                  </a:cubicBezTo>
                  <a:cubicBezTo>
                    <a:pt x="8732" y="8283"/>
                    <a:pt x="8717" y="8221"/>
                    <a:pt x="8748" y="8159"/>
                  </a:cubicBezTo>
                  <a:cubicBezTo>
                    <a:pt x="8748" y="8112"/>
                    <a:pt x="8794" y="8081"/>
                    <a:pt x="8841" y="8066"/>
                  </a:cubicBezTo>
                  <a:cubicBezTo>
                    <a:pt x="8876" y="8048"/>
                    <a:pt x="8913" y="8040"/>
                    <a:pt x="8948" y="8040"/>
                  </a:cubicBezTo>
                  <a:close/>
                  <a:moveTo>
                    <a:pt x="9873" y="8327"/>
                  </a:moveTo>
                  <a:cubicBezTo>
                    <a:pt x="9942" y="8327"/>
                    <a:pt x="10002" y="8384"/>
                    <a:pt x="9989" y="8454"/>
                  </a:cubicBezTo>
                  <a:cubicBezTo>
                    <a:pt x="10004" y="8485"/>
                    <a:pt x="10128" y="9353"/>
                    <a:pt x="10113" y="9818"/>
                  </a:cubicBezTo>
                  <a:cubicBezTo>
                    <a:pt x="10113" y="9912"/>
                    <a:pt x="10051" y="9958"/>
                    <a:pt x="9973" y="9958"/>
                  </a:cubicBezTo>
                  <a:cubicBezTo>
                    <a:pt x="9895" y="9958"/>
                    <a:pt x="9833" y="9880"/>
                    <a:pt x="9833" y="9803"/>
                  </a:cubicBezTo>
                  <a:cubicBezTo>
                    <a:pt x="9880" y="9369"/>
                    <a:pt x="9740" y="8485"/>
                    <a:pt x="9740" y="8485"/>
                  </a:cubicBezTo>
                  <a:cubicBezTo>
                    <a:pt x="9709" y="8407"/>
                    <a:pt x="9771" y="8361"/>
                    <a:pt x="9849" y="8330"/>
                  </a:cubicBezTo>
                  <a:cubicBezTo>
                    <a:pt x="9857" y="8328"/>
                    <a:pt x="9865" y="8327"/>
                    <a:pt x="9873" y="8327"/>
                  </a:cubicBezTo>
                  <a:close/>
                  <a:moveTo>
                    <a:pt x="9151" y="9412"/>
                  </a:moveTo>
                  <a:cubicBezTo>
                    <a:pt x="9224" y="9412"/>
                    <a:pt x="9312" y="9458"/>
                    <a:pt x="9353" y="9539"/>
                  </a:cubicBezTo>
                  <a:cubicBezTo>
                    <a:pt x="9384" y="9617"/>
                    <a:pt x="9384" y="9694"/>
                    <a:pt x="9384" y="9772"/>
                  </a:cubicBezTo>
                  <a:cubicBezTo>
                    <a:pt x="9384" y="9927"/>
                    <a:pt x="9368" y="10098"/>
                    <a:pt x="9306" y="10253"/>
                  </a:cubicBezTo>
                  <a:lnTo>
                    <a:pt x="9291" y="10299"/>
                  </a:lnTo>
                  <a:lnTo>
                    <a:pt x="9244" y="10299"/>
                  </a:lnTo>
                  <a:cubicBezTo>
                    <a:pt x="9135" y="10299"/>
                    <a:pt x="9073" y="10160"/>
                    <a:pt x="9073" y="10020"/>
                  </a:cubicBezTo>
                  <a:cubicBezTo>
                    <a:pt x="9058" y="9849"/>
                    <a:pt x="9073" y="9648"/>
                    <a:pt x="9073" y="9477"/>
                  </a:cubicBezTo>
                  <a:lnTo>
                    <a:pt x="9073" y="9446"/>
                  </a:lnTo>
                  <a:lnTo>
                    <a:pt x="9120" y="9415"/>
                  </a:lnTo>
                  <a:cubicBezTo>
                    <a:pt x="9130" y="9413"/>
                    <a:pt x="9140" y="9412"/>
                    <a:pt x="9151" y="9412"/>
                  </a:cubicBezTo>
                  <a:close/>
                  <a:moveTo>
                    <a:pt x="4777" y="11556"/>
                  </a:moveTo>
                  <a:lnTo>
                    <a:pt x="4839" y="11618"/>
                  </a:lnTo>
                  <a:lnTo>
                    <a:pt x="4886" y="11618"/>
                  </a:lnTo>
                  <a:cubicBezTo>
                    <a:pt x="4917" y="11602"/>
                    <a:pt x="4944" y="11594"/>
                    <a:pt x="4967" y="11594"/>
                  </a:cubicBezTo>
                  <a:cubicBezTo>
                    <a:pt x="4991" y="11594"/>
                    <a:pt x="5010" y="11602"/>
                    <a:pt x="5025" y="11618"/>
                  </a:cubicBezTo>
                  <a:cubicBezTo>
                    <a:pt x="5118" y="11649"/>
                    <a:pt x="5150" y="11742"/>
                    <a:pt x="5087" y="11881"/>
                  </a:cubicBezTo>
                  <a:lnTo>
                    <a:pt x="5087" y="11897"/>
                  </a:lnTo>
                  <a:lnTo>
                    <a:pt x="5072" y="11897"/>
                  </a:lnTo>
                  <a:cubicBezTo>
                    <a:pt x="5041" y="11928"/>
                    <a:pt x="5010" y="11928"/>
                    <a:pt x="4963" y="11928"/>
                  </a:cubicBezTo>
                  <a:cubicBezTo>
                    <a:pt x="4917" y="11928"/>
                    <a:pt x="4855" y="11897"/>
                    <a:pt x="4793" y="11866"/>
                  </a:cubicBezTo>
                  <a:cubicBezTo>
                    <a:pt x="4715" y="11804"/>
                    <a:pt x="4700" y="11695"/>
                    <a:pt x="4731" y="11618"/>
                  </a:cubicBezTo>
                  <a:lnTo>
                    <a:pt x="4777" y="11556"/>
                  </a:lnTo>
                  <a:close/>
                  <a:moveTo>
                    <a:pt x="10066" y="10470"/>
                  </a:moveTo>
                  <a:cubicBezTo>
                    <a:pt x="10144" y="10470"/>
                    <a:pt x="10221" y="10532"/>
                    <a:pt x="10206" y="10578"/>
                  </a:cubicBezTo>
                  <a:cubicBezTo>
                    <a:pt x="10206" y="10625"/>
                    <a:pt x="10206" y="11587"/>
                    <a:pt x="10113" y="11959"/>
                  </a:cubicBezTo>
                  <a:cubicBezTo>
                    <a:pt x="10082" y="12036"/>
                    <a:pt x="10020" y="12083"/>
                    <a:pt x="9973" y="12083"/>
                  </a:cubicBezTo>
                  <a:lnTo>
                    <a:pt x="9926" y="12083"/>
                  </a:lnTo>
                  <a:cubicBezTo>
                    <a:pt x="9849" y="12052"/>
                    <a:pt x="9818" y="11974"/>
                    <a:pt x="9833" y="11897"/>
                  </a:cubicBezTo>
                  <a:cubicBezTo>
                    <a:pt x="9911" y="11633"/>
                    <a:pt x="9926" y="10873"/>
                    <a:pt x="9926" y="10609"/>
                  </a:cubicBezTo>
                  <a:cubicBezTo>
                    <a:pt x="9926" y="10532"/>
                    <a:pt x="9989" y="10470"/>
                    <a:pt x="10066" y="10470"/>
                  </a:cubicBezTo>
                  <a:close/>
                  <a:moveTo>
                    <a:pt x="8854" y="13236"/>
                  </a:moveTo>
                  <a:cubicBezTo>
                    <a:pt x="8870" y="13236"/>
                    <a:pt x="8886" y="13239"/>
                    <a:pt x="8903" y="13246"/>
                  </a:cubicBezTo>
                  <a:cubicBezTo>
                    <a:pt x="8980" y="13262"/>
                    <a:pt x="9027" y="13339"/>
                    <a:pt x="8996" y="13417"/>
                  </a:cubicBezTo>
                  <a:cubicBezTo>
                    <a:pt x="8825" y="13975"/>
                    <a:pt x="8407" y="14518"/>
                    <a:pt x="8376" y="14533"/>
                  </a:cubicBezTo>
                  <a:cubicBezTo>
                    <a:pt x="8344" y="14580"/>
                    <a:pt x="8298" y="14595"/>
                    <a:pt x="8267" y="14595"/>
                  </a:cubicBezTo>
                  <a:cubicBezTo>
                    <a:pt x="8220" y="14595"/>
                    <a:pt x="8189" y="14580"/>
                    <a:pt x="8174" y="14564"/>
                  </a:cubicBezTo>
                  <a:cubicBezTo>
                    <a:pt x="8112" y="14502"/>
                    <a:pt x="8096" y="14425"/>
                    <a:pt x="8174" y="14363"/>
                  </a:cubicBezTo>
                  <a:cubicBezTo>
                    <a:pt x="8174" y="14363"/>
                    <a:pt x="8577" y="13866"/>
                    <a:pt x="8732" y="13339"/>
                  </a:cubicBezTo>
                  <a:cubicBezTo>
                    <a:pt x="8744" y="13278"/>
                    <a:pt x="8795" y="13236"/>
                    <a:pt x="8854" y="13236"/>
                  </a:cubicBezTo>
                  <a:close/>
                  <a:moveTo>
                    <a:pt x="6856" y="15883"/>
                  </a:moveTo>
                  <a:cubicBezTo>
                    <a:pt x="6949" y="15883"/>
                    <a:pt x="7011" y="15914"/>
                    <a:pt x="7042" y="15991"/>
                  </a:cubicBezTo>
                  <a:cubicBezTo>
                    <a:pt x="7057" y="16053"/>
                    <a:pt x="7057" y="16131"/>
                    <a:pt x="7026" y="16193"/>
                  </a:cubicBezTo>
                  <a:cubicBezTo>
                    <a:pt x="6980" y="16239"/>
                    <a:pt x="6933" y="16286"/>
                    <a:pt x="6856" y="16286"/>
                  </a:cubicBezTo>
                  <a:lnTo>
                    <a:pt x="6794" y="16286"/>
                  </a:lnTo>
                  <a:cubicBezTo>
                    <a:pt x="6731" y="16270"/>
                    <a:pt x="6700" y="16224"/>
                    <a:pt x="6669" y="16193"/>
                  </a:cubicBezTo>
                  <a:cubicBezTo>
                    <a:pt x="6638" y="16146"/>
                    <a:pt x="6638" y="16069"/>
                    <a:pt x="6654" y="15991"/>
                  </a:cubicBezTo>
                  <a:cubicBezTo>
                    <a:pt x="6669" y="15914"/>
                    <a:pt x="6747" y="15883"/>
                    <a:pt x="6856" y="15883"/>
                  </a:cubicBezTo>
                  <a:close/>
                  <a:moveTo>
                    <a:pt x="9106" y="14685"/>
                  </a:moveTo>
                  <a:cubicBezTo>
                    <a:pt x="9115" y="14685"/>
                    <a:pt x="9125" y="14686"/>
                    <a:pt x="9135" y="14688"/>
                  </a:cubicBezTo>
                  <a:cubicBezTo>
                    <a:pt x="9213" y="14719"/>
                    <a:pt x="9260" y="14797"/>
                    <a:pt x="9229" y="14875"/>
                  </a:cubicBezTo>
                  <a:cubicBezTo>
                    <a:pt x="9073" y="15448"/>
                    <a:pt x="8189" y="16581"/>
                    <a:pt x="8143" y="16612"/>
                  </a:cubicBezTo>
                  <a:cubicBezTo>
                    <a:pt x="8112" y="16658"/>
                    <a:pt x="8065" y="16674"/>
                    <a:pt x="8034" y="16674"/>
                  </a:cubicBezTo>
                  <a:cubicBezTo>
                    <a:pt x="7988" y="16674"/>
                    <a:pt x="7957" y="16658"/>
                    <a:pt x="7941" y="16627"/>
                  </a:cubicBezTo>
                  <a:cubicBezTo>
                    <a:pt x="7864" y="16581"/>
                    <a:pt x="7864" y="16503"/>
                    <a:pt x="7941" y="16441"/>
                  </a:cubicBezTo>
                  <a:cubicBezTo>
                    <a:pt x="7941" y="16441"/>
                    <a:pt x="8810" y="15309"/>
                    <a:pt x="8965" y="14797"/>
                  </a:cubicBezTo>
                  <a:cubicBezTo>
                    <a:pt x="8978" y="14729"/>
                    <a:pt x="9039" y="14685"/>
                    <a:pt x="9106" y="14685"/>
                  </a:cubicBezTo>
                  <a:close/>
                  <a:moveTo>
                    <a:pt x="4917" y="16705"/>
                  </a:moveTo>
                  <a:lnTo>
                    <a:pt x="4932" y="16751"/>
                  </a:lnTo>
                  <a:cubicBezTo>
                    <a:pt x="4963" y="16860"/>
                    <a:pt x="4932" y="16984"/>
                    <a:pt x="4839" y="17046"/>
                  </a:cubicBezTo>
                  <a:cubicBezTo>
                    <a:pt x="4777" y="17092"/>
                    <a:pt x="4684" y="17139"/>
                    <a:pt x="4576" y="17139"/>
                  </a:cubicBezTo>
                  <a:lnTo>
                    <a:pt x="4545" y="17139"/>
                  </a:lnTo>
                  <a:cubicBezTo>
                    <a:pt x="4483" y="17139"/>
                    <a:pt x="4421" y="17092"/>
                    <a:pt x="4390" y="17046"/>
                  </a:cubicBezTo>
                  <a:cubicBezTo>
                    <a:pt x="4374" y="16999"/>
                    <a:pt x="4374" y="16968"/>
                    <a:pt x="4390" y="16922"/>
                  </a:cubicBezTo>
                  <a:cubicBezTo>
                    <a:pt x="4421" y="16860"/>
                    <a:pt x="4483" y="16844"/>
                    <a:pt x="4545" y="16844"/>
                  </a:cubicBezTo>
                  <a:lnTo>
                    <a:pt x="4576" y="16844"/>
                  </a:lnTo>
                  <a:cubicBezTo>
                    <a:pt x="4638" y="16844"/>
                    <a:pt x="4684" y="16782"/>
                    <a:pt x="4684" y="16751"/>
                  </a:cubicBezTo>
                  <a:lnTo>
                    <a:pt x="4684" y="16705"/>
                  </a:lnTo>
                  <a:close/>
                  <a:moveTo>
                    <a:pt x="6421" y="17061"/>
                  </a:moveTo>
                  <a:lnTo>
                    <a:pt x="6468" y="17077"/>
                  </a:lnTo>
                  <a:cubicBezTo>
                    <a:pt x="6473" y="17082"/>
                    <a:pt x="6478" y="17084"/>
                    <a:pt x="6484" y="17084"/>
                  </a:cubicBezTo>
                  <a:cubicBezTo>
                    <a:pt x="6497" y="17084"/>
                    <a:pt x="6514" y="17077"/>
                    <a:pt x="6545" y="17077"/>
                  </a:cubicBezTo>
                  <a:cubicBezTo>
                    <a:pt x="6569" y="17069"/>
                    <a:pt x="6596" y="17065"/>
                    <a:pt x="6623" y="17065"/>
                  </a:cubicBezTo>
                  <a:cubicBezTo>
                    <a:pt x="6650" y="17065"/>
                    <a:pt x="6677" y="17069"/>
                    <a:pt x="6700" y="17077"/>
                  </a:cubicBezTo>
                  <a:cubicBezTo>
                    <a:pt x="6731" y="17092"/>
                    <a:pt x="6778" y="17139"/>
                    <a:pt x="6778" y="17201"/>
                  </a:cubicBezTo>
                  <a:cubicBezTo>
                    <a:pt x="6778" y="17248"/>
                    <a:pt x="6747" y="17310"/>
                    <a:pt x="6716" y="17341"/>
                  </a:cubicBezTo>
                  <a:cubicBezTo>
                    <a:pt x="6654" y="17372"/>
                    <a:pt x="6623" y="17387"/>
                    <a:pt x="6561" y="17387"/>
                  </a:cubicBezTo>
                  <a:cubicBezTo>
                    <a:pt x="6514" y="17387"/>
                    <a:pt x="6468" y="17387"/>
                    <a:pt x="6421" y="17372"/>
                  </a:cubicBezTo>
                  <a:lnTo>
                    <a:pt x="6406" y="17372"/>
                  </a:lnTo>
                  <a:lnTo>
                    <a:pt x="6406" y="17341"/>
                  </a:lnTo>
                  <a:cubicBezTo>
                    <a:pt x="6359" y="17279"/>
                    <a:pt x="6359" y="17170"/>
                    <a:pt x="6406" y="17092"/>
                  </a:cubicBezTo>
                  <a:lnTo>
                    <a:pt x="6421" y="17061"/>
                  </a:lnTo>
                  <a:close/>
                  <a:moveTo>
                    <a:pt x="7100" y="17617"/>
                  </a:moveTo>
                  <a:cubicBezTo>
                    <a:pt x="7112" y="17617"/>
                    <a:pt x="7123" y="17618"/>
                    <a:pt x="7135" y="17620"/>
                  </a:cubicBezTo>
                  <a:lnTo>
                    <a:pt x="7181" y="17620"/>
                  </a:lnTo>
                  <a:lnTo>
                    <a:pt x="7181" y="17666"/>
                  </a:lnTo>
                  <a:cubicBezTo>
                    <a:pt x="7197" y="17775"/>
                    <a:pt x="7212" y="17899"/>
                    <a:pt x="7166" y="17992"/>
                  </a:cubicBezTo>
                  <a:cubicBezTo>
                    <a:pt x="7119" y="18070"/>
                    <a:pt x="7026" y="18132"/>
                    <a:pt x="6949" y="18132"/>
                  </a:cubicBezTo>
                  <a:cubicBezTo>
                    <a:pt x="6902" y="18132"/>
                    <a:pt x="6871" y="18101"/>
                    <a:pt x="6825" y="18085"/>
                  </a:cubicBezTo>
                  <a:lnTo>
                    <a:pt x="6809" y="18070"/>
                  </a:lnTo>
                  <a:cubicBezTo>
                    <a:pt x="6747" y="17976"/>
                    <a:pt x="6747" y="17837"/>
                    <a:pt x="6825" y="17744"/>
                  </a:cubicBezTo>
                  <a:cubicBezTo>
                    <a:pt x="6894" y="17674"/>
                    <a:pt x="7001" y="17617"/>
                    <a:pt x="7100" y="17617"/>
                  </a:cubicBezTo>
                  <a:close/>
                  <a:moveTo>
                    <a:pt x="6440" y="18066"/>
                  </a:moveTo>
                  <a:cubicBezTo>
                    <a:pt x="6469" y="18066"/>
                    <a:pt x="6496" y="18073"/>
                    <a:pt x="6514" y="18085"/>
                  </a:cubicBezTo>
                  <a:cubicBezTo>
                    <a:pt x="6576" y="18132"/>
                    <a:pt x="6592" y="18225"/>
                    <a:pt x="6545" y="18302"/>
                  </a:cubicBezTo>
                  <a:cubicBezTo>
                    <a:pt x="6251" y="18690"/>
                    <a:pt x="5305" y="19357"/>
                    <a:pt x="5258" y="19388"/>
                  </a:cubicBezTo>
                  <a:cubicBezTo>
                    <a:pt x="5243" y="19403"/>
                    <a:pt x="5196" y="19403"/>
                    <a:pt x="5181" y="19403"/>
                  </a:cubicBezTo>
                  <a:cubicBezTo>
                    <a:pt x="5150" y="19403"/>
                    <a:pt x="5087" y="19388"/>
                    <a:pt x="5072" y="19341"/>
                  </a:cubicBezTo>
                  <a:cubicBezTo>
                    <a:pt x="5025" y="19295"/>
                    <a:pt x="5041" y="19186"/>
                    <a:pt x="5103" y="19155"/>
                  </a:cubicBezTo>
                  <a:cubicBezTo>
                    <a:pt x="5103" y="19140"/>
                    <a:pt x="6049" y="18473"/>
                    <a:pt x="6328" y="18132"/>
                  </a:cubicBezTo>
                  <a:cubicBezTo>
                    <a:pt x="6347" y="18084"/>
                    <a:pt x="6395" y="18066"/>
                    <a:pt x="6440" y="18066"/>
                  </a:cubicBezTo>
                  <a:close/>
                  <a:moveTo>
                    <a:pt x="3879" y="18417"/>
                  </a:moveTo>
                  <a:cubicBezTo>
                    <a:pt x="4100" y="18417"/>
                    <a:pt x="4296" y="18523"/>
                    <a:pt x="4405" y="18705"/>
                  </a:cubicBezTo>
                  <a:cubicBezTo>
                    <a:pt x="4421" y="18767"/>
                    <a:pt x="4452" y="18799"/>
                    <a:pt x="4452" y="18845"/>
                  </a:cubicBezTo>
                  <a:cubicBezTo>
                    <a:pt x="4467" y="19016"/>
                    <a:pt x="4374" y="19171"/>
                    <a:pt x="4157" y="19279"/>
                  </a:cubicBezTo>
                  <a:cubicBezTo>
                    <a:pt x="3831" y="19496"/>
                    <a:pt x="3397" y="19745"/>
                    <a:pt x="2916" y="19745"/>
                  </a:cubicBezTo>
                  <a:cubicBezTo>
                    <a:pt x="2854" y="19745"/>
                    <a:pt x="2792" y="19729"/>
                    <a:pt x="2746" y="19729"/>
                  </a:cubicBezTo>
                  <a:cubicBezTo>
                    <a:pt x="2513" y="19714"/>
                    <a:pt x="2280" y="19558"/>
                    <a:pt x="2296" y="19326"/>
                  </a:cubicBezTo>
                  <a:cubicBezTo>
                    <a:pt x="2296" y="19171"/>
                    <a:pt x="2404" y="19047"/>
                    <a:pt x="2528" y="18969"/>
                  </a:cubicBezTo>
                  <a:cubicBezTo>
                    <a:pt x="2870" y="18752"/>
                    <a:pt x="3257" y="18550"/>
                    <a:pt x="3692" y="18442"/>
                  </a:cubicBezTo>
                  <a:cubicBezTo>
                    <a:pt x="3755" y="18425"/>
                    <a:pt x="3818" y="18417"/>
                    <a:pt x="3879" y="18417"/>
                  </a:cubicBezTo>
                  <a:close/>
                  <a:moveTo>
                    <a:pt x="1834" y="20362"/>
                  </a:moveTo>
                  <a:cubicBezTo>
                    <a:pt x="1892" y="20362"/>
                    <a:pt x="1948" y="20402"/>
                    <a:pt x="1970" y="20458"/>
                  </a:cubicBezTo>
                  <a:cubicBezTo>
                    <a:pt x="1986" y="20536"/>
                    <a:pt x="1939" y="20613"/>
                    <a:pt x="1861" y="20644"/>
                  </a:cubicBezTo>
                  <a:cubicBezTo>
                    <a:pt x="1551" y="20768"/>
                    <a:pt x="853" y="20784"/>
                    <a:pt x="822" y="20784"/>
                  </a:cubicBezTo>
                  <a:cubicBezTo>
                    <a:pt x="745" y="20784"/>
                    <a:pt x="683" y="20722"/>
                    <a:pt x="683" y="20644"/>
                  </a:cubicBezTo>
                  <a:cubicBezTo>
                    <a:pt x="683" y="20567"/>
                    <a:pt x="745" y="20489"/>
                    <a:pt x="822" y="20489"/>
                  </a:cubicBezTo>
                  <a:cubicBezTo>
                    <a:pt x="993" y="20489"/>
                    <a:pt x="1536" y="20458"/>
                    <a:pt x="1768" y="20380"/>
                  </a:cubicBezTo>
                  <a:cubicBezTo>
                    <a:pt x="1790" y="20368"/>
                    <a:pt x="1812" y="20362"/>
                    <a:pt x="1834" y="20362"/>
                  </a:cubicBezTo>
                  <a:close/>
                  <a:moveTo>
                    <a:pt x="0" y="1"/>
                  </a:moveTo>
                  <a:lnTo>
                    <a:pt x="0" y="575"/>
                  </a:lnTo>
                  <a:cubicBezTo>
                    <a:pt x="280" y="575"/>
                    <a:pt x="590" y="575"/>
                    <a:pt x="822" y="606"/>
                  </a:cubicBezTo>
                  <a:cubicBezTo>
                    <a:pt x="900" y="621"/>
                    <a:pt x="962" y="699"/>
                    <a:pt x="931" y="776"/>
                  </a:cubicBezTo>
                  <a:cubicBezTo>
                    <a:pt x="931" y="854"/>
                    <a:pt x="853" y="885"/>
                    <a:pt x="807" y="885"/>
                  </a:cubicBezTo>
                  <a:lnTo>
                    <a:pt x="760" y="885"/>
                  </a:lnTo>
                  <a:cubicBezTo>
                    <a:pt x="574" y="854"/>
                    <a:pt x="280" y="854"/>
                    <a:pt x="0" y="854"/>
                  </a:cubicBezTo>
                  <a:lnTo>
                    <a:pt x="0" y="19729"/>
                  </a:lnTo>
                  <a:cubicBezTo>
                    <a:pt x="155" y="19807"/>
                    <a:pt x="264" y="19931"/>
                    <a:pt x="264" y="20086"/>
                  </a:cubicBezTo>
                  <a:cubicBezTo>
                    <a:pt x="264" y="20117"/>
                    <a:pt x="264" y="20163"/>
                    <a:pt x="233" y="20194"/>
                  </a:cubicBezTo>
                  <a:cubicBezTo>
                    <a:pt x="202" y="20303"/>
                    <a:pt x="109" y="20349"/>
                    <a:pt x="0" y="20380"/>
                  </a:cubicBezTo>
                  <a:lnTo>
                    <a:pt x="0" y="21327"/>
                  </a:lnTo>
                  <a:cubicBezTo>
                    <a:pt x="5894" y="21327"/>
                    <a:pt x="10671" y="16550"/>
                    <a:pt x="10671" y="10656"/>
                  </a:cubicBezTo>
                  <a:cubicBezTo>
                    <a:pt x="10671" y="4762"/>
                    <a:pt x="5894" y="1"/>
                    <a:pt x="0" y="1"/>
                  </a:cubicBezTo>
                  <a:close/>
                </a:path>
              </a:pathLst>
            </a:custGeom>
            <a:solidFill>
              <a:srgbClr val="6D301D">
                <a:alpha val="8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  <a:defRPr sz="3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  <p:sldLayoutId id="2147483657" r:id="rId6"/>
    <p:sldLayoutId id="2147483658" r:id="rId7"/>
    <p:sldLayoutId id="2147483671" r:id="rId8"/>
    <p:sldLayoutId id="2147483672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webp"/><Relationship Id="rId4" Type="http://schemas.openxmlformats.org/officeDocument/2006/relationships/image" Target="../media/image3.web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3" name="Google Shape;8753;p30"/>
          <p:cNvSpPr txBox="1">
            <a:spLocks noGrp="1"/>
          </p:cNvSpPr>
          <p:nvPr>
            <p:ph type="ctrTitle"/>
          </p:nvPr>
        </p:nvSpPr>
        <p:spPr>
          <a:xfrm>
            <a:off x="1602300" y="391350"/>
            <a:ext cx="59394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Esperienza PCTO</a:t>
            </a:r>
            <a:endParaRPr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DA75AB67-4B57-D637-7E7E-1EE912752183}"/>
              </a:ext>
            </a:extLst>
          </p:cNvPr>
          <p:cNvGrpSpPr/>
          <p:nvPr/>
        </p:nvGrpSpPr>
        <p:grpSpPr>
          <a:xfrm>
            <a:off x="1057331" y="2666532"/>
            <a:ext cx="7029338" cy="533575"/>
            <a:chOff x="1057331" y="3087485"/>
            <a:chExt cx="7029338" cy="533575"/>
          </a:xfrm>
        </p:grpSpPr>
        <p:grpSp>
          <p:nvGrpSpPr>
            <p:cNvPr id="8754" name="Google Shape;8754;p30"/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8755" name="Google Shape;8755;p30"/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30"/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30"/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30"/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30"/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30"/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30"/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30"/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30"/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30"/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30"/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30"/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30"/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30"/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30"/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30"/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30"/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30"/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30"/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30"/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30"/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30"/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30"/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30"/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30"/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30"/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30"/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30"/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30"/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30"/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30"/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30"/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30"/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30"/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30"/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30"/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30"/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30"/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30"/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30"/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30"/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30"/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30"/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30"/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30"/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30"/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30"/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30"/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30"/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30"/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30"/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30"/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30"/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30"/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30"/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30"/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30"/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30"/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30"/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30"/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30"/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30"/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30"/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30"/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30"/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30"/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30"/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30"/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3" name="Google Shape;8823;p30"/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8824" name="Google Shape;8824;p30"/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30"/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30"/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27" name="Google Shape;8827;p30"/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30"/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30"/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30"/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30"/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30"/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30"/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30"/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30"/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30"/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30"/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30"/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30"/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30"/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30"/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30"/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30"/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30"/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30"/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30"/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30"/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30"/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30"/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30"/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30"/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30"/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30"/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30"/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30"/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30"/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30"/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30"/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30"/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30"/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30"/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30"/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30"/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30"/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30"/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30"/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30"/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30"/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30"/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30"/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30"/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30"/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30"/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30"/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30"/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30"/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30"/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30"/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30"/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30"/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30"/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30"/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30"/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30"/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30"/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30"/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30"/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30"/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30"/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30"/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30"/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30"/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30"/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30"/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30"/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30"/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30"/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30"/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30"/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30"/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30"/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30"/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30"/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30"/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30"/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30"/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30"/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30"/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30"/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30"/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30"/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30"/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30"/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30"/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30"/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30"/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30"/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30"/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30"/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30"/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30"/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30"/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30"/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30"/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30"/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30"/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30"/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30"/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30"/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30"/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30"/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30"/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30"/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30"/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5" name="Google Shape;8935;p30"/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8936" name="Google Shape;8936;p30"/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30"/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30"/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30"/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30"/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30"/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30"/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30"/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30"/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30"/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30"/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30"/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30"/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30"/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30"/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30"/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30"/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30"/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30"/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30"/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30"/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30"/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30"/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30"/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30"/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30"/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30"/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30"/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30"/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30"/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30"/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30"/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30"/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30"/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30"/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30"/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30"/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30"/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30"/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30"/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30"/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30"/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30"/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30"/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30"/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30"/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30"/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30"/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30"/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30"/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30"/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30"/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30"/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30"/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30"/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30"/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30"/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30"/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30"/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30"/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30"/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30"/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30"/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30"/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30"/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30"/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30"/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30"/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30"/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30"/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30"/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7" name="Google Shape;9007;p30"/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8" name="Google Shape;9008;p30"/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30"/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30"/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30"/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30"/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30"/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30"/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5" name="Google Shape;9015;p30"/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6" name="Google Shape;9016;p30"/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30"/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30"/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9" name="Google Shape;9019;p30"/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30"/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30"/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30"/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3" name="Google Shape;9023;p30"/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4" name="Google Shape;9024;p30"/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30"/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30"/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7" name="Google Shape;9027;p30"/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30"/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30"/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30"/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1" name="Google Shape;9031;p30"/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2" name="Google Shape;9032;p30"/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3" name="Google Shape;9033;p30"/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4" name="Google Shape;9034;p30"/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5" name="Google Shape;9035;p30"/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30"/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7" name="Google Shape;9037;p30"/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8" name="Google Shape;9038;p30"/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30"/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30"/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30"/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2" name="Google Shape;9042;p30"/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3" name="Google Shape;9043;p30"/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30"/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30"/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30"/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30"/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30"/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30"/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0" name="Google Shape;9050;p30"/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1" name="Google Shape;9051;p30"/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2" name="Google Shape;9052;p30"/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3" name="Google Shape;9053;p30"/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4" name="Google Shape;9054;p30"/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5" name="Google Shape;9055;p30"/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6" name="Google Shape;9056;p30"/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7" name="Google Shape;9057;p30"/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8" name="Google Shape;9058;p30"/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9" name="Google Shape;9059;p30"/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30"/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30"/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30"/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30"/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30"/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30"/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6" name="Google Shape;9066;p30"/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7" name="Google Shape;9067;p30"/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30"/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30"/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30"/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30"/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30"/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3" name="Google Shape;9073;p30"/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30"/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30"/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30"/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30"/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30"/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30"/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30"/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30"/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30"/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30"/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30"/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30"/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30"/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30"/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30"/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30"/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30"/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1" name="Google Shape;9091;p30"/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30"/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3" name="Google Shape;9093;p30"/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4" name="Google Shape;9094;p30"/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5" name="Google Shape;9095;p30"/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30"/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7" name="Google Shape;9097;p30"/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8" name="Google Shape;9098;p30"/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99" name="Google Shape;9099;p30"/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9100" name="Google Shape;9100;p30"/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1" name="Google Shape;9101;p30"/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2" name="Google Shape;9102;p30"/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103;p30"/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4" name="Google Shape;9104;p30"/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5" name="Google Shape;9105;p30"/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30"/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107;p30"/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108;p30"/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109;p30"/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110;p30"/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30"/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112;p30"/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113;p30"/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114;p30"/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115;p30"/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116;p30"/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117;p30"/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8" name="Google Shape;9118;p30"/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9" name="Google Shape;9119;p30"/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30"/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1" name="Google Shape;9121;p30"/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2" name="Google Shape;9122;p30"/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3" name="Google Shape;9123;p30"/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4" name="Google Shape;9124;p30"/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5" name="Google Shape;9125;p30"/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6" name="Google Shape;9126;p30"/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30"/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8" name="Google Shape;9128;p30"/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9" name="Google Shape;9129;p30"/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30"/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30"/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30"/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30"/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30"/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30"/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30"/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30"/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30"/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30"/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9140;p30"/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30"/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30"/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30"/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30"/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30"/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30"/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30"/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30"/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9149;p30"/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9150;p30"/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30"/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30"/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30"/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30"/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9155;p30"/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9156;p30"/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9157;p30"/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9158;p30"/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9159;p30"/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9160;p30"/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9161;p30"/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9162;p30"/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9163;p30"/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9164;p30"/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9165;p30"/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9166;p30"/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9167;p30"/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9168;p30"/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30"/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30"/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30"/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30"/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30"/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30"/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30"/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30"/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30"/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30"/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30"/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30"/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30"/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30"/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30"/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30"/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30"/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30"/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30"/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30"/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30"/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30"/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30"/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30"/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30"/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30"/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30"/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30"/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30"/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30"/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30"/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30"/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30"/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30"/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30"/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30"/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9205;p30"/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9206;p30"/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9207;p30"/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30"/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30"/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30"/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30"/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30"/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30"/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30"/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30"/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30"/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30"/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30"/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30"/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30"/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30"/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30"/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30"/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30"/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5" name="Google Shape;9225;p30"/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9226" name="Google Shape;9226;p30"/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30"/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30"/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30"/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30"/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30"/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30"/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30"/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9234;p30"/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30"/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30"/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9237;p30"/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30"/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30"/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9240;p30"/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30"/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30"/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9243;p30"/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4" name="Google Shape;9244;p30"/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9245;p30"/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6" name="Google Shape;9246;p30"/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7" name="Google Shape;9247;p30"/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8" name="Google Shape;9248;p30"/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9" name="Google Shape;9249;p30"/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0" name="Google Shape;9250;p30"/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1" name="Google Shape;9251;p30"/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2" name="Google Shape;9252;p30"/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3" name="Google Shape;9253;p30"/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4" name="Google Shape;9254;p30"/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5" name="Google Shape;9255;p30"/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6" name="Google Shape;9256;p30"/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7" name="Google Shape;9257;p30"/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8" name="Google Shape;9258;p30"/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30"/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0" name="Google Shape;9260;p30"/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1" name="Google Shape;9261;p30"/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9262;p30"/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3" name="Google Shape;9263;p30"/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4" name="Google Shape;9264;p30"/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5" name="Google Shape;9265;p30"/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6" name="Google Shape;9266;p30"/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7" name="Google Shape;9267;p30"/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8" name="Google Shape;9268;p30"/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9" name="Google Shape;9269;p30"/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0" name="Google Shape;9270;p30"/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1" name="Google Shape;9271;p30"/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2" name="Google Shape;9272;p30"/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3" name="Google Shape;9273;p30"/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4" name="Google Shape;9274;p30"/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5" name="Google Shape;9275;p30"/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6" name="Google Shape;9276;p30"/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7" name="Google Shape;9277;p30"/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8" name="Google Shape;9278;p30"/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9" name="Google Shape;9279;p30"/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0" name="Google Shape;9280;p30"/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1" name="Google Shape;9281;p30"/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2" name="Google Shape;9282;p30"/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30"/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30"/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30"/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30"/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30"/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30"/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9" name="Google Shape;9289;p30"/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0" name="Google Shape;9290;p30"/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1" name="Google Shape;9291;p30"/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2" name="Google Shape;9292;p30"/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3" name="Google Shape;9293;p30"/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4" name="Google Shape;9294;p30"/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30"/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30"/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30"/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30"/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30"/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30"/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30"/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30"/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3" name="Google Shape;9303;p30"/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4" name="Google Shape;9304;p30"/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5" name="Google Shape;9305;p30"/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6" name="Google Shape;9306;p30"/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7" name="Google Shape;9307;p30"/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8" name="Google Shape;9308;p30"/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9" name="Google Shape;9309;p30"/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0" name="Google Shape;9310;p30"/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1" name="Google Shape;9311;p30"/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2" name="Google Shape;9312;p30"/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3" name="Google Shape;9313;p30"/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4" name="Google Shape;9314;p30"/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5" name="Google Shape;9315;p30"/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6" name="Google Shape;9316;p30"/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7" name="Google Shape;9317;p30"/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8" name="Google Shape;9318;p30"/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9" name="Google Shape;9319;p30"/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0" name="Google Shape;9320;p30"/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1" name="Google Shape;9321;p30"/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2" name="Google Shape;9322;p30"/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3" name="Google Shape;9323;p30"/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4" name="Google Shape;9324;p30"/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5" name="Google Shape;9325;p30"/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6" name="Google Shape;9326;p30"/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7" name="Google Shape;9327;p30"/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8" name="Google Shape;9328;p30"/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9" name="Google Shape;9329;p30"/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0" name="Google Shape;9330;p30"/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1" name="Google Shape;9331;p30"/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2" name="Google Shape;9332;p30"/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3" name="Google Shape;9333;p30"/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4" name="Google Shape;9334;p30"/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5" name="Google Shape;9335;p30"/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30"/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7" name="Google Shape;9337;p30"/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8" name="Google Shape;9338;p30"/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30"/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0" name="Google Shape;9340;p30"/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1" name="Google Shape;9341;p30"/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30"/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30"/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4" name="Google Shape;9344;p30"/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30"/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6" name="Google Shape;9346;p30"/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7" name="Google Shape;9347;p30"/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30"/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9" name="Google Shape;9349;p30"/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0" name="Google Shape;9350;p30"/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1" name="Google Shape;9351;p30"/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30"/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3" name="Google Shape;9353;p30"/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4" name="Google Shape;9354;p30"/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5" name="Google Shape;9355;p30"/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6" name="Google Shape;9356;p30"/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7" name="Google Shape;9357;p30"/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30"/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30"/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30"/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30"/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30"/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30"/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30"/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30"/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30"/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30"/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30"/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30"/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30"/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30"/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30"/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30"/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30"/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30"/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30"/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30"/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30"/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30"/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30"/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30"/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30"/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30"/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30"/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30"/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30"/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30"/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30"/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30"/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30"/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30"/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30"/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30"/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30"/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5" name="Google Shape;9395;p30"/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9396" name="Google Shape;9396;p30"/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30"/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30"/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30"/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30"/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30"/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30"/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30"/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30"/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30"/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30"/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30"/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30"/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30"/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0" name="Google Shape;9410;p30"/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30"/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30"/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30"/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30"/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30"/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30"/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30"/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30"/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30"/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30"/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30"/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30"/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30"/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30"/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5" name="Google Shape;9425;p30"/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30"/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30"/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8" name="Google Shape;9428;p30"/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30"/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30"/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1" name="Google Shape;9431;p30"/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30"/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30"/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4" name="Google Shape;9434;p30"/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30"/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30"/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30"/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30"/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30"/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0" name="Google Shape;9440;p30"/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1" name="Google Shape;9441;p30"/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30"/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30"/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30"/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30"/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30"/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30"/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30"/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30"/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30"/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30"/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30"/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30"/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30"/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30"/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30"/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30"/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30"/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30"/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30"/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30"/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30"/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30"/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30"/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30"/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30"/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30"/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30"/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30"/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30"/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30"/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30"/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30"/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30"/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30"/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30"/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30"/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30"/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30"/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30"/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30"/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30"/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30"/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30"/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30"/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30"/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30"/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30"/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30"/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30"/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30"/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30"/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30"/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30"/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30"/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30"/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30"/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30"/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30"/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30"/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30"/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30"/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30"/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30"/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30"/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30"/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30"/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30"/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30"/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30"/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30"/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30"/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30"/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30"/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30"/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30"/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30"/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30"/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30"/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30"/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30"/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30"/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30"/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30"/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30"/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30"/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30"/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30"/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30"/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30"/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30"/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2" name="Google Shape;9532;p30"/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9533" name="Google Shape;9533;p30"/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30"/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30"/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30"/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30"/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30"/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30"/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30"/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30"/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30"/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30"/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30"/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30"/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30"/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30"/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30"/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30"/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30"/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30"/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30"/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30"/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30"/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30"/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30"/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30"/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30"/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30"/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30"/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30"/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30"/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30"/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30"/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30"/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30"/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30"/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30"/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30"/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30"/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30"/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30"/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30"/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30"/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30"/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30"/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30"/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30"/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30"/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30"/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30"/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30"/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30"/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30"/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30"/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30"/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30"/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30"/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30"/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30"/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30"/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30"/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3" name="Google Shape;9593;p30"/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4" name="Google Shape;9594;p30"/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30"/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6" name="Google Shape;9596;p30"/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7" name="Google Shape;9597;p30"/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30"/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30"/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30"/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30"/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30"/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30"/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30"/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30"/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30"/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30"/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30"/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30"/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30"/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30"/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2" name="Google Shape;9612;p30"/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3" name="Google Shape;9613;p30"/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30"/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30"/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30"/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30"/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30"/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30"/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0" name="Google Shape;9620;p30"/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1" name="Google Shape;9621;p30"/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2" name="Google Shape;9622;p30"/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30"/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30"/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30"/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30"/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30"/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8" name="Google Shape;9628;p30"/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9" name="Google Shape;9629;p30"/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30"/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1" name="Google Shape;9631;p30"/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2" name="Google Shape;9632;p30"/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30"/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4" name="Google Shape;9634;p30"/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30"/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30"/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7" name="Google Shape;9637;p30"/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8" name="Google Shape;9638;p30"/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30"/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30"/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30"/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30"/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30"/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4" name="Google Shape;9644;p30"/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30"/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30"/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7" name="Google Shape;9647;p30"/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8" name="Google Shape;9648;p30"/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30"/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30"/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30"/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2" name="Google Shape;9652;p30"/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3" name="Google Shape;9653;p30"/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4" name="Google Shape;9654;p30"/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5" name="Google Shape;9655;p30"/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6" name="Google Shape;9656;p30"/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30"/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30"/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30"/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30"/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30"/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30"/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3" name="Google Shape;9663;p30"/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30"/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30"/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30"/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30"/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30"/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30"/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30"/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30"/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30"/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30"/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4" name="Google Shape;9674;p30"/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5" name="Google Shape;9675;p30"/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6" name="Google Shape;9676;p30"/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7" name="Google Shape;9677;p30"/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30"/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30"/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30"/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1" name="Google Shape;9681;p30"/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2" name="Google Shape;9682;p30"/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30"/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30"/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5" name="Google Shape;9685;p30"/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30"/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30"/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30"/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30"/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30"/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30"/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30"/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30"/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30"/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30"/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30"/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30"/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30"/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30"/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30"/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30"/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30"/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30"/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30"/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30"/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30"/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30"/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8" name="Google Shape;9708;p30"/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30"/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30"/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30"/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30"/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30"/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30"/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30"/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6" name="Google Shape;9716;p30"/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30"/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30"/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30"/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30"/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30"/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30"/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30"/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4" name="Google Shape;9724;p30"/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30"/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6" name="Google Shape;9726;p30"/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7" name="Google Shape;9727;p30"/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8" name="Google Shape;9728;p30"/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9" name="Google Shape;9729;p30"/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9730" name="Google Shape;9730;p30"/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30"/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30"/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30"/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30"/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30"/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30"/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30"/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30"/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30"/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30"/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30"/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30"/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30"/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30"/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30"/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30"/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7" name="Google Shape;9747;p30"/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8" name="Google Shape;9748;p30"/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9" name="Google Shape;9749;p30"/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0" name="Google Shape;9750;p30"/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1" name="Google Shape;9751;p30"/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2" name="Google Shape;9752;p30"/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3" name="Google Shape;9753;p30"/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4" name="Google Shape;9754;p30"/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5" name="Google Shape;9755;p30"/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6" name="Google Shape;9756;p30"/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7" name="Google Shape;9757;p30"/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8" name="Google Shape;9758;p30"/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9" name="Google Shape;9759;p30"/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0" name="Google Shape;9760;p30"/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30"/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2" name="Google Shape;9762;p30"/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3" name="Google Shape;9763;p30"/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4" name="Google Shape;9764;p30"/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5" name="Google Shape;9765;p30"/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6" name="Google Shape;9766;p30"/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7" name="Google Shape;9767;p30"/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8" name="Google Shape;9768;p30"/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9" name="Google Shape;9769;p30"/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0" name="Google Shape;9770;p30"/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1" name="Google Shape;9771;p30"/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2" name="Google Shape;9772;p30"/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3" name="Google Shape;9773;p30"/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4" name="Google Shape;9774;p30"/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5" name="Google Shape;9775;p30"/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6" name="Google Shape;9776;p30"/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7" name="Google Shape;9777;p30"/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8" name="Google Shape;9778;p30"/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9" name="Google Shape;9779;p30"/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0" name="Google Shape;9780;p30"/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1" name="Google Shape;9781;p30"/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2" name="Google Shape;9782;p30"/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3" name="Google Shape;9783;p30"/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4" name="Google Shape;9784;p30"/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30"/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6" name="Google Shape;9786;p30"/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7" name="Google Shape;9787;p30"/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30"/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30"/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0" name="Google Shape;9790;p30"/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1" name="Google Shape;9791;p30"/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2" name="Google Shape;9792;p30"/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3" name="Google Shape;9793;p30"/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4" name="Google Shape;9794;p30"/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5" name="Google Shape;9795;p30"/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6" name="Google Shape;9796;p30"/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7" name="Google Shape;9797;p30"/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8" name="Google Shape;9798;p30"/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9" name="Google Shape;9799;p30"/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0" name="Google Shape;9800;p30"/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1" name="Google Shape;9801;p30"/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2" name="Google Shape;9802;p30"/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3" name="Google Shape;9803;p30"/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4" name="Google Shape;9804;p30"/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5" name="Google Shape;9805;p30"/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6" name="Google Shape;9806;p30"/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7" name="Google Shape;9807;p30"/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8" name="Google Shape;9808;p30"/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9" name="Google Shape;9809;p30"/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0" name="Google Shape;9810;p30"/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1" name="Google Shape;9811;p30"/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2" name="Google Shape;9812;p30"/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3" name="Google Shape;9813;p30"/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4" name="Google Shape;9814;p30"/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5" name="Google Shape;9815;p30"/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6" name="Google Shape;9816;p30"/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7" name="Google Shape;9817;p30"/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8" name="Google Shape;9818;p30"/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9" name="Google Shape;9819;p30"/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0" name="Google Shape;9820;p30"/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1" name="Google Shape;9821;p30"/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2" name="Google Shape;9822;p30"/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3" name="Google Shape;9823;p30"/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4" name="Google Shape;9824;p30"/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5" name="Google Shape;9825;p30"/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6" name="Google Shape;9826;p30"/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7" name="Google Shape;9827;p30"/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8" name="Google Shape;9828;p30"/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829;p30"/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0" name="Google Shape;9830;p30"/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1" name="Google Shape;9831;p30"/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832;p30"/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8753;p30">
            <a:extLst>
              <a:ext uri="{FF2B5EF4-FFF2-40B4-BE49-F238E27FC236}">
                <a16:creationId xmlns:a16="http://schemas.microsoft.com/office/drawing/2014/main" id="{89BCE26D-77FA-64EF-80F3-26CC19021C2C}"/>
              </a:ext>
            </a:extLst>
          </p:cNvPr>
          <p:cNvSpPr txBox="1">
            <a:spLocks/>
          </p:cNvSpPr>
          <p:nvPr/>
        </p:nvSpPr>
        <p:spPr>
          <a:xfrm>
            <a:off x="1602300" y="3728883"/>
            <a:ext cx="5939400" cy="1023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7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000" i="1" dirty="0"/>
              <a:t>Francesco Viciguerra</a:t>
            </a:r>
          </a:p>
          <a:p>
            <a:endParaRPr lang="en-US" sz="1800" b="0" i="1" dirty="0"/>
          </a:p>
          <a:p>
            <a:r>
              <a:rPr lang="en-US" sz="1800" b="0" i="1" dirty="0"/>
              <a:t>5AIA </a:t>
            </a:r>
          </a:p>
          <a:p>
            <a:r>
              <a:rPr lang="en-US" sz="1800" b="0" i="1" dirty="0"/>
              <a:t>A.S. 2022-2023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B9364FCC-9287-EE52-E1B9-01DE177CF512}"/>
              </a:ext>
            </a:extLst>
          </p:cNvPr>
          <p:cNvSpPr/>
          <p:nvPr/>
        </p:nvSpPr>
        <p:spPr>
          <a:xfrm>
            <a:off x="-1057274" y="0"/>
            <a:ext cx="876300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3EFA6E1D-C6FA-4E38-65F3-436ED258DBE3}"/>
              </a:ext>
            </a:extLst>
          </p:cNvPr>
          <p:cNvSpPr/>
          <p:nvPr/>
        </p:nvSpPr>
        <p:spPr>
          <a:xfrm>
            <a:off x="152400" y="-942976"/>
            <a:ext cx="647700" cy="6477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8" name="Rettangolo 11957">
            <a:extLst>
              <a:ext uri="{FF2B5EF4-FFF2-40B4-BE49-F238E27FC236}">
                <a16:creationId xmlns:a16="http://schemas.microsoft.com/office/drawing/2014/main" id="{E7321560-1650-430A-DFE7-354BCA279242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44" name="Ovale 13043">
            <a:extLst>
              <a:ext uri="{FF2B5EF4-FFF2-40B4-BE49-F238E27FC236}">
                <a16:creationId xmlns:a16="http://schemas.microsoft.com/office/drawing/2014/main" id="{545E685E-8B89-9C60-4030-26E3C286CB03}"/>
              </a:ext>
            </a:extLst>
          </p:cNvPr>
          <p:cNvSpPr/>
          <p:nvPr/>
        </p:nvSpPr>
        <p:spPr>
          <a:xfrm>
            <a:off x="114301" y="-161926"/>
            <a:ext cx="647700" cy="6477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7BB7DB27-C5EA-EFC6-B6A6-C4995BCE2583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3" name="Google Shape;8754;p30">
              <a:extLst>
                <a:ext uri="{FF2B5EF4-FFF2-40B4-BE49-F238E27FC236}">
                  <a16:creationId xmlns:a16="http://schemas.microsoft.com/office/drawing/2014/main" id="{A5D4D2EA-5396-F0D9-3320-A2EB45AC85DF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1890" name="Google Shape;8755;p30">
                <a:extLst>
                  <a:ext uri="{FF2B5EF4-FFF2-40B4-BE49-F238E27FC236}">
                    <a16:creationId xmlns:a16="http://schemas.microsoft.com/office/drawing/2014/main" id="{353164C8-379B-C3D8-1597-3B09B35C6F73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8756;p30">
                <a:extLst>
                  <a:ext uri="{FF2B5EF4-FFF2-40B4-BE49-F238E27FC236}">
                    <a16:creationId xmlns:a16="http://schemas.microsoft.com/office/drawing/2014/main" id="{019C0845-C2AC-5B53-752E-6104784FD3C1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8757;p30">
                <a:extLst>
                  <a:ext uri="{FF2B5EF4-FFF2-40B4-BE49-F238E27FC236}">
                    <a16:creationId xmlns:a16="http://schemas.microsoft.com/office/drawing/2014/main" id="{98B12C9B-A564-D791-A221-F566C16CE094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8758;p30">
                <a:extLst>
                  <a:ext uri="{FF2B5EF4-FFF2-40B4-BE49-F238E27FC236}">
                    <a16:creationId xmlns:a16="http://schemas.microsoft.com/office/drawing/2014/main" id="{E3633BB7-AFE7-69EB-8DC3-9102975A29EB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8759;p30">
                <a:extLst>
                  <a:ext uri="{FF2B5EF4-FFF2-40B4-BE49-F238E27FC236}">
                    <a16:creationId xmlns:a16="http://schemas.microsoft.com/office/drawing/2014/main" id="{AA654C4D-D000-5C25-E4FA-DC76F0305B31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8760;p30">
                <a:extLst>
                  <a:ext uri="{FF2B5EF4-FFF2-40B4-BE49-F238E27FC236}">
                    <a16:creationId xmlns:a16="http://schemas.microsoft.com/office/drawing/2014/main" id="{954907D2-8F00-A074-F735-D39538FDDCE6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8761;p30">
                <a:extLst>
                  <a:ext uri="{FF2B5EF4-FFF2-40B4-BE49-F238E27FC236}">
                    <a16:creationId xmlns:a16="http://schemas.microsoft.com/office/drawing/2014/main" id="{5D0C184C-3888-0EB2-D150-FC5ABCDCA5F2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8762;p30">
                <a:extLst>
                  <a:ext uri="{FF2B5EF4-FFF2-40B4-BE49-F238E27FC236}">
                    <a16:creationId xmlns:a16="http://schemas.microsoft.com/office/drawing/2014/main" id="{F6C0CE78-EAFA-C670-9138-93D6633613C0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8763;p30">
                <a:extLst>
                  <a:ext uri="{FF2B5EF4-FFF2-40B4-BE49-F238E27FC236}">
                    <a16:creationId xmlns:a16="http://schemas.microsoft.com/office/drawing/2014/main" id="{FE00173D-A6BF-EC7C-293A-5E1A12B0D85D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8764;p30">
                <a:extLst>
                  <a:ext uri="{FF2B5EF4-FFF2-40B4-BE49-F238E27FC236}">
                    <a16:creationId xmlns:a16="http://schemas.microsoft.com/office/drawing/2014/main" id="{86AE8FC9-AF14-7335-575E-9B679A371D11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8765;p30">
                <a:extLst>
                  <a:ext uri="{FF2B5EF4-FFF2-40B4-BE49-F238E27FC236}">
                    <a16:creationId xmlns:a16="http://schemas.microsoft.com/office/drawing/2014/main" id="{410A5001-DFF2-EE31-CE57-2EA322A93F59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8766;p30">
                <a:extLst>
                  <a:ext uri="{FF2B5EF4-FFF2-40B4-BE49-F238E27FC236}">
                    <a16:creationId xmlns:a16="http://schemas.microsoft.com/office/drawing/2014/main" id="{E6062BC0-A770-AE84-87E1-BD0D04697C88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8767;p30">
                <a:extLst>
                  <a:ext uri="{FF2B5EF4-FFF2-40B4-BE49-F238E27FC236}">
                    <a16:creationId xmlns:a16="http://schemas.microsoft.com/office/drawing/2014/main" id="{76B06420-1A79-FBF3-621A-FA3300DBDB5C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8768;p30">
                <a:extLst>
                  <a:ext uri="{FF2B5EF4-FFF2-40B4-BE49-F238E27FC236}">
                    <a16:creationId xmlns:a16="http://schemas.microsoft.com/office/drawing/2014/main" id="{9A2614C7-74FA-2211-15C7-C4938CAE86A5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8769;p30">
                <a:extLst>
                  <a:ext uri="{FF2B5EF4-FFF2-40B4-BE49-F238E27FC236}">
                    <a16:creationId xmlns:a16="http://schemas.microsoft.com/office/drawing/2014/main" id="{AA561442-E83A-6140-99E1-8D974F71415C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8770;p30">
                <a:extLst>
                  <a:ext uri="{FF2B5EF4-FFF2-40B4-BE49-F238E27FC236}">
                    <a16:creationId xmlns:a16="http://schemas.microsoft.com/office/drawing/2014/main" id="{9432660A-4250-85C8-7CC4-F3FD91A326B9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8771;p30">
                <a:extLst>
                  <a:ext uri="{FF2B5EF4-FFF2-40B4-BE49-F238E27FC236}">
                    <a16:creationId xmlns:a16="http://schemas.microsoft.com/office/drawing/2014/main" id="{D5D5A289-A17C-8FE2-B405-0E571B96B8A4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8772;p30">
                <a:extLst>
                  <a:ext uri="{FF2B5EF4-FFF2-40B4-BE49-F238E27FC236}">
                    <a16:creationId xmlns:a16="http://schemas.microsoft.com/office/drawing/2014/main" id="{66618750-018B-4E24-A406-FB13C52641D2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8773;p30">
                <a:extLst>
                  <a:ext uri="{FF2B5EF4-FFF2-40B4-BE49-F238E27FC236}">
                    <a16:creationId xmlns:a16="http://schemas.microsoft.com/office/drawing/2014/main" id="{6D42A3AB-FD8D-6E32-B6A2-E55DA1D45E65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8774;p30">
                <a:extLst>
                  <a:ext uri="{FF2B5EF4-FFF2-40B4-BE49-F238E27FC236}">
                    <a16:creationId xmlns:a16="http://schemas.microsoft.com/office/drawing/2014/main" id="{DAA2906D-F2DD-0C39-374B-CA4700E09001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8775;p30">
                <a:extLst>
                  <a:ext uri="{FF2B5EF4-FFF2-40B4-BE49-F238E27FC236}">
                    <a16:creationId xmlns:a16="http://schemas.microsoft.com/office/drawing/2014/main" id="{EE4D7CFE-B1BD-68DF-E738-3713982AA751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8776;p30">
                <a:extLst>
                  <a:ext uri="{FF2B5EF4-FFF2-40B4-BE49-F238E27FC236}">
                    <a16:creationId xmlns:a16="http://schemas.microsoft.com/office/drawing/2014/main" id="{6FA43DC1-0226-62B2-9ECA-549E6ABFE5D2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8777;p30">
                <a:extLst>
                  <a:ext uri="{FF2B5EF4-FFF2-40B4-BE49-F238E27FC236}">
                    <a16:creationId xmlns:a16="http://schemas.microsoft.com/office/drawing/2014/main" id="{5F3E4059-9C3B-8299-2D74-214BAEB53FB0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8778;p30">
                <a:extLst>
                  <a:ext uri="{FF2B5EF4-FFF2-40B4-BE49-F238E27FC236}">
                    <a16:creationId xmlns:a16="http://schemas.microsoft.com/office/drawing/2014/main" id="{96E7D136-622B-AF74-1255-F783910C9919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8779;p30">
                <a:extLst>
                  <a:ext uri="{FF2B5EF4-FFF2-40B4-BE49-F238E27FC236}">
                    <a16:creationId xmlns:a16="http://schemas.microsoft.com/office/drawing/2014/main" id="{FC08ADDC-EC85-1A69-CC19-6B748F069FFB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8780;p30">
                <a:extLst>
                  <a:ext uri="{FF2B5EF4-FFF2-40B4-BE49-F238E27FC236}">
                    <a16:creationId xmlns:a16="http://schemas.microsoft.com/office/drawing/2014/main" id="{819B6B02-72A7-748F-301C-10F7DB23B3C8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8781;p30">
                <a:extLst>
                  <a:ext uri="{FF2B5EF4-FFF2-40B4-BE49-F238E27FC236}">
                    <a16:creationId xmlns:a16="http://schemas.microsoft.com/office/drawing/2014/main" id="{1A7CA2CC-03FE-EE78-072E-BB391CE8428C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8782;p30">
                <a:extLst>
                  <a:ext uri="{FF2B5EF4-FFF2-40B4-BE49-F238E27FC236}">
                    <a16:creationId xmlns:a16="http://schemas.microsoft.com/office/drawing/2014/main" id="{FE444569-B0D5-DDCB-9B96-3DEF0249B248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8783;p30">
                <a:extLst>
                  <a:ext uri="{FF2B5EF4-FFF2-40B4-BE49-F238E27FC236}">
                    <a16:creationId xmlns:a16="http://schemas.microsoft.com/office/drawing/2014/main" id="{05D45A3F-2398-8CC1-0E15-94A84C429730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8784;p30">
                <a:extLst>
                  <a:ext uri="{FF2B5EF4-FFF2-40B4-BE49-F238E27FC236}">
                    <a16:creationId xmlns:a16="http://schemas.microsoft.com/office/drawing/2014/main" id="{432C7590-0C81-6367-22A7-D09D8323DDA2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8785;p30">
                <a:extLst>
                  <a:ext uri="{FF2B5EF4-FFF2-40B4-BE49-F238E27FC236}">
                    <a16:creationId xmlns:a16="http://schemas.microsoft.com/office/drawing/2014/main" id="{9E23B1F4-E487-30D6-90BC-EB2C295922A6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8786;p30">
                <a:extLst>
                  <a:ext uri="{FF2B5EF4-FFF2-40B4-BE49-F238E27FC236}">
                    <a16:creationId xmlns:a16="http://schemas.microsoft.com/office/drawing/2014/main" id="{C8D1B7AB-1177-7992-D3AC-84FE909A3CC9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8787;p30">
                <a:extLst>
                  <a:ext uri="{FF2B5EF4-FFF2-40B4-BE49-F238E27FC236}">
                    <a16:creationId xmlns:a16="http://schemas.microsoft.com/office/drawing/2014/main" id="{0B18DD0A-FDD5-C30A-6CEF-06D0B8DE9AF0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8788;p30">
                <a:extLst>
                  <a:ext uri="{FF2B5EF4-FFF2-40B4-BE49-F238E27FC236}">
                    <a16:creationId xmlns:a16="http://schemas.microsoft.com/office/drawing/2014/main" id="{1B654543-9DD1-D57A-F5C9-061F58DE1729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8789;p30">
                <a:extLst>
                  <a:ext uri="{FF2B5EF4-FFF2-40B4-BE49-F238E27FC236}">
                    <a16:creationId xmlns:a16="http://schemas.microsoft.com/office/drawing/2014/main" id="{49ACEB11-DB5F-55A0-57E5-76B5EE9C8E6C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8790;p30">
                <a:extLst>
                  <a:ext uri="{FF2B5EF4-FFF2-40B4-BE49-F238E27FC236}">
                    <a16:creationId xmlns:a16="http://schemas.microsoft.com/office/drawing/2014/main" id="{3D41883D-355B-6372-C1B6-3CD8B70A291A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8791;p30">
                <a:extLst>
                  <a:ext uri="{FF2B5EF4-FFF2-40B4-BE49-F238E27FC236}">
                    <a16:creationId xmlns:a16="http://schemas.microsoft.com/office/drawing/2014/main" id="{A6331AD8-95F4-96A7-E408-D6015EA29344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8792;p30">
                <a:extLst>
                  <a:ext uri="{FF2B5EF4-FFF2-40B4-BE49-F238E27FC236}">
                    <a16:creationId xmlns:a16="http://schemas.microsoft.com/office/drawing/2014/main" id="{89CCCB35-FB6F-91B3-C492-81F0846D624E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8793;p30">
                <a:extLst>
                  <a:ext uri="{FF2B5EF4-FFF2-40B4-BE49-F238E27FC236}">
                    <a16:creationId xmlns:a16="http://schemas.microsoft.com/office/drawing/2014/main" id="{28C943F0-E598-7AD7-B07D-EAA64789215C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8794;p30">
                <a:extLst>
                  <a:ext uri="{FF2B5EF4-FFF2-40B4-BE49-F238E27FC236}">
                    <a16:creationId xmlns:a16="http://schemas.microsoft.com/office/drawing/2014/main" id="{DB7FC1FE-77EE-03B9-C8F5-7F60AE51E789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8795;p30">
                <a:extLst>
                  <a:ext uri="{FF2B5EF4-FFF2-40B4-BE49-F238E27FC236}">
                    <a16:creationId xmlns:a16="http://schemas.microsoft.com/office/drawing/2014/main" id="{FAE02FC8-9796-ED20-62D2-681228F3F29F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8796;p30">
                <a:extLst>
                  <a:ext uri="{FF2B5EF4-FFF2-40B4-BE49-F238E27FC236}">
                    <a16:creationId xmlns:a16="http://schemas.microsoft.com/office/drawing/2014/main" id="{856CC363-1305-F875-7131-962B96FAE78F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8797;p30">
                <a:extLst>
                  <a:ext uri="{FF2B5EF4-FFF2-40B4-BE49-F238E27FC236}">
                    <a16:creationId xmlns:a16="http://schemas.microsoft.com/office/drawing/2014/main" id="{5EB95644-E728-05A9-DD84-D4A46A5696FB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8798;p30">
                <a:extLst>
                  <a:ext uri="{FF2B5EF4-FFF2-40B4-BE49-F238E27FC236}">
                    <a16:creationId xmlns:a16="http://schemas.microsoft.com/office/drawing/2014/main" id="{4DFB15C1-E06D-FFD0-4B0C-54E3D0794C4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8799;p30">
                <a:extLst>
                  <a:ext uri="{FF2B5EF4-FFF2-40B4-BE49-F238E27FC236}">
                    <a16:creationId xmlns:a16="http://schemas.microsoft.com/office/drawing/2014/main" id="{67407D91-9571-DE74-65FB-ABD938D7BF45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8800;p30">
                <a:extLst>
                  <a:ext uri="{FF2B5EF4-FFF2-40B4-BE49-F238E27FC236}">
                    <a16:creationId xmlns:a16="http://schemas.microsoft.com/office/drawing/2014/main" id="{081E4FF1-6AB0-9278-335D-40C44DD6A16B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8801;p30">
                <a:extLst>
                  <a:ext uri="{FF2B5EF4-FFF2-40B4-BE49-F238E27FC236}">
                    <a16:creationId xmlns:a16="http://schemas.microsoft.com/office/drawing/2014/main" id="{9F5ABB83-67CA-02FE-A308-C2B9D8DA0B18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8802;p30">
                <a:extLst>
                  <a:ext uri="{FF2B5EF4-FFF2-40B4-BE49-F238E27FC236}">
                    <a16:creationId xmlns:a16="http://schemas.microsoft.com/office/drawing/2014/main" id="{1C005838-5FB5-4932-7D26-5D8EF36EA844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8803;p30">
                <a:extLst>
                  <a:ext uri="{FF2B5EF4-FFF2-40B4-BE49-F238E27FC236}">
                    <a16:creationId xmlns:a16="http://schemas.microsoft.com/office/drawing/2014/main" id="{E608045F-0432-1E3C-6BAB-537430736DF2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8804;p30">
                <a:extLst>
                  <a:ext uri="{FF2B5EF4-FFF2-40B4-BE49-F238E27FC236}">
                    <a16:creationId xmlns:a16="http://schemas.microsoft.com/office/drawing/2014/main" id="{69D9AA62-447F-9B37-F509-FB2B281B959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8805;p30">
                <a:extLst>
                  <a:ext uri="{FF2B5EF4-FFF2-40B4-BE49-F238E27FC236}">
                    <a16:creationId xmlns:a16="http://schemas.microsoft.com/office/drawing/2014/main" id="{2FDB3EA6-D544-A4E8-38B9-B2DEB40AE538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8806;p30">
                <a:extLst>
                  <a:ext uri="{FF2B5EF4-FFF2-40B4-BE49-F238E27FC236}">
                    <a16:creationId xmlns:a16="http://schemas.microsoft.com/office/drawing/2014/main" id="{A97CB83E-6813-AF37-EF69-8B77A19AE51D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8807;p30">
                <a:extLst>
                  <a:ext uri="{FF2B5EF4-FFF2-40B4-BE49-F238E27FC236}">
                    <a16:creationId xmlns:a16="http://schemas.microsoft.com/office/drawing/2014/main" id="{A50A368E-8EEE-9DF2-277E-88076D297F73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8808;p30">
                <a:extLst>
                  <a:ext uri="{FF2B5EF4-FFF2-40B4-BE49-F238E27FC236}">
                    <a16:creationId xmlns:a16="http://schemas.microsoft.com/office/drawing/2014/main" id="{EA1814DF-22C6-6055-19E7-B05446BCCA71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8809;p30">
                <a:extLst>
                  <a:ext uri="{FF2B5EF4-FFF2-40B4-BE49-F238E27FC236}">
                    <a16:creationId xmlns:a16="http://schemas.microsoft.com/office/drawing/2014/main" id="{4E712339-70F7-2FE0-8957-A07AE5DAE303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8810;p30">
                <a:extLst>
                  <a:ext uri="{FF2B5EF4-FFF2-40B4-BE49-F238E27FC236}">
                    <a16:creationId xmlns:a16="http://schemas.microsoft.com/office/drawing/2014/main" id="{A0F34E04-3137-EEC1-0CB6-1E17CB6BEE9D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8811;p30">
                <a:extLst>
                  <a:ext uri="{FF2B5EF4-FFF2-40B4-BE49-F238E27FC236}">
                    <a16:creationId xmlns:a16="http://schemas.microsoft.com/office/drawing/2014/main" id="{62CF2887-51DF-0E6E-1642-7A1BB65EE611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8812;p30">
                <a:extLst>
                  <a:ext uri="{FF2B5EF4-FFF2-40B4-BE49-F238E27FC236}">
                    <a16:creationId xmlns:a16="http://schemas.microsoft.com/office/drawing/2014/main" id="{E5ED5C58-D70F-9CF5-2ED0-5E3379795AED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8813;p30">
                <a:extLst>
                  <a:ext uri="{FF2B5EF4-FFF2-40B4-BE49-F238E27FC236}">
                    <a16:creationId xmlns:a16="http://schemas.microsoft.com/office/drawing/2014/main" id="{158E92E0-5EFE-60DD-1391-5CA611D5F4E6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8814;p30">
                <a:extLst>
                  <a:ext uri="{FF2B5EF4-FFF2-40B4-BE49-F238E27FC236}">
                    <a16:creationId xmlns:a16="http://schemas.microsoft.com/office/drawing/2014/main" id="{950DC210-DE3F-493D-6056-4CB37A3C6BDB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8815;p30">
                <a:extLst>
                  <a:ext uri="{FF2B5EF4-FFF2-40B4-BE49-F238E27FC236}">
                    <a16:creationId xmlns:a16="http://schemas.microsoft.com/office/drawing/2014/main" id="{51B7DC9F-F7E0-3174-8910-7B62F6B175B4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8816;p30">
                <a:extLst>
                  <a:ext uri="{FF2B5EF4-FFF2-40B4-BE49-F238E27FC236}">
                    <a16:creationId xmlns:a16="http://schemas.microsoft.com/office/drawing/2014/main" id="{AE555250-8091-7610-6A03-85BDC4759863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8817;p30">
                <a:extLst>
                  <a:ext uri="{FF2B5EF4-FFF2-40B4-BE49-F238E27FC236}">
                    <a16:creationId xmlns:a16="http://schemas.microsoft.com/office/drawing/2014/main" id="{2914AEE9-3BB3-4126-2717-4805444D2047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8818;p30">
                <a:extLst>
                  <a:ext uri="{FF2B5EF4-FFF2-40B4-BE49-F238E27FC236}">
                    <a16:creationId xmlns:a16="http://schemas.microsoft.com/office/drawing/2014/main" id="{6CDCBACC-57AB-6661-F5F8-BD257CA5478C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8819;p30">
                <a:extLst>
                  <a:ext uri="{FF2B5EF4-FFF2-40B4-BE49-F238E27FC236}">
                    <a16:creationId xmlns:a16="http://schemas.microsoft.com/office/drawing/2014/main" id="{5E43D571-209C-7676-1358-E1F5206FA1F4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8820;p30">
                <a:extLst>
                  <a:ext uri="{FF2B5EF4-FFF2-40B4-BE49-F238E27FC236}">
                    <a16:creationId xmlns:a16="http://schemas.microsoft.com/office/drawing/2014/main" id="{F196CDC5-1042-229E-B545-0D275031AC79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8821;p30">
                <a:extLst>
                  <a:ext uri="{FF2B5EF4-FFF2-40B4-BE49-F238E27FC236}">
                    <a16:creationId xmlns:a16="http://schemas.microsoft.com/office/drawing/2014/main" id="{F8A37334-0B24-7C58-4FCE-D20BFA08B081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8822;p30">
                <a:extLst>
                  <a:ext uri="{FF2B5EF4-FFF2-40B4-BE49-F238E27FC236}">
                    <a16:creationId xmlns:a16="http://schemas.microsoft.com/office/drawing/2014/main" id="{01E9C58A-FFFF-63CD-D4CA-33F11A702F03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8823;p30">
              <a:extLst>
                <a:ext uri="{FF2B5EF4-FFF2-40B4-BE49-F238E27FC236}">
                  <a16:creationId xmlns:a16="http://schemas.microsoft.com/office/drawing/2014/main" id="{A7F40F2F-ECC8-A3ED-B024-C29D73551397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1779" name="Google Shape;8824;p30">
                <a:extLst>
                  <a:ext uri="{FF2B5EF4-FFF2-40B4-BE49-F238E27FC236}">
                    <a16:creationId xmlns:a16="http://schemas.microsoft.com/office/drawing/2014/main" id="{20376385-CCA5-6AD2-9A00-3D323BB4F023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0" name="Google Shape;8825;p30">
                <a:extLst>
                  <a:ext uri="{FF2B5EF4-FFF2-40B4-BE49-F238E27FC236}">
                    <a16:creationId xmlns:a16="http://schemas.microsoft.com/office/drawing/2014/main" id="{E20018C9-6AA5-5C03-B809-99F8C4C9F3CA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8826;p30">
                <a:extLst>
                  <a:ext uri="{FF2B5EF4-FFF2-40B4-BE49-F238E27FC236}">
                    <a16:creationId xmlns:a16="http://schemas.microsoft.com/office/drawing/2014/main" id="{BA763F10-C494-1B30-3A34-5FEDAF6E6634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2" name="Google Shape;8827;p30">
                <a:extLst>
                  <a:ext uri="{FF2B5EF4-FFF2-40B4-BE49-F238E27FC236}">
                    <a16:creationId xmlns:a16="http://schemas.microsoft.com/office/drawing/2014/main" id="{59492F7B-562C-1353-F3D0-AC5267444634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8828;p30">
                <a:extLst>
                  <a:ext uri="{FF2B5EF4-FFF2-40B4-BE49-F238E27FC236}">
                    <a16:creationId xmlns:a16="http://schemas.microsoft.com/office/drawing/2014/main" id="{2E34EFD8-1074-7D1F-4413-F0302B50FB31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8829;p30">
                <a:extLst>
                  <a:ext uri="{FF2B5EF4-FFF2-40B4-BE49-F238E27FC236}">
                    <a16:creationId xmlns:a16="http://schemas.microsoft.com/office/drawing/2014/main" id="{9A03DA8C-48BF-66DB-6061-0307CFF5B1ED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5" name="Google Shape;8830;p30">
                <a:extLst>
                  <a:ext uri="{FF2B5EF4-FFF2-40B4-BE49-F238E27FC236}">
                    <a16:creationId xmlns:a16="http://schemas.microsoft.com/office/drawing/2014/main" id="{A76254D8-27E5-F04F-B449-5D7BDEE5BE72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6" name="Google Shape;8831;p30">
                <a:extLst>
                  <a:ext uri="{FF2B5EF4-FFF2-40B4-BE49-F238E27FC236}">
                    <a16:creationId xmlns:a16="http://schemas.microsoft.com/office/drawing/2014/main" id="{6F825248-EE9F-DB41-0F87-AB86BB6D72C5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8832;p30">
                <a:extLst>
                  <a:ext uri="{FF2B5EF4-FFF2-40B4-BE49-F238E27FC236}">
                    <a16:creationId xmlns:a16="http://schemas.microsoft.com/office/drawing/2014/main" id="{A51D0E7D-6099-87F8-6B54-4A1ECFF34CE6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8833;p30">
                <a:extLst>
                  <a:ext uri="{FF2B5EF4-FFF2-40B4-BE49-F238E27FC236}">
                    <a16:creationId xmlns:a16="http://schemas.microsoft.com/office/drawing/2014/main" id="{A77E9E78-9890-0F63-4D9C-F7EBFFE3A11C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8834;p30">
                <a:extLst>
                  <a:ext uri="{FF2B5EF4-FFF2-40B4-BE49-F238E27FC236}">
                    <a16:creationId xmlns:a16="http://schemas.microsoft.com/office/drawing/2014/main" id="{AAD52A48-1DA6-8B57-0C77-6AC39C66A46B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8835;p30">
                <a:extLst>
                  <a:ext uri="{FF2B5EF4-FFF2-40B4-BE49-F238E27FC236}">
                    <a16:creationId xmlns:a16="http://schemas.microsoft.com/office/drawing/2014/main" id="{6BEAB6F9-4D0D-BB07-3813-8BFBB336AC17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8836;p30">
                <a:extLst>
                  <a:ext uri="{FF2B5EF4-FFF2-40B4-BE49-F238E27FC236}">
                    <a16:creationId xmlns:a16="http://schemas.microsoft.com/office/drawing/2014/main" id="{AE9C3C48-99CE-FAAB-D6F7-57388D9C276D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8837;p30">
                <a:extLst>
                  <a:ext uri="{FF2B5EF4-FFF2-40B4-BE49-F238E27FC236}">
                    <a16:creationId xmlns:a16="http://schemas.microsoft.com/office/drawing/2014/main" id="{5A175570-898C-98BC-15A5-51001F9F0E18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8838;p30">
                <a:extLst>
                  <a:ext uri="{FF2B5EF4-FFF2-40B4-BE49-F238E27FC236}">
                    <a16:creationId xmlns:a16="http://schemas.microsoft.com/office/drawing/2014/main" id="{4EC12CFC-192E-DE8A-8FEF-83464406742C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8839;p30">
                <a:extLst>
                  <a:ext uri="{FF2B5EF4-FFF2-40B4-BE49-F238E27FC236}">
                    <a16:creationId xmlns:a16="http://schemas.microsoft.com/office/drawing/2014/main" id="{D218775F-31ED-E990-F52A-2170792F3593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8840;p30">
                <a:extLst>
                  <a:ext uri="{FF2B5EF4-FFF2-40B4-BE49-F238E27FC236}">
                    <a16:creationId xmlns:a16="http://schemas.microsoft.com/office/drawing/2014/main" id="{865B0670-3AD7-564E-C989-CF5F2BCB23AC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8841;p30">
                <a:extLst>
                  <a:ext uri="{FF2B5EF4-FFF2-40B4-BE49-F238E27FC236}">
                    <a16:creationId xmlns:a16="http://schemas.microsoft.com/office/drawing/2014/main" id="{98CFBB22-ECBC-99D6-8180-3C17C4D2458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8842;p30">
                <a:extLst>
                  <a:ext uri="{FF2B5EF4-FFF2-40B4-BE49-F238E27FC236}">
                    <a16:creationId xmlns:a16="http://schemas.microsoft.com/office/drawing/2014/main" id="{E6A97559-F8FF-072C-3C04-40039E1454D2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8843;p30">
                <a:extLst>
                  <a:ext uri="{FF2B5EF4-FFF2-40B4-BE49-F238E27FC236}">
                    <a16:creationId xmlns:a16="http://schemas.microsoft.com/office/drawing/2014/main" id="{0AA94647-C917-44D3-A9B9-C8B35565FE90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8844;p30">
                <a:extLst>
                  <a:ext uri="{FF2B5EF4-FFF2-40B4-BE49-F238E27FC236}">
                    <a16:creationId xmlns:a16="http://schemas.microsoft.com/office/drawing/2014/main" id="{EEAA5561-42EE-A0D3-05B5-98F4D1272FA3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8845;p30">
                <a:extLst>
                  <a:ext uri="{FF2B5EF4-FFF2-40B4-BE49-F238E27FC236}">
                    <a16:creationId xmlns:a16="http://schemas.microsoft.com/office/drawing/2014/main" id="{38077B07-B85B-02C2-E615-7A9B0AA8684E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8846;p30">
                <a:extLst>
                  <a:ext uri="{FF2B5EF4-FFF2-40B4-BE49-F238E27FC236}">
                    <a16:creationId xmlns:a16="http://schemas.microsoft.com/office/drawing/2014/main" id="{FB330490-9529-6AD2-09A9-BC461B45EFF8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8847;p30">
                <a:extLst>
                  <a:ext uri="{FF2B5EF4-FFF2-40B4-BE49-F238E27FC236}">
                    <a16:creationId xmlns:a16="http://schemas.microsoft.com/office/drawing/2014/main" id="{37D4BF1F-CFFF-84DF-FCBE-061230916E04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8848;p30">
                <a:extLst>
                  <a:ext uri="{FF2B5EF4-FFF2-40B4-BE49-F238E27FC236}">
                    <a16:creationId xmlns:a16="http://schemas.microsoft.com/office/drawing/2014/main" id="{D91CB0E7-3275-83DF-447A-762E117FF261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8849;p30">
                <a:extLst>
                  <a:ext uri="{FF2B5EF4-FFF2-40B4-BE49-F238E27FC236}">
                    <a16:creationId xmlns:a16="http://schemas.microsoft.com/office/drawing/2014/main" id="{662BFCBA-520A-7422-7C38-FE0511733EFD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8850;p30">
                <a:extLst>
                  <a:ext uri="{FF2B5EF4-FFF2-40B4-BE49-F238E27FC236}">
                    <a16:creationId xmlns:a16="http://schemas.microsoft.com/office/drawing/2014/main" id="{4E1886BF-F5F0-EF31-30FB-522CAA5D829D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8851;p30">
                <a:extLst>
                  <a:ext uri="{FF2B5EF4-FFF2-40B4-BE49-F238E27FC236}">
                    <a16:creationId xmlns:a16="http://schemas.microsoft.com/office/drawing/2014/main" id="{89C61115-00F8-8455-E20D-1B9B09820595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8852;p30">
                <a:extLst>
                  <a:ext uri="{FF2B5EF4-FFF2-40B4-BE49-F238E27FC236}">
                    <a16:creationId xmlns:a16="http://schemas.microsoft.com/office/drawing/2014/main" id="{A8254D0D-B066-9AB1-490D-4B49FA306A5A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8853;p30">
                <a:extLst>
                  <a:ext uri="{FF2B5EF4-FFF2-40B4-BE49-F238E27FC236}">
                    <a16:creationId xmlns:a16="http://schemas.microsoft.com/office/drawing/2014/main" id="{4A92559A-DA28-2D1F-25EF-94B5AD5F75A4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8854;p30">
                <a:extLst>
                  <a:ext uri="{FF2B5EF4-FFF2-40B4-BE49-F238E27FC236}">
                    <a16:creationId xmlns:a16="http://schemas.microsoft.com/office/drawing/2014/main" id="{4FC40B43-EB3E-9C71-24AB-5ECADD0C1657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8855;p30">
                <a:extLst>
                  <a:ext uri="{FF2B5EF4-FFF2-40B4-BE49-F238E27FC236}">
                    <a16:creationId xmlns:a16="http://schemas.microsoft.com/office/drawing/2014/main" id="{B5F2599C-7AD9-495E-40A3-8DE27D74CA83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8856;p30">
                <a:extLst>
                  <a:ext uri="{FF2B5EF4-FFF2-40B4-BE49-F238E27FC236}">
                    <a16:creationId xmlns:a16="http://schemas.microsoft.com/office/drawing/2014/main" id="{6D727B7E-4701-F20D-74A5-490EA08BE6F2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8857;p30">
                <a:extLst>
                  <a:ext uri="{FF2B5EF4-FFF2-40B4-BE49-F238E27FC236}">
                    <a16:creationId xmlns:a16="http://schemas.microsoft.com/office/drawing/2014/main" id="{EE268B80-D17F-9088-9115-973F57E36831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8858;p30">
                <a:extLst>
                  <a:ext uri="{FF2B5EF4-FFF2-40B4-BE49-F238E27FC236}">
                    <a16:creationId xmlns:a16="http://schemas.microsoft.com/office/drawing/2014/main" id="{8719EF8A-9F13-824D-8451-FEEEE4DD57A6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8859;p30">
                <a:extLst>
                  <a:ext uri="{FF2B5EF4-FFF2-40B4-BE49-F238E27FC236}">
                    <a16:creationId xmlns:a16="http://schemas.microsoft.com/office/drawing/2014/main" id="{B19042E2-2836-E2A0-3FD1-646E0BC05165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8860;p30">
                <a:extLst>
                  <a:ext uri="{FF2B5EF4-FFF2-40B4-BE49-F238E27FC236}">
                    <a16:creationId xmlns:a16="http://schemas.microsoft.com/office/drawing/2014/main" id="{B21D49EF-4BD9-1875-7FD1-C2C38947BD04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8861;p30">
                <a:extLst>
                  <a:ext uri="{FF2B5EF4-FFF2-40B4-BE49-F238E27FC236}">
                    <a16:creationId xmlns:a16="http://schemas.microsoft.com/office/drawing/2014/main" id="{97B5C266-2C9A-DBD8-AF50-8D4D9609F849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8862;p30">
                <a:extLst>
                  <a:ext uri="{FF2B5EF4-FFF2-40B4-BE49-F238E27FC236}">
                    <a16:creationId xmlns:a16="http://schemas.microsoft.com/office/drawing/2014/main" id="{FDD0CD09-5592-8D90-36A7-9BA2677AD216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8863;p30">
                <a:extLst>
                  <a:ext uri="{FF2B5EF4-FFF2-40B4-BE49-F238E27FC236}">
                    <a16:creationId xmlns:a16="http://schemas.microsoft.com/office/drawing/2014/main" id="{7206B58B-2C29-7281-8003-4A586AE07BAF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8864;p30">
                <a:extLst>
                  <a:ext uri="{FF2B5EF4-FFF2-40B4-BE49-F238E27FC236}">
                    <a16:creationId xmlns:a16="http://schemas.microsoft.com/office/drawing/2014/main" id="{63720BB8-D9AD-34CA-1291-247CD6045FE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8865;p30">
                <a:extLst>
                  <a:ext uri="{FF2B5EF4-FFF2-40B4-BE49-F238E27FC236}">
                    <a16:creationId xmlns:a16="http://schemas.microsoft.com/office/drawing/2014/main" id="{9729113D-CFAF-2115-39A2-1EF30ED9EFD7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8866;p30">
                <a:extLst>
                  <a:ext uri="{FF2B5EF4-FFF2-40B4-BE49-F238E27FC236}">
                    <a16:creationId xmlns:a16="http://schemas.microsoft.com/office/drawing/2014/main" id="{6376B456-18D8-0F87-6209-14E4D79DDD98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8867;p30">
                <a:extLst>
                  <a:ext uri="{FF2B5EF4-FFF2-40B4-BE49-F238E27FC236}">
                    <a16:creationId xmlns:a16="http://schemas.microsoft.com/office/drawing/2014/main" id="{714532FC-AF8E-8113-DA19-0C3DFA5970DB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8868;p30">
                <a:extLst>
                  <a:ext uri="{FF2B5EF4-FFF2-40B4-BE49-F238E27FC236}">
                    <a16:creationId xmlns:a16="http://schemas.microsoft.com/office/drawing/2014/main" id="{EC7D4F42-4DDC-4C02-890A-D5D6953037EB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8869;p30">
                <a:extLst>
                  <a:ext uri="{FF2B5EF4-FFF2-40B4-BE49-F238E27FC236}">
                    <a16:creationId xmlns:a16="http://schemas.microsoft.com/office/drawing/2014/main" id="{3CCB4F8F-D827-4886-5FFE-6631748F93C5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8870;p30">
                <a:extLst>
                  <a:ext uri="{FF2B5EF4-FFF2-40B4-BE49-F238E27FC236}">
                    <a16:creationId xmlns:a16="http://schemas.microsoft.com/office/drawing/2014/main" id="{5B493E51-2E83-B010-641C-DD35E1C77ECE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8871;p30">
                <a:extLst>
                  <a:ext uri="{FF2B5EF4-FFF2-40B4-BE49-F238E27FC236}">
                    <a16:creationId xmlns:a16="http://schemas.microsoft.com/office/drawing/2014/main" id="{653D5A6E-0C54-C55A-11FC-E64D53324ED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8872;p30">
                <a:extLst>
                  <a:ext uri="{FF2B5EF4-FFF2-40B4-BE49-F238E27FC236}">
                    <a16:creationId xmlns:a16="http://schemas.microsoft.com/office/drawing/2014/main" id="{0053F219-54A6-03A9-1785-3DB090BEF4D8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8873;p30">
                <a:extLst>
                  <a:ext uri="{FF2B5EF4-FFF2-40B4-BE49-F238E27FC236}">
                    <a16:creationId xmlns:a16="http://schemas.microsoft.com/office/drawing/2014/main" id="{16471A2F-51E6-9AA4-14A4-AA419F5A314C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8874;p30">
                <a:extLst>
                  <a:ext uri="{FF2B5EF4-FFF2-40B4-BE49-F238E27FC236}">
                    <a16:creationId xmlns:a16="http://schemas.microsoft.com/office/drawing/2014/main" id="{4BBD8E30-8EF5-8956-B993-30C6924263FD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8875;p30">
                <a:extLst>
                  <a:ext uri="{FF2B5EF4-FFF2-40B4-BE49-F238E27FC236}">
                    <a16:creationId xmlns:a16="http://schemas.microsoft.com/office/drawing/2014/main" id="{779FB687-0990-F563-9C5B-C8E1E2C4A983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8876;p30">
                <a:extLst>
                  <a:ext uri="{FF2B5EF4-FFF2-40B4-BE49-F238E27FC236}">
                    <a16:creationId xmlns:a16="http://schemas.microsoft.com/office/drawing/2014/main" id="{058924B6-515C-11A1-70E9-EF84796649CD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8877;p30">
                <a:extLst>
                  <a:ext uri="{FF2B5EF4-FFF2-40B4-BE49-F238E27FC236}">
                    <a16:creationId xmlns:a16="http://schemas.microsoft.com/office/drawing/2014/main" id="{F22BF47A-0125-5965-B4DC-1379872B9EE7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8878;p30">
                <a:extLst>
                  <a:ext uri="{FF2B5EF4-FFF2-40B4-BE49-F238E27FC236}">
                    <a16:creationId xmlns:a16="http://schemas.microsoft.com/office/drawing/2014/main" id="{C263654A-7B48-AB8E-EDBF-1B80CB9469B7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8879;p30">
                <a:extLst>
                  <a:ext uri="{FF2B5EF4-FFF2-40B4-BE49-F238E27FC236}">
                    <a16:creationId xmlns:a16="http://schemas.microsoft.com/office/drawing/2014/main" id="{EF9EC7DD-FB6D-900C-6939-D10D83FA5E42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8880;p30">
                <a:extLst>
                  <a:ext uri="{FF2B5EF4-FFF2-40B4-BE49-F238E27FC236}">
                    <a16:creationId xmlns:a16="http://schemas.microsoft.com/office/drawing/2014/main" id="{1652F7E1-3C84-1AB3-62B8-19B19C65E5B4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8881;p30">
                <a:extLst>
                  <a:ext uri="{FF2B5EF4-FFF2-40B4-BE49-F238E27FC236}">
                    <a16:creationId xmlns:a16="http://schemas.microsoft.com/office/drawing/2014/main" id="{9D0D54FB-A154-AFD6-EEEF-BBA1E8E33C51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8882;p30">
                <a:extLst>
                  <a:ext uri="{FF2B5EF4-FFF2-40B4-BE49-F238E27FC236}">
                    <a16:creationId xmlns:a16="http://schemas.microsoft.com/office/drawing/2014/main" id="{D110B7FA-9862-42DE-DBEE-209B4A6AD9B7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8883;p30">
                <a:extLst>
                  <a:ext uri="{FF2B5EF4-FFF2-40B4-BE49-F238E27FC236}">
                    <a16:creationId xmlns:a16="http://schemas.microsoft.com/office/drawing/2014/main" id="{16BF1E06-80B3-D8B2-78CD-97FAB1686139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8884;p30">
                <a:extLst>
                  <a:ext uri="{FF2B5EF4-FFF2-40B4-BE49-F238E27FC236}">
                    <a16:creationId xmlns:a16="http://schemas.microsoft.com/office/drawing/2014/main" id="{C4A6EF55-27CC-1659-F9B3-F01EB63795C4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8885;p30">
                <a:extLst>
                  <a:ext uri="{FF2B5EF4-FFF2-40B4-BE49-F238E27FC236}">
                    <a16:creationId xmlns:a16="http://schemas.microsoft.com/office/drawing/2014/main" id="{CDED30EB-DE92-5F64-357A-ACE6F2CD4422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8886;p30">
                <a:extLst>
                  <a:ext uri="{FF2B5EF4-FFF2-40B4-BE49-F238E27FC236}">
                    <a16:creationId xmlns:a16="http://schemas.microsoft.com/office/drawing/2014/main" id="{6B85ECC9-B346-C081-9999-54AC29CF62AB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8887;p30">
                <a:extLst>
                  <a:ext uri="{FF2B5EF4-FFF2-40B4-BE49-F238E27FC236}">
                    <a16:creationId xmlns:a16="http://schemas.microsoft.com/office/drawing/2014/main" id="{6147F026-2689-800F-9AB9-81259970436D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8888;p30">
                <a:extLst>
                  <a:ext uri="{FF2B5EF4-FFF2-40B4-BE49-F238E27FC236}">
                    <a16:creationId xmlns:a16="http://schemas.microsoft.com/office/drawing/2014/main" id="{9CE7A762-A874-521F-651E-8B2C26A400A5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8889;p30">
                <a:extLst>
                  <a:ext uri="{FF2B5EF4-FFF2-40B4-BE49-F238E27FC236}">
                    <a16:creationId xmlns:a16="http://schemas.microsoft.com/office/drawing/2014/main" id="{F5BA62EF-A67A-5493-87E8-CD50BE179B6E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8890;p30">
                <a:extLst>
                  <a:ext uri="{FF2B5EF4-FFF2-40B4-BE49-F238E27FC236}">
                    <a16:creationId xmlns:a16="http://schemas.microsoft.com/office/drawing/2014/main" id="{430AA198-FCFF-C069-1A76-DD06FF6A62E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8891;p30">
                <a:extLst>
                  <a:ext uri="{FF2B5EF4-FFF2-40B4-BE49-F238E27FC236}">
                    <a16:creationId xmlns:a16="http://schemas.microsoft.com/office/drawing/2014/main" id="{567749C1-2BBC-4F23-CBBA-59A5F62E562C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8892;p30">
                <a:extLst>
                  <a:ext uri="{FF2B5EF4-FFF2-40B4-BE49-F238E27FC236}">
                    <a16:creationId xmlns:a16="http://schemas.microsoft.com/office/drawing/2014/main" id="{B4959F6F-2A11-1191-9FB3-C2503539C02F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8893;p30">
                <a:extLst>
                  <a:ext uri="{FF2B5EF4-FFF2-40B4-BE49-F238E27FC236}">
                    <a16:creationId xmlns:a16="http://schemas.microsoft.com/office/drawing/2014/main" id="{41394B18-28C6-751E-3297-48FE18843DA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8894;p30">
                <a:extLst>
                  <a:ext uri="{FF2B5EF4-FFF2-40B4-BE49-F238E27FC236}">
                    <a16:creationId xmlns:a16="http://schemas.microsoft.com/office/drawing/2014/main" id="{F9EDB2CA-C5CC-4512-FE3D-42ED0D616C4B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8895;p30">
                <a:extLst>
                  <a:ext uri="{FF2B5EF4-FFF2-40B4-BE49-F238E27FC236}">
                    <a16:creationId xmlns:a16="http://schemas.microsoft.com/office/drawing/2014/main" id="{ED5730F6-2658-FFEE-25B9-8C5690D5DAFB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8896;p30">
                <a:extLst>
                  <a:ext uri="{FF2B5EF4-FFF2-40B4-BE49-F238E27FC236}">
                    <a16:creationId xmlns:a16="http://schemas.microsoft.com/office/drawing/2014/main" id="{E5226B78-4CFA-9899-11E1-1E2B0AD5C155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8897;p30">
                <a:extLst>
                  <a:ext uri="{FF2B5EF4-FFF2-40B4-BE49-F238E27FC236}">
                    <a16:creationId xmlns:a16="http://schemas.microsoft.com/office/drawing/2014/main" id="{75F808DF-A77D-9B0B-BB6C-144CE496E4CB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8898;p30">
                <a:extLst>
                  <a:ext uri="{FF2B5EF4-FFF2-40B4-BE49-F238E27FC236}">
                    <a16:creationId xmlns:a16="http://schemas.microsoft.com/office/drawing/2014/main" id="{CB2743F0-A10B-B97E-659C-50142F2AEE9B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8899;p30">
                <a:extLst>
                  <a:ext uri="{FF2B5EF4-FFF2-40B4-BE49-F238E27FC236}">
                    <a16:creationId xmlns:a16="http://schemas.microsoft.com/office/drawing/2014/main" id="{36FB1601-E1D0-4CFD-495A-3492AEBC270F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8900;p30">
                <a:extLst>
                  <a:ext uri="{FF2B5EF4-FFF2-40B4-BE49-F238E27FC236}">
                    <a16:creationId xmlns:a16="http://schemas.microsoft.com/office/drawing/2014/main" id="{BF7667AF-3E78-3A2A-0CBB-C5521DB6257B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8901;p30">
                <a:extLst>
                  <a:ext uri="{FF2B5EF4-FFF2-40B4-BE49-F238E27FC236}">
                    <a16:creationId xmlns:a16="http://schemas.microsoft.com/office/drawing/2014/main" id="{74EE89CE-BDEC-C72D-90EA-1F61A6211F69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8902;p30">
                <a:extLst>
                  <a:ext uri="{FF2B5EF4-FFF2-40B4-BE49-F238E27FC236}">
                    <a16:creationId xmlns:a16="http://schemas.microsoft.com/office/drawing/2014/main" id="{BC731F4A-A0A8-D9BB-BB55-A6774B7193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8903;p30">
                <a:extLst>
                  <a:ext uri="{FF2B5EF4-FFF2-40B4-BE49-F238E27FC236}">
                    <a16:creationId xmlns:a16="http://schemas.microsoft.com/office/drawing/2014/main" id="{0429E697-20D3-C1E3-4470-E656CBE4CB1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8904;p30">
                <a:extLst>
                  <a:ext uri="{FF2B5EF4-FFF2-40B4-BE49-F238E27FC236}">
                    <a16:creationId xmlns:a16="http://schemas.microsoft.com/office/drawing/2014/main" id="{724EC6F0-6665-76A0-0460-1AD640CB8BCF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8905;p30">
                <a:extLst>
                  <a:ext uri="{FF2B5EF4-FFF2-40B4-BE49-F238E27FC236}">
                    <a16:creationId xmlns:a16="http://schemas.microsoft.com/office/drawing/2014/main" id="{0DDFEDD4-8F73-CBC3-8584-454AB1168C3B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8906;p30">
                <a:extLst>
                  <a:ext uri="{FF2B5EF4-FFF2-40B4-BE49-F238E27FC236}">
                    <a16:creationId xmlns:a16="http://schemas.microsoft.com/office/drawing/2014/main" id="{68CFD90A-BE32-D736-F519-FE5B67987006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8907;p30">
                <a:extLst>
                  <a:ext uri="{FF2B5EF4-FFF2-40B4-BE49-F238E27FC236}">
                    <a16:creationId xmlns:a16="http://schemas.microsoft.com/office/drawing/2014/main" id="{15884E18-BB5D-0863-0ED3-2E41CC1CEEE3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8908;p30">
                <a:extLst>
                  <a:ext uri="{FF2B5EF4-FFF2-40B4-BE49-F238E27FC236}">
                    <a16:creationId xmlns:a16="http://schemas.microsoft.com/office/drawing/2014/main" id="{AE2B3E7A-A787-5C3A-18A7-ECC17D1E1D2A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8909;p30">
                <a:extLst>
                  <a:ext uri="{FF2B5EF4-FFF2-40B4-BE49-F238E27FC236}">
                    <a16:creationId xmlns:a16="http://schemas.microsoft.com/office/drawing/2014/main" id="{AB0088F0-BDE7-907A-1459-796C5E20D3FE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8910;p30">
                <a:extLst>
                  <a:ext uri="{FF2B5EF4-FFF2-40B4-BE49-F238E27FC236}">
                    <a16:creationId xmlns:a16="http://schemas.microsoft.com/office/drawing/2014/main" id="{8CDE975A-A1B1-D18C-3B88-395E62C34C52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8911;p30">
                <a:extLst>
                  <a:ext uri="{FF2B5EF4-FFF2-40B4-BE49-F238E27FC236}">
                    <a16:creationId xmlns:a16="http://schemas.microsoft.com/office/drawing/2014/main" id="{1A19355F-62FF-1AC3-04ED-C4E637F98286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8912;p30">
                <a:extLst>
                  <a:ext uri="{FF2B5EF4-FFF2-40B4-BE49-F238E27FC236}">
                    <a16:creationId xmlns:a16="http://schemas.microsoft.com/office/drawing/2014/main" id="{2930A9B1-A51D-1663-39D4-A1E80404BAC7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8913;p30">
                <a:extLst>
                  <a:ext uri="{FF2B5EF4-FFF2-40B4-BE49-F238E27FC236}">
                    <a16:creationId xmlns:a16="http://schemas.microsoft.com/office/drawing/2014/main" id="{2E501AA7-86B7-42F3-710A-629A2EA05DC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8914;p30">
                <a:extLst>
                  <a:ext uri="{FF2B5EF4-FFF2-40B4-BE49-F238E27FC236}">
                    <a16:creationId xmlns:a16="http://schemas.microsoft.com/office/drawing/2014/main" id="{921F2DE0-223C-A647-C97C-B40FDBAB7627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8915;p30">
                <a:extLst>
                  <a:ext uri="{FF2B5EF4-FFF2-40B4-BE49-F238E27FC236}">
                    <a16:creationId xmlns:a16="http://schemas.microsoft.com/office/drawing/2014/main" id="{55F5E87D-4795-8C0B-9339-FB48460BEFF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8916;p30">
                <a:extLst>
                  <a:ext uri="{FF2B5EF4-FFF2-40B4-BE49-F238E27FC236}">
                    <a16:creationId xmlns:a16="http://schemas.microsoft.com/office/drawing/2014/main" id="{2B42D166-14F5-2983-3A49-98B24447AB6C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8917;p30">
                <a:extLst>
                  <a:ext uri="{FF2B5EF4-FFF2-40B4-BE49-F238E27FC236}">
                    <a16:creationId xmlns:a16="http://schemas.microsoft.com/office/drawing/2014/main" id="{C6C889EE-2583-D1B0-42DB-C8F737F186B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8918;p30">
                <a:extLst>
                  <a:ext uri="{FF2B5EF4-FFF2-40B4-BE49-F238E27FC236}">
                    <a16:creationId xmlns:a16="http://schemas.microsoft.com/office/drawing/2014/main" id="{1D89C002-4E1E-E390-526E-57F55817C89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8919;p30">
                <a:extLst>
                  <a:ext uri="{FF2B5EF4-FFF2-40B4-BE49-F238E27FC236}">
                    <a16:creationId xmlns:a16="http://schemas.microsoft.com/office/drawing/2014/main" id="{95B95C2B-251A-AB6B-6526-D37A5627456C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8920;p30">
                <a:extLst>
                  <a:ext uri="{FF2B5EF4-FFF2-40B4-BE49-F238E27FC236}">
                    <a16:creationId xmlns:a16="http://schemas.microsoft.com/office/drawing/2014/main" id="{3A31AF81-5AA9-357B-28EB-D5C87B145523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8921;p30">
                <a:extLst>
                  <a:ext uri="{FF2B5EF4-FFF2-40B4-BE49-F238E27FC236}">
                    <a16:creationId xmlns:a16="http://schemas.microsoft.com/office/drawing/2014/main" id="{AFD4293E-6459-4473-64F3-F33D7D70245B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8922;p30">
                <a:extLst>
                  <a:ext uri="{FF2B5EF4-FFF2-40B4-BE49-F238E27FC236}">
                    <a16:creationId xmlns:a16="http://schemas.microsoft.com/office/drawing/2014/main" id="{8FD05EAD-E437-64C2-F2C7-D26668EB4C2C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8923;p30">
                <a:extLst>
                  <a:ext uri="{FF2B5EF4-FFF2-40B4-BE49-F238E27FC236}">
                    <a16:creationId xmlns:a16="http://schemas.microsoft.com/office/drawing/2014/main" id="{CD52D8C9-1924-7860-D75D-106ECFAF275B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8924;p30">
                <a:extLst>
                  <a:ext uri="{FF2B5EF4-FFF2-40B4-BE49-F238E27FC236}">
                    <a16:creationId xmlns:a16="http://schemas.microsoft.com/office/drawing/2014/main" id="{23363A77-81F1-8597-21BB-7A39C92E93BE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8925;p30">
                <a:extLst>
                  <a:ext uri="{FF2B5EF4-FFF2-40B4-BE49-F238E27FC236}">
                    <a16:creationId xmlns:a16="http://schemas.microsoft.com/office/drawing/2014/main" id="{3E62ADDE-8882-7E7B-067F-5CA88A2F0350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8926;p30">
                <a:extLst>
                  <a:ext uri="{FF2B5EF4-FFF2-40B4-BE49-F238E27FC236}">
                    <a16:creationId xmlns:a16="http://schemas.microsoft.com/office/drawing/2014/main" id="{C0689625-01CD-A693-D5ED-6A341FE41A31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8927;p30">
                <a:extLst>
                  <a:ext uri="{FF2B5EF4-FFF2-40B4-BE49-F238E27FC236}">
                    <a16:creationId xmlns:a16="http://schemas.microsoft.com/office/drawing/2014/main" id="{6FB0803A-CDB3-8E05-9502-513B3E23375B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8928;p30">
                <a:extLst>
                  <a:ext uri="{FF2B5EF4-FFF2-40B4-BE49-F238E27FC236}">
                    <a16:creationId xmlns:a16="http://schemas.microsoft.com/office/drawing/2014/main" id="{AA200F73-EEC6-256A-342A-92A3CB62138A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8929;p30">
                <a:extLst>
                  <a:ext uri="{FF2B5EF4-FFF2-40B4-BE49-F238E27FC236}">
                    <a16:creationId xmlns:a16="http://schemas.microsoft.com/office/drawing/2014/main" id="{54A0B160-DF26-B5CF-CA4F-D4B65E6F3E12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8930;p30">
                <a:extLst>
                  <a:ext uri="{FF2B5EF4-FFF2-40B4-BE49-F238E27FC236}">
                    <a16:creationId xmlns:a16="http://schemas.microsoft.com/office/drawing/2014/main" id="{D73CAD64-2532-60EF-EEA8-CE228BE5A660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8931;p30">
                <a:extLst>
                  <a:ext uri="{FF2B5EF4-FFF2-40B4-BE49-F238E27FC236}">
                    <a16:creationId xmlns:a16="http://schemas.microsoft.com/office/drawing/2014/main" id="{5008D474-DBE1-DF99-D327-6F8F422EE243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8932;p30">
                <a:extLst>
                  <a:ext uri="{FF2B5EF4-FFF2-40B4-BE49-F238E27FC236}">
                    <a16:creationId xmlns:a16="http://schemas.microsoft.com/office/drawing/2014/main" id="{79645F5E-C1B5-498B-B284-0ECD178FEE50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8933;p30">
                <a:extLst>
                  <a:ext uri="{FF2B5EF4-FFF2-40B4-BE49-F238E27FC236}">
                    <a16:creationId xmlns:a16="http://schemas.microsoft.com/office/drawing/2014/main" id="{F433E70C-5091-E4A4-CB29-AE597B0B7833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8934;p30">
                <a:extLst>
                  <a:ext uri="{FF2B5EF4-FFF2-40B4-BE49-F238E27FC236}">
                    <a16:creationId xmlns:a16="http://schemas.microsoft.com/office/drawing/2014/main" id="{0A6ECB7C-591B-30E9-8490-1881433C2DD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8935;p30">
              <a:extLst>
                <a:ext uri="{FF2B5EF4-FFF2-40B4-BE49-F238E27FC236}">
                  <a16:creationId xmlns:a16="http://schemas.microsoft.com/office/drawing/2014/main" id="{D7C9D606-E312-1002-175E-B68247152599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1616" name="Google Shape;8936;p30">
                <a:extLst>
                  <a:ext uri="{FF2B5EF4-FFF2-40B4-BE49-F238E27FC236}">
                    <a16:creationId xmlns:a16="http://schemas.microsoft.com/office/drawing/2014/main" id="{FA919B50-0239-1244-7EA5-F53AE07CE00A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7" name="Google Shape;8937;p30">
                <a:extLst>
                  <a:ext uri="{FF2B5EF4-FFF2-40B4-BE49-F238E27FC236}">
                    <a16:creationId xmlns:a16="http://schemas.microsoft.com/office/drawing/2014/main" id="{76203DE9-9EE7-8809-C54E-F166BB977C47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8" name="Google Shape;8938;p30">
                <a:extLst>
                  <a:ext uri="{FF2B5EF4-FFF2-40B4-BE49-F238E27FC236}">
                    <a16:creationId xmlns:a16="http://schemas.microsoft.com/office/drawing/2014/main" id="{CF11218A-962B-1E7C-4467-15232B50038C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8939;p30">
                <a:extLst>
                  <a:ext uri="{FF2B5EF4-FFF2-40B4-BE49-F238E27FC236}">
                    <a16:creationId xmlns:a16="http://schemas.microsoft.com/office/drawing/2014/main" id="{E9A21D99-7B87-0BFA-23CA-8A85AE3D93CB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8940;p30">
                <a:extLst>
                  <a:ext uri="{FF2B5EF4-FFF2-40B4-BE49-F238E27FC236}">
                    <a16:creationId xmlns:a16="http://schemas.microsoft.com/office/drawing/2014/main" id="{58041C15-CDB9-E101-A6AA-562CE9A6BF4E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8941;p30">
                <a:extLst>
                  <a:ext uri="{FF2B5EF4-FFF2-40B4-BE49-F238E27FC236}">
                    <a16:creationId xmlns:a16="http://schemas.microsoft.com/office/drawing/2014/main" id="{E2F0B17D-3B66-6894-3A86-A183A23893C2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2" name="Google Shape;8942;p30">
                <a:extLst>
                  <a:ext uri="{FF2B5EF4-FFF2-40B4-BE49-F238E27FC236}">
                    <a16:creationId xmlns:a16="http://schemas.microsoft.com/office/drawing/2014/main" id="{E34BE98D-0DD5-6094-C900-06B6797D8635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3" name="Google Shape;8943;p30">
                <a:extLst>
                  <a:ext uri="{FF2B5EF4-FFF2-40B4-BE49-F238E27FC236}">
                    <a16:creationId xmlns:a16="http://schemas.microsoft.com/office/drawing/2014/main" id="{1452F8C9-FE0D-028B-16AE-2A7813D5405D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8944;p30">
                <a:extLst>
                  <a:ext uri="{FF2B5EF4-FFF2-40B4-BE49-F238E27FC236}">
                    <a16:creationId xmlns:a16="http://schemas.microsoft.com/office/drawing/2014/main" id="{62760403-A897-9ABA-EE29-66E1C7509FB8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8945;p30">
                <a:extLst>
                  <a:ext uri="{FF2B5EF4-FFF2-40B4-BE49-F238E27FC236}">
                    <a16:creationId xmlns:a16="http://schemas.microsoft.com/office/drawing/2014/main" id="{9686210C-D418-F6F0-26D3-FA339C9F4374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8946;p30">
                <a:extLst>
                  <a:ext uri="{FF2B5EF4-FFF2-40B4-BE49-F238E27FC236}">
                    <a16:creationId xmlns:a16="http://schemas.microsoft.com/office/drawing/2014/main" id="{BEF56030-C78E-12B7-CC60-AEEE85D77AD5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8947;p30">
                <a:extLst>
                  <a:ext uri="{FF2B5EF4-FFF2-40B4-BE49-F238E27FC236}">
                    <a16:creationId xmlns:a16="http://schemas.microsoft.com/office/drawing/2014/main" id="{01CE0D3E-BB46-64D2-C883-11563253FEBD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8948;p30">
                <a:extLst>
                  <a:ext uri="{FF2B5EF4-FFF2-40B4-BE49-F238E27FC236}">
                    <a16:creationId xmlns:a16="http://schemas.microsoft.com/office/drawing/2014/main" id="{E56DB3FC-569B-463A-0EB9-61CAD38AB0F0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8949;p30">
                <a:extLst>
                  <a:ext uri="{FF2B5EF4-FFF2-40B4-BE49-F238E27FC236}">
                    <a16:creationId xmlns:a16="http://schemas.microsoft.com/office/drawing/2014/main" id="{DBCCC0A0-8784-675C-CEB4-1C4D98B32C3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8950;p30">
                <a:extLst>
                  <a:ext uri="{FF2B5EF4-FFF2-40B4-BE49-F238E27FC236}">
                    <a16:creationId xmlns:a16="http://schemas.microsoft.com/office/drawing/2014/main" id="{F35F570F-49E0-A255-0C3B-9ACFF3A8ED61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8951;p30">
                <a:extLst>
                  <a:ext uri="{FF2B5EF4-FFF2-40B4-BE49-F238E27FC236}">
                    <a16:creationId xmlns:a16="http://schemas.microsoft.com/office/drawing/2014/main" id="{3E9D80C4-CFE7-6C7E-4FC6-4CA9B8351FAD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8952;p30">
                <a:extLst>
                  <a:ext uri="{FF2B5EF4-FFF2-40B4-BE49-F238E27FC236}">
                    <a16:creationId xmlns:a16="http://schemas.microsoft.com/office/drawing/2014/main" id="{073392BA-2CA7-D3B1-8DE0-123428C479AC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8953;p30">
                <a:extLst>
                  <a:ext uri="{FF2B5EF4-FFF2-40B4-BE49-F238E27FC236}">
                    <a16:creationId xmlns:a16="http://schemas.microsoft.com/office/drawing/2014/main" id="{5B81E01C-581A-3F85-51F0-39DA887CB4A6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8954;p30">
                <a:extLst>
                  <a:ext uri="{FF2B5EF4-FFF2-40B4-BE49-F238E27FC236}">
                    <a16:creationId xmlns:a16="http://schemas.microsoft.com/office/drawing/2014/main" id="{43BC2EBC-35CD-9F2D-1D1C-60188FD10F4F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8955;p30">
                <a:extLst>
                  <a:ext uri="{FF2B5EF4-FFF2-40B4-BE49-F238E27FC236}">
                    <a16:creationId xmlns:a16="http://schemas.microsoft.com/office/drawing/2014/main" id="{6918F227-1B7A-87EF-C6BE-B3304545848D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8956;p30">
                <a:extLst>
                  <a:ext uri="{FF2B5EF4-FFF2-40B4-BE49-F238E27FC236}">
                    <a16:creationId xmlns:a16="http://schemas.microsoft.com/office/drawing/2014/main" id="{7908A92E-AC30-3811-9D92-F20EC7818777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8957;p30">
                <a:extLst>
                  <a:ext uri="{FF2B5EF4-FFF2-40B4-BE49-F238E27FC236}">
                    <a16:creationId xmlns:a16="http://schemas.microsoft.com/office/drawing/2014/main" id="{33D77BA0-C103-A490-C795-2BFD4F134C2E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8958;p30">
                <a:extLst>
                  <a:ext uri="{FF2B5EF4-FFF2-40B4-BE49-F238E27FC236}">
                    <a16:creationId xmlns:a16="http://schemas.microsoft.com/office/drawing/2014/main" id="{B1E1B1A0-B6E2-DCC2-AD30-8CF8C78A1821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8959;p30">
                <a:extLst>
                  <a:ext uri="{FF2B5EF4-FFF2-40B4-BE49-F238E27FC236}">
                    <a16:creationId xmlns:a16="http://schemas.microsoft.com/office/drawing/2014/main" id="{31AB4104-568A-FC0A-6983-172D4521673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8960;p30">
                <a:extLst>
                  <a:ext uri="{FF2B5EF4-FFF2-40B4-BE49-F238E27FC236}">
                    <a16:creationId xmlns:a16="http://schemas.microsoft.com/office/drawing/2014/main" id="{2CCB808C-9130-93DE-FC3B-A8BB96E5150A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8961;p30">
                <a:extLst>
                  <a:ext uri="{FF2B5EF4-FFF2-40B4-BE49-F238E27FC236}">
                    <a16:creationId xmlns:a16="http://schemas.microsoft.com/office/drawing/2014/main" id="{32B74149-021A-2CF3-D4B1-C914D917E405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8962;p30">
                <a:extLst>
                  <a:ext uri="{FF2B5EF4-FFF2-40B4-BE49-F238E27FC236}">
                    <a16:creationId xmlns:a16="http://schemas.microsoft.com/office/drawing/2014/main" id="{5454D564-0A95-71FF-0483-2537BB53EACE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8963;p30">
                <a:extLst>
                  <a:ext uri="{FF2B5EF4-FFF2-40B4-BE49-F238E27FC236}">
                    <a16:creationId xmlns:a16="http://schemas.microsoft.com/office/drawing/2014/main" id="{372D570B-3963-F15A-9BB6-525D589127A5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8964;p30">
                <a:extLst>
                  <a:ext uri="{FF2B5EF4-FFF2-40B4-BE49-F238E27FC236}">
                    <a16:creationId xmlns:a16="http://schemas.microsoft.com/office/drawing/2014/main" id="{28E93641-4B61-ED33-1C1F-91F49A52ED1B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8965;p30">
                <a:extLst>
                  <a:ext uri="{FF2B5EF4-FFF2-40B4-BE49-F238E27FC236}">
                    <a16:creationId xmlns:a16="http://schemas.microsoft.com/office/drawing/2014/main" id="{324A5148-BE0B-4F75-F1A6-B4C4C97EDA70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8966;p30">
                <a:extLst>
                  <a:ext uri="{FF2B5EF4-FFF2-40B4-BE49-F238E27FC236}">
                    <a16:creationId xmlns:a16="http://schemas.microsoft.com/office/drawing/2014/main" id="{E89AFC3D-BED2-3C23-DE4C-B7836626CD5F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8967;p30">
                <a:extLst>
                  <a:ext uri="{FF2B5EF4-FFF2-40B4-BE49-F238E27FC236}">
                    <a16:creationId xmlns:a16="http://schemas.microsoft.com/office/drawing/2014/main" id="{ADD1156B-0F53-CAF8-F8A9-34FEADCB9100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8968;p30">
                <a:extLst>
                  <a:ext uri="{FF2B5EF4-FFF2-40B4-BE49-F238E27FC236}">
                    <a16:creationId xmlns:a16="http://schemas.microsoft.com/office/drawing/2014/main" id="{AD78CA0D-5708-5C66-EB89-62B06524D483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8969;p30">
                <a:extLst>
                  <a:ext uri="{FF2B5EF4-FFF2-40B4-BE49-F238E27FC236}">
                    <a16:creationId xmlns:a16="http://schemas.microsoft.com/office/drawing/2014/main" id="{3745929E-93FB-EFC4-8BB8-980AFFB14A2A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8970;p30">
                <a:extLst>
                  <a:ext uri="{FF2B5EF4-FFF2-40B4-BE49-F238E27FC236}">
                    <a16:creationId xmlns:a16="http://schemas.microsoft.com/office/drawing/2014/main" id="{475AE9F9-60A1-A2F3-ACF6-40AE4620BA8B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8971;p30">
                <a:extLst>
                  <a:ext uri="{FF2B5EF4-FFF2-40B4-BE49-F238E27FC236}">
                    <a16:creationId xmlns:a16="http://schemas.microsoft.com/office/drawing/2014/main" id="{A40EACBD-2006-7590-61B3-C5D923452404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8972;p30">
                <a:extLst>
                  <a:ext uri="{FF2B5EF4-FFF2-40B4-BE49-F238E27FC236}">
                    <a16:creationId xmlns:a16="http://schemas.microsoft.com/office/drawing/2014/main" id="{AD1CB231-B513-13BE-422F-409C066C40B7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8973;p30">
                <a:extLst>
                  <a:ext uri="{FF2B5EF4-FFF2-40B4-BE49-F238E27FC236}">
                    <a16:creationId xmlns:a16="http://schemas.microsoft.com/office/drawing/2014/main" id="{061A1969-D26F-5B0C-AA56-84CE8A2B754F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8974;p30">
                <a:extLst>
                  <a:ext uri="{FF2B5EF4-FFF2-40B4-BE49-F238E27FC236}">
                    <a16:creationId xmlns:a16="http://schemas.microsoft.com/office/drawing/2014/main" id="{BDAA2FD7-A60A-B2B8-7248-53E56591B211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8975;p30">
                <a:extLst>
                  <a:ext uri="{FF2B5EF4-FFF2-40B4-BE49-F238E27FC236}">
                    <a16:creationId xmlns:a16="http://schemas.microsoft.com/office/drawing/2014/main" id="{2C90EC57-D6B9-FCA5-02F1-CDDED0769092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8976;p30">
                <a:extLst>
                  <a:ext uri="{FF2B5EF4-FFF2-40B4-BE49-F238E27FC236}">
                    <a16:creationId xmlns:a16="http://schemas.microsoft.com/office/drawing/2014/main" id="{2019238A-4781-6878-BEF7-B07E35222FD6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8977;p30">
                <a:extLst>
                  <a:ext uri="{FF2B5EF4-FFF2-40B4-BE49-F238E27FC236}">
                    <a16:creationId xmlns:a16="http://schemas.microsoft.com/office/drawing/2014/main" id="{FD336017-EFA3-B76A-EBAD-C5556400394A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8978;p30">
                <a:extLst>
                  <a:ext uri="{FF2B5EF4-FFF2-40B4-BE49-F238E27FC236}">
                    <a16:creationId xmlns:a16="http://schemas.microsoft.com/office/drawing/2014/main" id="{D8161917-D65A-BA04-481B-01A26173A715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8979;p30">
                <a:extLst>
                  <a:ext uri="{FF2B5EF4-FFF2-40B4-BE49-F238E27FC236}">
                    <a16:creationId xmlns:a16="http://schemas.microsoft.com/office/drawing/2014/main" id="{5DEB9413-4B51-9E79-BCF2-799BECAEA739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8980;p30">
                <a:extLst>
                  <a:ext uri="{FF2B5EF4-FFF2-40B4-BE49-F238E27FC236}">
                    <a16:creationId xmlns:a16="http://schemas.microsoft.com/office/drawing/2014/main" id="{B757A626-A38C-B231-1F02-E88F77B0375B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8981;p30">
                <a:extLst>
                  <a:ext uri="{FF2B5EF4-FFF2-40B4-BE49-F238E27FC236}">
                    <a16:creationId xmlns:a16="http://schemas.microsoft.com/office/drawing/2014/main" id="{43368C7A-6CBB-DCB0-C4D9-DE649F6892A1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8982;p30">
                <a:extLst>
                  <a:ext uri="{FF2B5EF4-FFF2-40B4-BE49-F238E27FC236}">
                    <a16:creationId xmlns:a16="http://schemas.microsoft.com/office/drawing/2014/main" id="{7CD106DB-679A-D518-D24B-D8B0FCB5D957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8983;p30">
                <a:extLst>
                  <a:ext uri="{FF2B5EF4-FFF2-40B4-BE49-F238E27FC236}">
                    <a16:creationId xmlns:a16="http://schemas.microsoft.com/office/drawing/2014/main" id="{CE202A97-6F2A-3B87-ADD7-DBF98067C455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8984;p30">
                <a:extLst>
                  <a:ext uri="{FF2B5EF4-FFF2-40B4-BE49-F238E27FC236}">
                    <a16:creationId xmlns:a16="http://schemas.microsoft.com/office/drawing/2014/main" id="{F764DD7A-008B-9216-233F-EB3F75D449CF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8985;p30">
                <a:extLst>
                  <a:ext uri="{FF2B5EF4-FFF2-40B4-BE49-F238E27FC236}">
                    <a16:creationId xmlns:a16="http://schemas.microsoft.com/office/drawing/2014/main" id="{693ADEFE-467E-3E53-2186-A9BCED1A26BD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8986;p30">
                <a:extLst>
                  <a:ext uri="{FF2B5EF4-FFF2-40B4-BE49-F238E27FC236}">
                    <a16:creationId xmlns:a16="http://schemas.microsoft.com/office/drawing/2014/main" id="{9DFE7E73-CF84-D3BE-C644-590C32F48ABF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8987;p30">
                <a:extLst>
                  <a:ext uri="{FF2B5EF4-FFF2-40B4-BE49-F238E27FC236}">
                    <a16:creationId xmlns:a16="http://schemas.microsoft.com/office/drawing/2014/main" id="{85C608E5-6884-A6E5-3D95-72259AB57299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8988;p30">
                <a:extLst>
                  <a:ext uri="{FF2B5EF4-FFF2-40B4-BE49-F238E27FC236}">
                    <a16:creationId xmlns:a16="http://schemas.microsoft.com/office/drawing/2014/main" id="{A1848CD5-E261-7104-360A-FB9862D2D4EB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8989;p30">
                <a:extLst>
                  <a:ext uri="{FF2B5EF4-FFF2-40B4-BE49-F238E27FC236}">
                    <a16:creationId xmlns:a16="http://schemas.microsoft.com/office/drawing/2014/main" id="{F8A3947E-3682-2381-B135-A678FCE14398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8990;p30">
                <a:extLst>
                  <a:ext uri="{FF2B5EF4-FFF2-40B4-BE49-F238E27FC236}">
                    <a16:creationId xmlns:a16="http://schemas.microsoft.com/office/drawing/2014/main" id="{20047B03-F3A3-5981-3613-50BFC15940D9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8991;p30">
                <a:extLst>
                  <a:ext uri="{FF2B5EF4-FFF2-40B4-BE49-F238E27FC236}">
                    <a16:creationId xmlns:a16="http://schemas.microsoft.com/office/drawing/2014/main" id="{F95C9489-B774-9476-4F07-D8109861F16A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8992;p30">
                <a:extLst>
                  <a:ext uri="{FF2B5EF4-FFF2-40B4-BE49-F238E27FC236}">
                    <a16:creationId xmlns:a16="http://schemas.microsoft.com/office/drawing/2014/main" id="{CE2FFFBA-2715-75B3-1F6D-7B5630082341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8993;p30">
                <a:extLst>
                  <a:ext uri="{FF2B5EF4-FFF2-40B4-BE49-F238E27FC236}">
                    <a16:creationId xmlns:a16="http://schemas.microsoft.com/office/drawing/2014/main" id="{41EEB30B-4A82-E498-8B07-D48B2B5D89C7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8994;p30">
                <a:extLst>
                  <a:ext uri="{FF2B5EF4-FFF2-40B4-BE49-F238E27FC236}">
                    <a16:creationId xmlns:a16="http://schemas.microsoft.com/office/drawing/2014/main" id="{9E3B32B8-5B28-4F42-C4AA-CD6B16CF03B1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8995;p30">
                <a:extLst>
                  <a:ext uri="{FF2B5EF4-FFF2-40B4-BE49-F238E27FC236}">
                    <a16:creationId xmlns:a16="http://schemas.microsoft.com/office/drawing/2014/main" id="{90650C9A-B31C-D47F-DEF7-48EF83C3CA15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8996;p30">
                <a:extLst>
                  <a:ext uri="{FF2B5EF4-FFF2-40B4-BE49-F238E27FC236}">
                    <a16:creationId xmlns:a16="http://schemas.microsoft.com/office/drawing/2014/main" id="{23BE9AA1-9FA3-DB5C-8FD9-B379B365884E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8997;p30">
                <a:extLst>
                  <a:ext uri="{FF2B5EF4-FFF2-40B4-BE49-F238E27FC236}">
                    <a16:creationId xmlns:a16="http://schemas.microsoft.com/office/drawing/2014/main" id="{E958D49A-CAE9-FF07-25CF-E9E37E1F9873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8998;p30">
                <a:extLst>
                  <a:ext uri="{FF2B5EF4-FFF2-40B4-BE49-F238E27FC236}">
                    <a16:creationId xmlns:a16="http://schemas.microsoft.com/office/drawing/2014/main" id="{06C5CC45-9A27-C769-3F74-7C307AEECE7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8999;p30">
                <a:extLst>
                  <a:ext uri="{FF2B5EF4-FFF2-40B4-BE49-F238E27FC236}">
                    <a16:creationId xmlns:a16="http://schemas.microsoft.com/office/drawing/2014/main" id="{64579436-BB19-F71F-B81D-AF807AD3232D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9000;p30">
                <a:extLst>
                  <a:ext uri="{FF2B5EF4-FFF2-40B4-BE49-F238E27FC236}">
                    <a16:creationId xmlns:a16="http://schemas.microsoft.com/office/drawing/2014/main" id="{B212A218-C108-FF11-B62B-790AA3E0F782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9001;p30">
                <a:extLst>
                  <a:ext uri="{FF2B5EF4-FFF2-40B4-BE49-F238E27FC236}">
                    <a16:creationId xmlns:a16="http://schemas.microsoft.com/office/drawing/2014/main" id="{F04062C0-D45A-7027-3004-6F4B5867E773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9002;p30">
                <a:extLst>
                  <a:ext uri="{FF2B5EF4-FFF2-40B4-BE49-F238E27FC236}">
                    <a16:creationId xmlns:a16="http://schemas.microsoft.com/office/drawing/2014/main" id="{0C5EE8E4-7316-B8B8-114A-375A73591034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9003;p30">
                <a:extLst>
                  <a:ext uri="{FF2B5EF4-FFF2-40B4-BE49-F238E27FC236}">
                    <a16:creationId xmlns:a16="http://schemas.microsoft.com/office/drawing/2014/main" id="{DEBBCE88-54A3-EC39-CA2D-BCB2C1347038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9004;p30">
                <a:extLst>
                  <a:ext uri="{FF2B5EF4-FFF2-40B4-BE49-F238E27FC236}">
                    <a16:creationId xmlns:a16="http://schemas.microsoft.com/office/drawing/2014/main" id="{F714E962-1095-473C-7079-3F1104538D93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9005;p30">
                <a:extLst>
                  <a:ext uri="{FF2B5EF4-FFF2-40B4-BE49-F238E27FC236}">
                    <a16:creationId xmlns:a16="http://schemas.microsoft.com/office/drawing/2014/main" id="{17EB6CF8-6D00-BC3B-89D9-1DA73E6278BD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9006;p30">
                <a:extLst>
                  <a:ext uri="{FF2B5EF4-FFF2-40B4-BE49-F238E27FC236}">
                    <a16:creationId xmlns:a16="http://schemas.microsoft.com/office/drawing/2014/main" id="{40F1B83A-A052-8289-683F-628F4CCC4EFD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9007;p30">
                <a:extLst>
                  <a:ext uri="{FF2B5EF4-FFF2-40B4-BE49-F238E27FC236}">
                    <a16:creationId xmlns:a16="http://schemas.microsoft.com/office/drawing/2014/main" id="{250A986A-E514-2F3F-6BB7-646B62ED3133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9008;p30">
                <a:extLst>
                  <a:ext uri="{FF2B5EF4-FFF2-40B4-BE49-F238E27FC236}">
                    <a16:creationId xmlns:a16="http://schemas.microsoft.com/office/drawing/2014/main" id="{9AB9C6BA-93B2-43C3-21C4-1CB4F1B7D117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9009;p30">
                <a:extLst>
                  <a:ext uri="{FF2B5EF4-FFF2-40B4-BE49-F238E27FC236}">
                    <a16:creationId xmlns:a16="http://schemas.microsoft.com/office/drawing/2014/main" id="{DE25C5DD-8994-CA14-7985-5DAFDB613E16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9010;p30">
                <a:extLst>
                  <a:ext uri="{FF2B5EF4-FFF2-40B4-BE49-F238E27FC236}">
                    <a16:creationId xmlns:a16="http://schemas.microsoft.com/office/drawing/2014/main" id="{5493FD06-8518-A9D4-A88D-19445F520DC0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9011;p30">
                <a:extLst>
                  <a:ext uri="{FF2B5EF4-FFF2-40B4-BE49-F238E27FC236}">
                    <a16:creationId xmlns:a16="http://schemas.microsoft.com/office/drawing/2014/main" id="{5EDBB2BD-CD5E-B830-2257-936FA3BDE0C0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9012;p30">
                <a:extLst>
                  <a:ext uri="{FF2B5EF4-FFF2-40B4-BE49-F238E27FC236}">
                    <a16:creationId xmlns:a16="http://schemas.microsoft.com/office/drawing/2014/main" id="{F1BFB938-7A6E-B4E0-F3F1-B4B34AD9C10A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9013;p30">
                <a:extLst>
                  <a:ext uri="{FF2B5EF4-FFF2-40B4-BE49-F238E27FC236}">
                    <a16:creationId xmlns:a16="http://schemas.microsoft.com/office/drawing/2014/main" id="{4408F65C-CA1E-7DFF-65F5-CB3DAEF8E6C3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9014;p30">
                <a:extLst>
                  <a:ext uri="{FF2B5EF4-FFF2-40B4-BE49-F238E27FC236}">
                    <a16:creationId xmlns:a16="http://schemas.microsoft.com/office/drawing/2014/main" id="{4221DB62-C379-9CA4-6B29-64EEEFD3A4AD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5" name="Google Shape;9015;p30">
                <a:extLst>
                  <a:ext uri="{FF2B5EF4-FFF2-40B4-BE49-F238E27FC236}">
                    <a16:creationId xmlns:a16="http://schemas.microsoft.com/office/drawing/2014/main" id="{BA5BAE20-7F06-7F98-334B-E093A812287D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6" name="Google Shape;9016;p30">
                <a:extLst>
                  <a:ext uri="{FF2B5EF4-FFF2-40B4-BE49-F238E27FC236}">
                    <a16:creationId xmlns:a16="http://schemas.microsoft.com/office/drawing/2014/main" id="{B960DC64-3A96-6042-3F53-E3B3CBB42A58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7" name="Google Shape;9017;p30">
                <a:extLst>
                  <a:ext uri="{FF2B5EF4-FFF2-40B4-BE49-F238E27FC236}">
                    <a16:creationId xmlns:a16="http://schemas.microsoft.com/office/drawing/2014/main" id="{5517B4A4-C67C-9C88-367E-D55DE336CFD0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8" name="Google Shape;9018;p30">
                <a:extLst>
                  <a:ext uri="{FF2B5EF4-FFF2-40B4-BE49-F238E27FC236}">
                    <a16:creationId xmlns:a16="http://schemas.microsoft.com/office/drawing/2014/main" id="{88355457-7421-2ECE-2046-8E333528A960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9" name="Google Shape;9019;p30">
                <a:extLst>
                  <a:ext uri="{FF2B5EF4-FFF2-40B4-BE49-F238E27FC236}">
                    <a16:creationId xmlns:a16="http://schemas.microsoft.com/office/drawing/2014/main" id="{33354EDC-4338-4A84-C5A0-ED28AA8C9A8A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0" name="Google Shape;9020;p30">
                <a:extLst>
                  <a:ext uri="{FF2B5EF4-FFF2-40B4-BE49-F238E27FC236}">
                    <a16:creationId xmlns:a16="http://schemas.microsoft.com/office/drawing/2014/main" id="{C83CF5F5-25E0-C4D5-B1B6-7B949CA50983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1" name="Google Shape;9021;p30">
                <a:extLst>
                  <a:ext uri="{FF2B5EF4-FFF2-40B4-BE49-F238E27FC236}">
                    <a16:creationId xmlns:a16="http://schemas.microsoft.com/office/drawing/2014/main" id="{F0905E4F-F791-696A-C663-3DAB29D0F104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2" name="Google Shape;9022;p30">
                <a:extLst>
                  <a:ext uri="{FF2B5EF4-FFF2-40B4-BE49-F238E27FC236}">
                    <a16:creationId xmlns:a16="http://schemas.microsoft.com/office/drawing/2014/main" id="{E7725304-A263-401B-7A60-DCE7D5897F0C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3" name="Google Shape;9023;p30">
                <a:extLst>
                  <a:ext uri="{FF2B5EF4-FFF2-40B4-BE49-F238E27FC236}">
                    <a16:creationId xmlns:a16="http://schemas.microsoft.com/office/drawing/2014/main" id="{DD4FA0C5-DB60-4BB0-0785-9D38AC9747B9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4" name="Google Shape;9024;p30">
                <a:extLst>
                  <a:ext uri="{FF2B5EF4-FFF2-40B4-BE49-F238E27FC236}">
                    <a16:creationId xmlns:a16="http://schemas.microsoft.com/office/drawing/2014/main" id="{60DBBEF6-5522-BE8D-8EC6-F4CBC53B7F22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5" name="Google Shape;9025;p30">
                <a:extLst>
                  <a:ext uri="{FF2B5EF4-FFF2-40B4-BE49-F238E27FC236}">
                    <a16:creationId xmlns:a16="http://schemas.microsoft.com/office/drawing/2014/main" id="{C8F11AE4-968F-03D4-8045-67F372AB18AC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9026;p30">
                <a:extLst>
                  <a:ext uri="{FF2B5EF4-FFF2-40B4-BE49-F238E27FC236}">
                    <a16:creationId xmlns:a16="http://schemas.microsoft.com/office/drawing/2014/main" id="{D227B9AA-F589-069C-CA28-F71CE79ED0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9027;p30">
                <a:extLst>
                  <a:ext uri="{FF2B5EF4-FFF2-40B4-BE49-F238E27FC236}">
                    <a16:creationId xmlns:a16="http://schemas.microsoft.com/office/drawing/2014/main" id="{25D46F57-B526-C9B5-71C3-631A41C2580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9028;p30">
                <a:extLst>
                  <a:ext uri="{FF2B5EF4-FFF2-40B4-BE49-F238E27FC236}">
                    <a16:creationId xmlns:a16="http://schemas.microsoft.com/office/drawing/2014/main" id="{D4F0DB27-CEEB-EECC-73C6-3F6CE51D4311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9029;p30">
                <a:extLst>
                  <a:ext uri="{FF2B5EF4-FFF2-40B4-BE49-F238E27FC236}">
                    <a16:creationId xmlns:a16="http://schemas.microsoft.com/office/drawing/2014/main" id="{9E5971B4-768E-E520-78C1-F58E1CD4361F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9030;p30">
                <a:extLst>
                  <a:ext uri="{FF2B5EF4-FFF2-40B4-BE49-F238E27FC236}">
                    <a16:creationId xmlns:a16="http://schemas.microsoft.com/office/drawing/2014/main" id="{5FE0EBAA-84BD-1F40-20D7-EE23DA4F0092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9031;p30">
                <a:extLst>
                  <a:ext uri="{FF2B5EF4-FFF2-40B4-BE49-F238E27FC236}">
                    <a16:creationId xmlns:a16="http://schemas.microsoft.com/office/drawing/2014/main" id="{5E695B47-CD85-319F-D9A2-332DA4479333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9032;p30">
                <a:extLst>
                  <a:ext uri="{FF2B5EF4-FFF2-40B4-BE49-F238E27FC236}">
                    <a16:creationId xmlns:a16="http://schemas.microsoft.com/office/drawing/2014/main" id="{B659EC92-EABC-B38E-F524-410BFB8E9042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9033;p30">
                <a:extLst>
                  <a:ext uri="{FF2B5EF4-FFF2-40B4-BE49-F238E27FC236}">
                    <a16:creationId xmlns:a16="http://schemas.microsoft.com/office/drawing/2014/main" id="{377D7BCF-9E69-E4E6-A0D5-BF0E42F0F434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4" name="Google Shape;9034;p30">
                <a:extLst>
                  <a:ext uri="{FF2B5EF4-FFF2-40B4-BE49-F238E27FC236}">
                    <a16:creationId xmlns:a16="http://schemas.microsoft.com/office/drawing/2014/main" id="{842553D2-B9A3-5AEC-088A-D06428C40706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5" name="Google Shape;9035;p30">
                <a:extLst>
                  <a:ext uri="{FF2B5EF4-FFF2-40B4-BE49-F238E27FC236}">
                    <a16:creationId xmlns:a16="http://schemas.microsoft.com/office/drawing/2014/main" id="{3EC726A7-55B4-E4C7-CD2D-E3D1CE39ABE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9036;p30">
                <a:extLst>
                  <a:ext uri="{FF2B5EF4-FFF2-40B4-BE49-F238E27FC236}">
                    <a16:creationId xmlns:a16="http://schemas.microsoft.com/office/drawing/2014/main" id="{84FBF02F-135F-5EF6-BC6A-C4C4042750F7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9037;p30">
                <a:extLst>
                  <a:ext uri="{FF2B5EF4-FFF2-40B4-BE49-F238E27FC236}">
                    <a16:creationId xmlns:a16="http://schemas.microsoft.com/office/drawing/2014/main" id="{C336043E-D148-C9A5-50FB-57C7E4EB2C57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9038;p30">
                <a:extLst>
                  <a:ext uri="{FF2B5EF4-FFF2-40B4-BE49-F238E27FC236}">
                    <a16:creationId xmlns:a16="http://schemas.microsoft.com/office/drawing/2014/main" id="{981767ED-995A-58D3-39C3-88FDFD4213E0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9039;p30">
                <a:extLst>
                  <a:ext uri="{FF2B5EF4-FFF2-40B4-BE49-F238E27FC236}">
                    <a16:creationId xmlns:a16="http://schemas.microsoft.com/office/drawing/2014/main" id="{84DA4980-A01F-0E42-BC8F-9DB165C72623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9040;p30">
                <a:extLst>
                  <a:ext uri="{FF2B5EF4-FFF2-40B4-BE49-F238E27FC236}">
                    <a16:creationId xmlns:a16="http://schemas.microsoft.com/office/drawing/2014/main" id="{90F147E6-7957-F25D-5795-B065FEB1453B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9041;p30">
                <a:extLst>
                  <a:ext uri="{FF2B5EF4-FFF2-40B4-BE49-F238E27FC236}">
                    <a16:creationId xmlns:a16="http://schemas.microsoft.com/office/drawing/2014/main" id="{15130454-B173-3DDF-E813-8198CDC8EA37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9042;p30">
                <a:extLst>
                  <a:ext uri="{FF2B5EF4-FFF2-40B4-BE49-F238E27FC236}">
                    <a16:creationId xmlns:a16="http://schemas.microsoft.com/office/drawing/2014/main" id="{0A2AF6CF-D9FE-1044-D930-CF3C6383E6A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9043;p30">
                <a:extLst>
                  <a:ext uri="{FF2B5EF4-FFF2-40B4-BE49-F238E27FC236}">
                    <a16:creationId xmlns:a16="http://schemas.microsoft.com/office/drawing/2014/main" id="{C27516D1-8930-4EBC-5736-BB39DF31257E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9044;p30">
                <a:extLst>
                  <a:ext uri="{FF2B5EF4-FFF2-40B4-BE49-F238E27FC236}">
                    <a16:creationId xmlns:a16="http://schemas.microsoft.com/office/drawing/2014/main" id="{712ED5E8-8930-B376-92EF-4F698DB61440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9045;p30">
                <a:extLst>
                  <a:ext uri="{FF2B5EF4-FFF2-40B4-BE49-F238E27FC236}">
                    <a16:creationId xmlns:a16="http://schemas.microsoft.com/office/drawing/2014/main" id="{28300943-F779-3369-456E-5F8B0F8EFA81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9046;p30">
                <a:extLst>
                  <a:ext uri="{FF2B5EF4-FFF2-40B4-BE49-F238E27FC236}">
                    <a16:creationId xmlns:a16="http://schemas.microsoft.com/office/drawing/2014/main" id="{AB07E6A2-F153-314C-7514-427B7A0069D8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9047;p30">
                <a:extLst>
                  <a:ext uri="{FF2B5EF4-FFF2-40B4-BE49-F238E27FC236}">
                    <a16:creationId xmlns:a16="http://schemas.microsoft.com/office/drawing/2014/main" id="{5F5A417D-0D38-78A6-78F9-E974A4E925D9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9048;p30">
                <a:extLst>
                  <a:ext uri="{FF2B5EF4-FFF2-40B4-BE49-F238E27FC236}">
                    <a16:creationId xmlns:a16="http://schemas.microsoft.com/office/drawing/2014/main" id="{1A238B74-590C-D816-8CC3-6DE04F3EAA00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9049;p30">
                <a:extLst>
                  <a:ext uri="{FF2B5EF4-FFF2-40B4-BE49-F238E27FC236}">
                    <a16:creationId xmlns:a16="http://schemas.microsoft.com/office/drawing/2014/main" id="{C2FC48FD-C92F-C596-9B4C-540F7B4F8497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9050;p30">
                <a:extLst>
                  <a:ext uri="{FF2B5EF4-FFF2-40B4-BE49-F238E27FC236}">
                    <a16:creationId xmlns:a16="http://schemas.microsoft.com/office/drawing/2014/main" id="{8CD34DD1-5D01-6C3D-65A0-23D669716D1D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9051;p30">
                <a:extLst>
                  <a:ext uri="{FF2B5EF4-FFF2-40B4-BE49-F238E27FC236}">
                    <a16:creationId xmlns:a16="http://schemas.microsoft.com/office/drawing/2014/main" id="{AD047A23-CE47-AAA6-4CEC-F72F7BC05B54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9052;p30">
                <a:extLst>
                  <a:ext uri="{FF2B5EF4-FFF2-40B4-BE49-F238E27FC236}">
                    <a16:creationId xmlns:a16="http://schemas.microsoft.com/office/drawing/2014/main" id="{129C7B82-B508-235A-AB18-64A18C466ECD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9053;p30">
                <a:extLst>
                  <a:ext uri="{FF2B5EF4-FFF2-40B4-BE49-F238E27FC236}">
                    <a16:creationId xmlns:a16="http://schemas.microsoft.com/office/drawing/2014/main" id="{6AD97507-324E-28D1-C656-5BA4F3F5AD46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9054;p30">
                <a:extLst>
                  <a:ext uri="{FF2B5EF4-FFF2-40B4-BE49-F238E27FC236}">
                    <a16:creationId xmlns:a16="http://schemas.microsoft.com/office/drawing/2014/main" id="{4637AA5B-6109-F2E3-C35C-001B880B61B6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9055;p30">
                <a:extLst>
                  <a:ext uri="{FF2B5EF4-FFF2-40B4-BE49-F238E27FC236}">
                    <a16:creationId xmlns:a16="http://schemas.microsoft.com/office/drawing/2014/main" id="{42970B58-1C63-BA15-41B9-4A333E22A13C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9056;p30">
                <a:extLst>
                  <a:ext uri="{FF2B5EF4-FFF2-40B4-BE49-F238E27FC236}">
                    <a16:creationId xmlns:a16="http://schemas.microsoft.com/office/drawing/2014/main" id="{7DD04BD2-2E19-875B-D9FE-36120F5FE322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9057;p30">
                <a:extLst>
                  <a:ext uri="{FF2B5EF4-FFF2-40B4-BE49-F238E27FC236}">
                    <a16:creationId xmlns:a16="http://schemas.microsoft.com/office/drawing/2014/main" id="{6962EBA2-F3C3-5664-05D3-8A2EC12BB42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9058;p30">
                <a:extLst>
                  <a:ext uri="{FF2B5EF4-FFF2-40B4-BE49-F238E27FC236}">
                    <a16:creationId xmlns:a16="http://schemas.microsoft.com/office/drawing/2014/main" id="{BC5B2175-344B-CFA7-D855-8C6BDC88341B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9059;p30">
                <a:extLst>
                  <a:ext uri="{FF2B5EF4-FFF2-40B4-BE49-F238E27FC236}">
                    <a16:creationId xmlns:a16="http://schemas.microsoft.com/office/drawing/2014/main" id="{913B0DBC-F71E-1F03-2FC3-FBD4DAC65D6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9060;p30">
                <a:extLst>
                  <a:ext uri="{FF2B5EF4-FFF2-40B4-BE49-F238E27FC236}">
                    <a16:creationId xmlns:a16="http://schemas.microsoft.com/office/drawing/2014/main" id="{DAD96FCB-2F29-769C-23B6-B5256F6FCBF8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9061;p30">
                <a:extLst>
                  <a:ext uri="{FF2B5EF4-FFF2-40B4-BE49-F238E27FC236}">
                    <a16:creationId xmlns:a16="http://schemas.microsoft.com/office/drawing/2014/main" id="{919C7342-3F20-D8AD-2A10-3ADCD12847B6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9062;p30">
                <a:extLst>
                  <a:ext uri="{FF2B5EF4-FFF2-40B4-BE49-F238E27FC236}">
                    <a16:creationId xmlns:a16="http://schemas.microsoft.com/office/drawing/2014/main" id="{CA239B53-CF3F-B92E-B762-EECBEC54D762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9063;p30">
                <a:extLst>
                  <a:ext uri="{FF2B5EF4-FFF2-40B4-BE49-F238E27FC236}">
                    <a16:creationId xmlns:a16="http://schemas.microsoft.com/office/drawing/2014/main" id="{BDEC4481-12CA-7F7E-ED81-39068B1B3205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9064;p30">
                <a:extLst>
                  <a:ext uri="{FF2B5EF4-FFF2-40B4-BE49-F238E27FC236}">
                    <a16:creationId xmlns:a16="http://schemas.microsoft.com/office/drawing/2014/main" id="{A2569612-AFF9-61B3-E46D-294E4A06632B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9065;p30">
                <a:extLst>
                  <a:ext uri="{FF2B5EF4-FFF2-40B4-BE49-F238E27FC236}">
                    <a16:creationId xmlns:a16="http://schemas.microsoft.com/office/drawing/2014/main" id="{D81DAC71-628D-F3D4-A08C-82451ED877B0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9066;p30">
                <a:extLst>
                  <a:ext uri="{FF2B5EF4-FFF2-40B4-BE49-F238E27FC236}">
                    <a16:creationId xmlns:a16="http://schemas.microsoft.com/office/drawing/2014/main" id="{C065D121-FC43-3D1A-98EF-343D5915DA0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9067;p30">
                <a:extLst>
                  <a:ext uri="{FF2B5EF4-FFF2-40B4-BE49-F238E27FC236}">
                    <a16:creationId xmlns:a16="http://schemas.microsoft.com/office/drawing/2014/main" id="{AF63C7CD-9CC2-724A-6F0D-24BDC57BE294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9068;p30">
                <a:extLst>
                  <a:ext uri="{FF2B5EF4-FFF2-40B4-BE49-F238E27FC236}">
                    <a16:creationId xmlns:a16="http://schemas.microsoft.com/office/drawing/2014/main" id="{82DAD5AB-7F6D-6BE8-2C8E-3605923E2CE4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9069;p30">
                <a:extLst>
                  <a:ext uri="{FF2B5EF4-FFF2-40B4-BE49-F238E27FC236}">
                    <a16:creationId xmlns:a16="http://schemas.microsoft.com/office/drawing/2014/main" id="{54711D73-3342-1CDB-589C-BCFF6F685FBE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9070;p30">
                <a:extLst>
                  <a:ext uri="{FF2B5EF4-FFF2-40B4-BE49-F238E27FC236}">
                    <a16:creationId xmlns:a16="http://schemas.microsoft.com/office/drawing/2014/main" id="{CDE511CF-0C5F-B997-4C36-953FF8AC52F2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9071;p30">
                <a:extLst>
                  <a:ext uri="{FF2B5EF4-FFF2-40B4-BE49-F238E27FC236}">
                    <a16:creationId xmlns:a16="http://schemas.microsoft.com/office/drawing/2014/main" id="{8D3430A0-041F-43BB-85A3-B61F9F581A61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9072;p30">
                <a:extLst>
                  <a:ext uri="{FF2B5EF4-FFF2-40B4-BE49-F238E27FC236}">
                    <a16:creationId xmlns:a16="http://schemas.microsoft.com/office/drawing/2014/main" id="{FFC89954-FB93-44AE-8FA8-DB87607FD541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9073;p30">
                <a:extLst>
                  <a:ext uri="{FF2B5EF4-FFF2-40B4-BE49-F238E27FC236}">
                    <a16:creationId xmlns:a16="http://schemas.microsoft.com/office/drawing/2014/main" id="{7F725419-9557-BEB9-F043-CA3A0A36F9C9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9074;p30">
                <a:extLst>
                  <a:ext uri="{FF2B5EF4-FFF2-40B4-BE49-F238E27FC236}">
                    <a16:creationId xmlns:a16="http://schemas.microsoft.com/office/drawing/2014/main" id="{BB115288-363D-79ED-26AD-C111A15FDB31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9075;p30">
                <a:extLst>
                  <a:ext uri="{FF2B5EF4-FFF2-40B4-BE49-F238E27FC236}">
                    <a16:creationId xmlns:a16="http://schemas.microsoft.com/office/drawing/2014/main" id="{C856623A-F347-5E63-E5D8-BF03E885AF5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9076;p30">
                <a:extLst>
                  <a:ext uri="{FF2B5EF4-FFF2-40B4-BE49-F238E27FC236}">
                    <a16:creationId xmlns:a16="http://schemas.microsoft.com/office/drawing/2014/main" id="{AF347ED5-A965-2716-56C6-61546E85A3C6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9077;p30">
                <a:extLst>
                  <a:ext uri="{FF2B5EF4-FFF2-40B4-BE49-F238E27FC236}">
                    <a16:creationId xmlns:a16="http://schemas.microsoft.com/office/drawing/2014/main" id="{A28F7682-A857-8019-149B-2C25685E1DDB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9078;p30">
                <a:extLst>
                  <a:ext uri="{FF2B5EF4-FFF2-40B4-BE49-F238E27FC236}">
                    <a16:creationId xmlns:a16="http://schemas.microsoft.com/office/drawing/2014/main" id="{C9BF253A-9127-9173-A551-3896C3083C74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9079;p30">
                <a:extLst>
                  <a:ext uri="{FF2B5EF4-FFF2-40B4-BE49-F238E27FC236}">
                    <a16:creationId xmlns:a16="http://schemas.microsoft.com/office/drawing/2014/main" id="{5A924644-1294-FA78-4FC4-93D1D53DF720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9080;p30">
                <a:extLst>
                  <a:ext uri="{FF2B5EF4-FFF2-40B4-BE49-F238E27FC236}">
                    <a16:creationId xmlns:a16="http://schemas.microsoft.com/office/drawing/2014/main" id="{EDC20155-8967-6E3C-4182-815987EB4A25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9081;p30">
                <a:extLst>
                  <a:ext uri="{FF2B5EF4-FFF2-40B4-BE49-F238E27FC236}">
                    <a16:creationId xmlns:a16="http://schemas.microsoft.com/office/drawing/2014/main" id="{B5F4DBD6-DB3F-D547-205A-A5FB61B44CBB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9082;p30">
                <a:extLst>
                  <a:ext uri="{FF2B5EF4-FFF2-40B4-BE49-F238E27FC236}">
                    <a16:creationId xmlns:a16="http://schemas.microsoft.com/office/drawing/2014/main" id="{039073CE-A7D7-4C80-9A53-2BF47F5A834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9083;p30">
                <a:extLst>
                  <a:ext uri="{FF2B5EF4-FFF2-40B4-BE49-F238E27FC236}">
                    <a16:creationId xmlns:a16="http://schemas.microsoft.com/office/drawing/2014/main" id="{4C98A257-9BEE-7DAB-A67D-D9CB1DFD5A4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9084;p30">
                <a:extLst>
                  <a:ext uri="{FF2B5EF4-FFF2-40B4-BE49-F238E27FC236}">
                    <a16:creationId xmlns:a16="http://schemas.microsoft.com/office/drawing/2014/main" id="{9AB2F179-17B1-ED87-A97D-63363728FAAA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9085;p30">
                <a:extLst>
                  <a:ext uri="{FF2B5EF4-FFF2-40B4-BE49-F238E27FC236}">
                    <a16:creationId xmlns:a16="http://schemas.microsoft.com/office/drawing/2014/main" id="{3D7EC881-C316-31C1-B096-6FB87FFDA7F5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9086;p30">
                <a:extLst>
                  <a:ext uri="{FF2B5EF4-FFF2-40B4-BE49-F238E27FC236}">
                    <a16:creationId xmlns:a16="http://schemas.microsoft.com/office/drawing/2014/main" id="{D61370D4-E137-56AA-8952-62FA34DF99C9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9087;p30">
                <a:extLst>
                  <a:ext uri="{FF2B5EF4-FFF2-40B4-BE49-F238E27FC236}">
                    <a16:creationId xmlns:a16="http://schemas.microsoft.com/office/drawing/2014/main" id="{F4D97438-1DEB-300F-3D8A-154E1F055CED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9088;p30">
                <a:extLst>
                  <a:ext uri="{FF2B5EF4-FFF2-40B4-BE49-F238E27FC236}">
                    <a16:creationId xmlns:a16="http://schemas.microsoft.com/office/drawing/2014/main" id="{167EB175-DEB5-79F3-3A6C-3A6D309D2D5C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9089;p30">
                <a:extLst>
                  <a:ext uri="{FF2B5EF4-FFF2-40B4-BE49-F238E27FC236}">
                    <a16:creationId xmlns:a16="http://schemas.microsoft.com/office/drawing/2014/main" id="{C427CB42-98F8-A73A-8FEA-0BCFDCA2D9C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9090;p30">
                <a:extLst>
                  <a:ext uri="{FF2B5EF4-FFF2-40B4-BE49-F238E27FC236}">
                    <a16:creationId xmlns:a16="http://schemas.microsoft.com/office/drawing/2014/main" id="{DC3DF998-CAA7-7698-B949-8BB52F87BB7B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9091;p30">
                <a:extLst>
                  <a:ext uri="{FF2B5EF4-FFF2-40B4-BE49-F238E27FC236}">
                    <a16:creationId xmlns:a16="http://schemas.microsoft.com/office/drawing/2014/main" id="{2037FA92-DF6F-61DD-D32E-A990FB015909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9092;p30">
                <a:extLst>
                  <a:ext uri="{FF2B5EF4-FFF2-40B4-BE49-F238E27FC236}">
                    <a16:creationId xmlns:a16="http://schemas.microsoft.com/office/drawing/2014/main" id="{4885C45A-37E0-F538-E4F6-1A612482C7EE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9093;p30">
                <a:extLst>
                  <a:ext uri="{FF2B5EF4-FFF2-40B4-BE49-F238E27FC236}">
                    <a16:creationId xmlns:a16="http://schemas.microsoft.com/office/drawing/2014/main" id="{203E2549-9A7F-EB18-082D-6D62BDF06BB6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9094;p30">
                <a:extLst>
                  <a:ext uri="{FF2B5EF4-FFF2-40B4-BE49-F238E27FC236}">
                    <a16:creationId xmlns:a16="http://schemas.microsoft.com/office/drawing/2014/main" id="{88B6122E-58D5-C374-BBE2-A6A6B206F5C0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9095;p30">
                <a:extLst>
                  <a:ext uri="{FF2B5EF4-FFF2-40B4-BE49-F238E27FC236}">
                    <a16:creationId xmlns:a16="http://schemas.microsoft.com/office/drawing/2014/main" id="{F6E59C4C-9A1B-CA41-7A51-6B8FA3EB9E56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9096;p30">
                <a:extLst>
                  <a:ext uri="{FF2B5EF4-FFF2-40B4-BE49-F238E27FC236}">
                    <a16:creationId xmlns:a16="http://schemas.microsoft.com/office/drawing/2014/main" id="{C2F4468C-165E-933A-6B80-01DCAED05840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9097;p30">
                <a:extLst>
                  <a:ext uri="{FF2B5EF4-FFF2-40B4-BE49-F238E27FC236}">
                    <a16:creationId xmlns:a16="http://schemas.microsoft.com/office/drawing/2014/main" id="{3A769A6F-E324-260D-33A2-7A1ED48C3578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9098;p30">
                <a:extLst>
                  <a:ext uri="{FF2B5EF4-FFF2-40B4-BE49-F238E27FC236}">
                    <a16:creationId xmlns:a16="http://schemas.microsoft.com/office/drawing/2014/main" id="{F7494E7B-F9DA-4B75-44EC-EC193A13B7F3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9099;p30">
              <a:extLst>
                <a:ext uri="{FF2B5EF4-FFF2-40B4-BE49-F238E27FC236}">
                  <a16:creationId xmlns:a16="http://schemas.microsoft.com/office/drawing/2014/main" id="{9DBA8041-2AB9-9DB9-FFBF-4E5DAACE6EC0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1491" name="Google Shape;9100;p30">
                <a:extLst>
                  <a:ext uri="{FF2B5EF4-FFF2-40B4-BE49-F238E27FC236}">
                    <a16:creationId xmlns:a16="http://schemas.microsoft.com/office/drawing/2014/main" id="{E65E7831-AC71-F9F0-D795-9C0C31C4272C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9101;p30">
                <a:extLst>
                  <a:ext uri="{FF2B5EF4-FFF2-40B4-BE49-F238E27FC236}">
                    <a16:creationId xmlns:a16="http://schemas.microsoft.com/office/drawing/2014/main" id="{646998FC-A803-E0D0-BE44-F44837903770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9102;p30">
                <a:extLst>
                  <a:ext uri="{FF2B5EF4-FFF2-40B4-BE49-F238E27FC236}">
                    <a16:creationId xmlns:a16="http://schemas.microsoft.com/office/drawing/2014/main" id="{B4301D9A-825D-9419-0D3C-E90F5A53AD0B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9103;p30">
                <a:extLst>
                  <a:ext uri="{FF2B5EF4-FFF2-40B4-BE49-F238E27FC236}">
                    <a16:creationId xmlns:a16="http://schemas.microsoft.com/office/drawing/2014/main" id="{99C7A663-C2FF-DE78-B90C-447ACECF3B0F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9104;p30">
                <a:extLst>
                  <a:ext uri="{FF2B5EF4-FFF2-40B4-BE49-F238E27FC236}">
                    <a16:creationId xmlns:a16="http://schemas.microsoft.com/office/drawing/2014/main" id="{9BF47DF9-11C5-1ED1-16CC-0802FE1E8351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9105;p30">
                <a:extLst>
                  <a:ext uri="{FF2B5EF4-FFF2-40B4-BE49-F238E27FC236}">
                    <a16:creationId xmlns:a16="http://schemas.microsoft.com/office/drawing/2014/main" id="{97DFD558-508E-2E3D-0A50-3DCABB246D09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9106;p30">
                <a:extLst>
                  <a:ext uri="{FF2B5EF4-FFF2-40B4-BE49-F238E27FC236}">
                    <a16:creationId xmlns:a16="http://schemas.microsoft.com/office/drawing/2014/main" id="{1FEA34A8-2D18-F83A-7366-EE9D268D1A6C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9107;p30">
                <a:extLst>
                  <a:ext uri="{FF2B5EF4-FFF2-40B4-BE49-F238E27FC236}">
                    <a16:creationId xmlns:a16="http://schemas.microsoft.com/office/drawing/2014/main" id="{F10F0EE0-FB3E-B808-FA5B-63B4F86C53AE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9" name="Google Shape;9108;p30">
                <a:extLst>
                  <a:ext uri="{FF2B5EF4-FFF2-40B4-BE49-F238E27FC236}">
                    <a16:creationId xmlns:a16="http://schemas.microsoft.com/office/drawing/2014/main" id="{1D7574F4-0B97-041B-2B44-81827E108488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0" name="Google Shape;9109;p30">
                <a:extLst>
                  <a:ext uri="{FF2B5EF4-FFF2-40B4-BE49-F238E27FC236}">
                    <a16:creationId xmlns:a16="http://schemas.microsoft.com/office/drawing/2014/main" id="{CA40071B-E98E-65EC-403C-B4BAC0682727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9110;p30">
                <a:extLst>
                  <a:ext uri="{FF2B5EF4-FFF2-40B4-BE49-F238E27FC236}">
                    <a16:creationId xmlns:a16="http://schemas.microsoft.com/office/drawing/2014/main" id="{6151F4D7-099E-5138-1762-974BA35F87B1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9111;p30">
                <a:extLst>
                  <a:ext uri="{FF2B5EF4-FFF2-40B4-BE49-F238E27FC236}">
                    <a16:creationId xmlns:a16="http://schemas.microsoft.com/office/drawing/2014/main" id="{5E2D6600-E4BB-BBB5-3941-1FCFFF1A6A4D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3" name="Google Shape;9112;p30">
                <a:extLst>
                  <a:ext uri="{FF2B5EF4-FFF2-40B4-BE49-F238E27FC236}">
                    <a16:creationId xmlns:a16="http://schemas.microsoft.com/office/drawing/2014/main" id="{249AC4B5-1685-F32A-4344-02983D0EA7AA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4" name="Google Shape;9113;p30">
                <a:extLst>
                  <a:ext uri="{FF2B5EF4-FFF2-40B4-BE49-F238E27FC236}">
                    <a16:creationId xmlns:a16="http://schemas.microsoft.com/office/drawing/2014/main" id="{39A4BB1E-86CD-F156-F368-D1CC0B70335C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5" name="Google Shape;9114;p30">
                <a:extLst>
                  <a:ext uri="{FF2B5EF4-FFF2-40B4-BE49-F238E27FC236}">
                    <a16:creationId xmlns:a16="http://schemas.microsoft.com/office/drawing/2014/main" id="{2B8A9DB9-72A3-FFD9-6A3B-AFBA0392114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6" name="Google Shape;9115;p30">
                <a:extLst>
                  <a:ext uri="{FF2B5EF4-FFF2-40B4-BE49-F238E27FC236}">
                    <a16:creationId xmlns:a16="http://schemas.microsoft.com/office/drawing/2014/main" id="{1EDD34E0-3C90-EACA-D9CE-DCF810A0A4EA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9116;p30">
                <a:extLst>
                  <a:ext uri="{FF2B5EF4-FFF2-40B4-BE49-F238E27FC236}">
                    <a16:creationId xmlns:a16="http://schemas.microsoft.com/office/drawing/2014/main" id="{5F80CFFC-8411-1BB9-E502-A236B32757B0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9117;p30">
                <a:extLst>
                  <a:ext uri="{FF2B5EF4-FFF2-40B4-BE49-F238E27FC236}">
                    <a16:creationId xmlns:a16="http://schemas.microsoft.com/office/drawing/2014/main" id="{21DE2949-1467-69CE-0A78-B7EF9DCEEDCA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9118;p30">
                <a:extLst>
                  <a:ext uri="{FF2B5EF4-FFF2-40B4-BE49-F238E27FC236}">
                    <a16:creationId xmlns:a16="http://schemas.microsoft.com/office/drawing/2014/main" id="{1BB3CB48-F82E-4712-810D-56991C9C2523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9119;p30">
                <a:extLst>
                  <a:ext uri="{FF2B5EF4-FFF2-40B4-BE49-F238E27FC236}">
                    <a16:creationId xmlns:a16="http://schemas.microsoft.com/office/drawing/2014/main" id="{224D4A52-8A7D-3F0B-2674-8F0B83743B04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1" name="Google Shape;9120;p30">
                <a:extLst>
                  <a:ext uri="{FF2B5EF4-FFF2-40B4-BE49-F238E27FC236}">
                    <a16:creationId xmlns:a16="http://schemas.microsoft.com/office/drawing/2014/main" id="{87B8C264-442E-DBD8-B2F0-27D6621D131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2" name="Google Shape;9121;p30">
                <a:extLst>
                  <a:ext uri="{FF2B5EF4-FFF2-40B4-BE49-F238E27FC236}">
                    <a16:creationId xmlns:a16="http://schemas.microsoft.com/office/drawing/2014/main" id="{E1D6DC9F-3313-DF41-2F2F-03D0B800563B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9122;p30">
                <a:extLst>
                  <a:ext uri="{FF2B5EF4-FFF2-40B4-BE49-F238E27FC236}">
                    <a16:creationId xmlns:a16="http://schemas.microsoft.com/office/drawing/2014/main" id="{C834DC91-4FB9-4800-71CA-C834BCBFAD2B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9123;p30">
                <a:extLst>
                  <a:ext uri="{FF2B5EF4-FFF2-40B4-BE49-F238E27FC236}">
                    <a16:creationId xmlns:a16="http://schemas.microsoft.com/office/drawing/2014/main" id="{9E28138E-3AD7-0DFE-481E-5C97B6251062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9124;p30">
                <a:extLst>
                  <a:ext uri="{FF2B5EF4-FFF2-40B4-BE49-F238E27FC236}">
                    <a16:creationId xmlns:a16="http://schemas.microsoft.com/office/drawing/2014/main" id="{35AD50CF-C768-ADB4-EAFA-922A23BD142E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9125;p30">
                <a:extLst>
                  <a:ext uri="{FF2B5EF4-FFF2-40B4-BE49-F238E27FC236}">
                    <a16:creationId xmlns:a16="http://schemas.microsoft.com/office/drawing/2014/main" id="{C54FC6DE-A745-BA5A-B3F1-A66B6AC27897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9126;p30">
                <a:extLst>
                  <a:ext uri="{FF2B5EF4-FFF2-40B4-BE49-F238E27FC236}">
                    <a16:creationId xmlns:a16="http://schemas.microsoft.com/office/drawing/2014/main" id="{B726D89E-F6CC-E32E-9109-B8D8B4B56BA3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9127;p30">
                <a:extLst>
                  <a:ext uri="{FF2B5EF4-FFF2-40B4-BE49-F238E27FC236}">
                    <a16:creationId xmlns:a16="http://schemas.microsoft.com/office/drawing/2014/main" id="{630CF631-DB81-9994-34C0-FEB20E412E99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9128;p30">
                <a:extLst>
                  <a:ext uri="{FF2B5EF4-FFF2-40B4-BE49-F238E27FC236}">
                    <a16:creationId xmlns:a16="http://schemas.microsoft.com/office/drawing/2014/main" id="{AA892DCA-C604-B20D-6B92-A884DD877C02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9129;p30">
                <a:extLst>
                  <a:ext uri="{FF2B5EF4-FFF2-40B4-BE49-F238E27FC236}">
                    <a16:creationId xmlns:a16="http://schemas.microsoft.com/office/drawing/2014/main" id="{A8BA3EEE-84CD-FC3F-A217-F7C2810C512B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9130;p30">
                <a:extLst>
                  <a:ext uri="{FF2B5EF4-FFF2-40B4-BE49-F238E27FC236}">
                    <a16:creationId xmlns:a16="http://schemas.microsoft.com/office/drawing/2014/main" id="{05205BF7-0D62-FD18-42CA-2BE6B9B2A8F5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9131;p30">
                <a:extLst>
                  <a:ext uri="{FF2B5EF4-FFF2-40B4-BE49-F238E27FC236}">
                    <a16:creationId xmlns:a16="http://schemas.microsoft.com/office/drawing/2014/main" id="{A5EC055A-3DB9-3F9D-FF2B-3B8B4BE36D04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9132;p30">
                <a:extLst>
                  <a:ext uri="{FF2B5EF4-FFF2-40B4-BE49-F238E27FC236}">
                    <a16:creationId xmlns:a16="http://schemas.microsoft.com/office/drawing/2014/main" id="{B96D3BC7-622B-2865-7275-3CA13DBF8AD3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9133;p30">
                <a:extLst>
                  <a:ext uri="{FF2B5EF4-FFF2-40B4-BE49-F238E27FC236}">
                    <a16:creationId xmlns:a16="http://schemas.microsoft.com/office/drawing/2014/main" id="{FFAEDF8C-9BB0-4501-E14E-118EB99A3FD2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9134;p30">
                <a:extLst>
                  <a:ext uri="{FF2B5EF4-FFF2-40B4-BE49-F238E27FC236}">
                    <a16:creationId xmlns:a16="http://schemas.microsoft.com/office/drawing/2014/main" id="{4EFA85EF-60F5-B060-41AD-E1CFC29C17AC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9135;p30">
                <a:extLst>
                  <a:ext uri="{FF2B5EF4-FFF2-40B4-BE49-F238E27FC236}">
                    <a16:creationId xmlns:a16="http://schemas.microsoft.com/office/drawing/2014/main" id="{8E9B9ED5-1423-41C2-B821-B8A17DDDC967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9136;p30">
                <a:extLst>
                  <a:ext uri="{FF2B5EF4-FFF2-40B4-BE49-F238E27FC236}">
                    <a16:creationId xmlns:a16="http://schemas.microsoft.com/office/drawing/2014/main" id="{4B0BBCFA-3959-07EA-ADD6-A324C9BE612B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9137;p30">
                <a:extLst>
                  <a:ext uri="{FF2B5EF4-FFF2-40B4-BE49-F238E27FC236}">
                    <a16:creationId xmlns:a16="http://schemas.microsoft.com/office/drawing/2014/main" id="{D5839F24-F1E0-44C6-F550-DCB2F90BBAEB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9138;p30">
                <a:extLst>
                  <a:ext uri="{FF2B5EF4-FFF2-40B4-BE49-F238E27FC236}">
                    <a16:creationId xmlns:a16="http://schemas.microsoft.com/office/drawing/2014/main" id="{0DE5C805-C774-7D04-70C5-A4414D0044D7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9139;p30">
                <a:extLst>
                  <a:ext uri="{FF2B5EF4-FFF2-40B4-BE49-F238E27FC236}">
                    <a16:creationId xmlns:a16="http://schemas.microsoft.com/office/drawing/2014/main" id="{9340E8F8-8441-9144-EB8C-EDA8E1C2DC62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9140;p30">
                <a:extLst>
                  <a:ext uri="{FF2B5EF4-FFF2-40B4-BE49-F238E27FC236}">
                    <a16:creationId xmlns:a16="http://schemas.microsoft.com/office/drawing/2014/main" id="{2A9F44C8-1CD3-AD20-5DDA-BB4C1646BBB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9141;p30">
                <a:extLst>
                  <a:ext uri="{FF2B5EF4-FFF2-40B4-BE49-F238E27FC236}">
                    <a16:creationId xmlns:a16="http://schemas.microsoft.com/office/drawing/2014/main" id="{F156B7AA-61A3-ECEB-10B0-18D3E18FC064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9142;p30">
                <a:extLst>
                  <a:ext uri="{FF2B5EF4-FFF2-40B4-BE49-F238E27FC236}">
                    <a16:creationId xmlns:a16="http://schemas.microsoft.com/office/drawing/2014/main" id="{C7FC372A-C787-04CD-2B46-3E1AE87F5CDA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9143;p30">
                <a:extLst>
                  <a:ext uri="{FF2B5EF4-FFF2-40B4-BE49-F238E27FC236}">
                    <a16:creationId xmlns:a16="http://schemas.microsoft.com/office/drawing/2014/main" id="{5A82F943-6FE1-D5FC-18FF-7789D1F50F75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9144;p30">
                <a:extLst>
                  <a:ext uri="{FF2B5EF4-FFF2-40B4-BE49-F238E27FC236}">
                    <a16:creationId xmlns:a16="http://schemas.microsoft.com/office/drawing/2014/main" id="{7CD449BB-5ED3-DE3E-DA76-20D765466137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9145;p30">
                <a:extLst>
                  <a:ext uri="{FF2B5EF4-FFF2-40B4-BE49-F238E27FC236}">
                    <a16:creationId xmlns:a16="http://schemas.microsoft.com/office/drawing/2014/main" id="{19E40DF6-AD5A-B9B0-8C1C-F448CA21F08E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9146;p30">
                <a:extLst>
                  <a:ext uri="{FF2B5EF4-FFF2-40B4-BE49-F238E27FC236}">
                    <a16:creationId xmlns:a16="http://schemas.microsoft.com/office/drawing/2014/main" id="{0F2F6DCF-B8B6-9ACE-A2F3-D8E32771D1EA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9147;p30">
                <a:extLst>
                  <a:ext uri="{FF2B5EF4-FFF2-40B4-BE49-F238E27FC236}">
                    <a16:creationId xmlns:a16="http://schemas.microsoft.com/office/drawing/2014/main" id="{120FA4F5-CCCE-D61B-229C-5D77EE53E97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9148;p30">
                <a:extLst>
                  <a:ext uri="{FF2B5EF4-FFF2-40B4-BE49-F238E27FC236}">
                    <a16:creationId xmlns:a16="http://schemas.microsoft.com/office/drawing/2014/main" id="{ADFFB932-CA01-FF98-64B6-1656B4E75F08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9149;p30">
                <a:extLst>
                  <a:ext uri="{FF2B5EF4-FFF2-40B4-BE49-F238E27FC236}">
                    <a16:creationId xmlns:a16="http://schemas.microsoft.com/office/drawing/2014/main" id="{9C732A7E-5D58-EAF8-67AE-8AEE88D07105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9150;p30">
                <a:extLst>
                  <a:ext uri="{FF2B5EF4-FFF2-40B4-BE49-F238E27FC236}">
                    <a16:creationId xmlns:a16="http://schemas.microsoft.com/office/drawing/2014/main" id="{E4789AEE-A917-1471-59BE-3F2472E5DE70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9151;p30">
                <a:extLst>
                  <a:ext uri="{FF2B5EF4-FFF2-40B4-BE49-F238E27FC236}">
                    <a16:creationId xmlns:a16="http://schemas.microsoft.com/office/drawing/2014/main" id="{8774AD92-6B32-4FC0-FFB2-827C461C3946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9152;p30">
                <a:extLst>
                  <a:ext uri="{FF2B5EF4-FFF2-40B4-BE49-F238E27FC236}">
                    <a16:creationId xmlns:a16="http://schemas.microsoft.com/office/drawing/2014/main" id="{8570936A-A98C-E524-1BEF-B5692A87B8BC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9153;p30">
                <a:extLst>
                  <a:ext uri="{FF2B5EF4-FFF2-40B4-BE49-F238E27FC236}">
                    <a16:creationId xmlns:a16="http://schemas.microsoft.com/office/drawing/2014/main" id="{38AC3C8E-EE09-E796-2CF8-BA6B62BAAE2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9154;p30">
                <a:extLst>
                  <a:ext uri="{FF2B5EF4-FFF2-40B4-BE49-F238E27FC236}">
                    <a16:creationId xmlns:a16="http://schemas.microsoft.com/office/drawing/2014/main" id="{10C2A02F-1607-BEAF-3231-050D9C81F190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9155;p30">
                <a:extLst>
                  <a:ext uri="{FF2B5EF4-FFF2-40B4-BE49-F238E27FC236}">
                    <a16:creationId xmlns:a16="http://schemas.microsoft.com/office/drawing/2014/main" id="{12C40596-CBDE-18DF-5317-FDC21B5D09DB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9156;p30">
                <a:extLst>
                  <a:ext uri="{FF2B5EF4-FFF2-40B4-BE49-F238E27FC236}">
                    <a16:creationId xmlns:a16="http://schemas.microsoft.com/office/drawing/2014/main" id="{62522D32-B7C6-75EA-F5BF-44251FE30C24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9157;p30">
                <a:extLst>
                  <a:ext uri="{FF2B5EF4-FFF2-40B4-BE49-F238E27FC236}">
                    <a16:creationId xmlns:a16="http://schemas.microsoft.com/office/drawing/2014/main" id="{23242EB2-0334-F6C2-1624-91498E441072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9158;p30">
                <a:extLst>
                  <a:ext uri="{FF2B5EF4-FFF2-40B4-BE49-F238E27FC236}">
                    <a16:creationId xmlns:a16="http://schemas.microsoft.com/office/drawing/2014/main" id="{1251B7AB-E36B-E481-1334-8C31626B9C88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9159;p30">
                <a:extLst>
                  <a:ext uri="{FF2B5EF4-FFF2-40B4-BE49-F238E27FC236}">
                    <a16:creationId xmlns:a16="http://schemas.microsoft.com/office/drawing/2014/main" id="{2F9324CD-8DAA-A64D-0E8A-6631DE92EC80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9160;p30">
                <a:extLst>
                  <a:ext uri="{FF2B5EF4-FFF2-40B4-BE49-F238E27FC236}">
                    <a16:creationId xmlns:a16="http://schemas.microsoft.com/office/drawing/2014/main" id="{26E19A1F-4C7A-E81C-DD6E-70BA1576476F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9161;p30">
                <a:extLst>
                  <a:ext uri="{FF2B5EF4-FFF2-40B4-BE49-F238E27FC236}">
                    <a16:creationId xmlns:a16="http://schemas.microsoft.com/office/drawing/2014/main" id="{3367DE3B-616D-7762-3396-D11E2766E03A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9162;p30">
                <a:extLst>
                  <a:ext uri="{FF2B5EF4-FFF2-40B4-BE49-F238E27FC236}">
                    <a16:creationId xmlns:a16="http://schemas.microsoft.com/office/drawing/2014/main" id="{C9A66669-3F9C-BB61-44C3-4EE072D7F87D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9163;p30">
                <a:extLst>
                  <a:ext uri="{FF2B5EF4-FFF2-40B4-BE49-F238E27FC236}">
                    <a16:creationId xmlns:a16="http://schemas.microsoft.com/office/drawing/2014/main" id="{A3576470-2692-BFE8-686B-39C7EE0563BD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9164;p30">
                <a:extLst>
                  <a:ext uri="{FF2B5EF4-FFF2-40B4-BE49-F238E27FC236}">
                    <a16:creationId xmlns:a16="http://schemas.microsoft.com/office/drawing/2014/main" id="{4C2E41B5-100C-C101-0D9B-48F95FDA439E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9165;p30">
                <a:extLst>
                  <a:ext uri="{FF2B5EF4-FFF2-40B4-BE49-F238E27FC236}">
                    <a16:creationId xmlns:a16="http://schemas.microsoft.com/office/drawing/2014/main" id="{0B3FBEC9-3EC3-E768-89C9-B117E5C5E088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9166;p30">
                <a:extLst>
                  <a:ext uri="{FF2B5EF4-FFF2-40B4-BE49-F238E27FC236}">
                    <a16:creationId xmlns:a16="http://schemas.microsoft.com/office/drawing/2014/main" id="{AA4AB955-7188-1757-8D60-841EC887934B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9167;p30">
                <a:extLst>
                  <a:ext uri="{FF2B5EF4-FFF2-40B4-BE49-F238E27FC236}">
                    <a16:creationId xmlns:a16="http://schemas.microsoft.com/office/drawing/2014/main" id="{305FA9C3-45F8-D838-CA0F-B0D7C35D9A8D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9168;p30">
                <a:extLst>
                  <a:ext uri="{FF2B5EF4-FFF2-40B4-BE49-F238E27FC236}">
                    <a16:creationId xmlns:a16="http://schemas.microsoft.com/office/drawing/2014/main" id="{DC4CE1FB-B29B-5D9F-C0BD-70D4A55FE4A5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9169;p30">
                <a:extLst>
                  <a:ext uri="{FF2B5EF4-FFF2-40B4-BE49-F238E27FC236}">
                    <a16:creationId xmlns:a16="http://schemas.microsoft.com/office/drawing/2014/main" id="{8364E7CE-ADBF-8D1B-60E0-85F48231A0C7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9170;p30">
                <a:extLst>
                  <a:ext uri="{FF2B5EF4-FFF2-40B4-BE49-F238E27FC236}">
                    <a16:creationId xmlns:a16="http://schemas.microsoft.com/office/drawing/2014/main" id="{79990B09-46DB-C82B-2692-BEECC8F32B57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9171;p30">
                <a:extLst>
                  <a:ext uri="{FF2B5EF4-FFF2-40B4-BE49-F238E27FC236}">
                    <a16:creationId xmlns:a16="http://schemas.microsoft.com/office/drawing/2014/main" id="{F040A0D3-BD46-1575-B018-3C43075A0271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9172;p30">
                <a:extLst>
                  <a:ext uri="{FF2B5EF4-FFF2-40B4-BE49-F238E27FC236}">
                    <a16:creationId xmlns:a16="http://schemas.microsoft.com/office/drawing/2014/main" id="{30F804EC-0409-2B6E-49B5-9912C92800B1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9173;p30">
                <a:extLst>
                  <a:ext uri="{FF2B5EF4-FFF2-40B4-BE49-F238E27FC236}">
                    <a16:creationId xmlns:a16="http://schemas.microsoft.com/office/drawing/2014/main" id="{0C862864-A395-AA56-CD73-B667F6547680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9174;p30">
                <a:extLst>
                  <a:ext uri="{FF2B5EF4-FFF2-40B4-BE49-F238E27FC236}">
                    <a16:creationId xmlns:a16="http://schemas.microsoft.com/office/drawing/2014/main" id="{B3565AD7-E738-A614-533F-5404E698A3AB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9175;p30">
                <a:extLst>
                  <a:ext uri="{FF2B5EF4-FFF2-40B4-BE49-F238E27FC236}">
                    <a16:creationId xmlns:a16="http://schemas.microsoft.com/office/drawing/2014/main" id="{25DAF67C-6977-953E-D644-86DC6E0E17D6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9176;p30">
                <a:extLst>
                  <a:ext uri="{FF2B5EF4-FFF2-40B4-BE49-F238E27FC236}">
                    <a16:creationId xmlns:a16="http://schemas.microsoft.com/office/drawing/2014/main" id="{1325C2F0-5366-B3E8-573F-2CB4021935B9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9177;p30">
                <a:extLst>
                  <a:ext uri="{FF2B5EF4-FFF2-40B4-BE49-F238E27FC236}">
                    <a16:creationId xmlns:a16="http://schemas.microsoft.com/office/drawing/2014/main" id="{54A3B1AE-5E7F-3A3B-2589-421BFBCB6487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9178;p30">
                <a:extLst>
                  <a:ext uri="{FF2B5EF4-FFF2-40B4-BE49-F238E27FC236}">
                    <a16:creationId xmlns:a16="http://schemas.microsoft.com/office/drawing/2014/main" id="{F30996AE-DD15-F667-560D-520B86C93737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9179;p30">
                <a:extLst>
                  <a:ext uri="{FF2B5EF4-FFF2-40B4-BE49-F238E27FC236}">
                    <a16:creationId xmlns:a16="http://schemas.microsoft.com/office/drawing/2014/main" id="{0787C229-12A4-57BA-26B1-2F978429B1B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9180;p30">
                <a:extLst>
                  <a:ext uri="{FF2B5EF4-FFF2-40B4-BE49-F238E27FC236}">
                    <a16:creationId xmlns:a16="http://schemas.microsoft.com/office/drawing/2014/main" id="{6B100DBD-986D-FF1D-529F-8A9F8F8260E6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9181;p30">
                <a:extLst>
                  <a:ext uri="{FF2B5EF4-FFF2-40B4-BE49-F238E27FC236}">
                    <a16:creationId xmlns:a16="http://schemas.microsoft.com/office/drawing/2014/main" id="{82885703-FD0C-D728-A5FA-D9E4334F6B88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9182;p30">
                <a:extLst>
                  <a:ext uri="{FF2B5EF4-FFF2-40B4-BE49-F238E27FC236}">
                    <a16:creationId xmlns:a16="http://schemas.microsoft.com/office/drawing/2014/main" id="{A5BB7B4B-375A-1D6E-6610-557ECB2DE357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9183;p30">
                <a:extLst>
                  <a:ext uri="{FF2B5EF4-FFF2-40B4-BE49-F238E27FC236}">
                    <a16:creationId xmlns:a16="http://schemas.microsoft.com/office/drawing/2014/main" id="{335EEC46-EC10-F6A5-40E0-C513F92A1195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9184;p30">
                <a:extLst>
                  <a:ext uri="{FF2B5EF4-FFF2-40B4-BE49-F238E27FC236}">
                    <a16:creationId xmlns:a16="http://schemas.microsoft.com/office/drawing/2014/main" id="{595FA0F7-47ED-10DA-7907-05437A80A48B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9185;p30">
                <a:extLst>
                  <a:ext uri="{FF2B5EF4-FFF2-40B4-BE49-F238E27FC236}">
                    <a16:creationId xmlns:a16="http://schemas.microsoft.com/office/drawing/2014/main" id="{9A7641F6-CC88-1EE1-6938-7039965F73C2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9186;p30">
                <a:extLst>
                  <a:ext uri="{FF2B5EF4-FFF2-40B4-BE49-F238E27FC236}">
                    <a16:creationId xmlns:a16="http://schemas.microsoft.com/office/drawing/2014/main" id="{504962A6-6804-CE2F-4A65-EE940F536C09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9187;p30">
                <a:extLst>
                  <a:ext uri="{FF2B5EF4-FFF2-40B4-BE49-F238E27FC236}">
                    <a16:creationId xmlns:a16="http://schemas.microsoft.com/office/drawing/2014/main" id="{89F27194-9B54-AC91-2A98-873F36EF07A1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9188;p30">
                <a:extLst>
                  <a:ext uri="{FF2B5EF4-FFF2-40B4-BE49-F238E27FC236}">
                    <a16:creationId xmlns:a16="http://schemas.microsoft.com/office/drawing/2014/main" id="{71EAA42A-984F-C805-E839-1560888E1752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9189;p30">
                <a:extLst>
                  <a:ext uri="{FF2B5EF4-FFF2-40B4-BE49-F238E27FC236}">
                    <a16:creationId xmlns:a16="http://schemas.microsoft.com/office/drawing/2014/main" id="{DCD7A6E8-8B28-C15D-C17E-261AE2C178C4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9190;p30">
                <a:extLst>
                  <a:ext uri="{FF2B5EF4-FFF2-40B4-BE49-F238E27FC236}">
                    <a16:creationId xmlns:a16="http://schemas.microsoft.com/office/drawing/2014/main" id="{6088BF62-B1C4-D5CE-54DE-696813D9C5C9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9191;p30">
                <a:extLst>
                  <a:ext uri="{FF2B5EF4-FFF2-40B4-BE49-F238E27FC236}">
                    <a16:creationId xmlns:a16="http://schemas.microsoft.com/office/drawing/2014/main" id="{E6E11034-A21F-A368-28DF-B19FB8390617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9192;p30">
                <a:extLst>
                  <a:ext uri="{FF2B5EF4-FFF2-40B4-BE49-F238E27FC236}">
                    <a16:creationId xmlns:a16="http://schemas.microsoft.com/office/drawing/2014/main" id="{B9A14B07-75CF-5D3F-F3F2-64BCCC2AC5FC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9193;p30">
                <a:extLst>
                  <a:ext uri="{FF2B5EF4-FFF2-40B4-BE49-F238E27FC236}">
                    <a16:creationId xmlns:a16="http://schemas.microsoft.com/office/drawing/2014/main" id="{5812DE9D-6FC5-8519-9114-ED9CD180C01A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9194;p30">
                <a:extLst>
                  <a:ext uri="{FF2B5EF4-FFF2-40B4-BE49-F238E27FC236}">
                    <a16:creationId xmlns:a16="http://schemas.microsoft.com/office/drawing/2014/main" id="{46F19AF5-9E8D-CBAB-201C-100979C17A04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9195;p30">
                <a:extLst>
                  <a:ext uri="{FF2B5EF4-FFF2-40B4-BE49-F238E27FC236}">
                    <a16:creationId xmlns:a16="http://schemas.microsoft.com/office/drawing/2014/main" id="{89D2652D-5AC2-669B-E372-FC0BAE08AA7D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9196;p30">
                <a:extLst>
                  <a:ext uri="{FF2B5EF4-FFF2-40B4-BE49-F238E27FC236}">
                    <a16:creationId xmlns:a16="http://schemas.microsoft.com/office/drawing/2014/main" id="{7AA242A8-15B1-426B-526B-1E43644994F4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9197;p30">
                <a:extLst>
                  <a:ext uri="{FF2B5EF4-FFF2-40B4-BE49-F238E27FC236}">
                    <a16:creationId xmlns:a16="http://schemas.microsoft.com/office/drawing/2014/main" id="{325C34BF-08CD-9AB9-1110-A12D02F33E4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9198;p30">
                <a:extLst>
                  <a:ext uri="{FF2B5EF4-FFF2-40B4-BE49-F238E27FC236}">
                    <a16:creationId xmlns:a16="http://schemas.microsoft.com/office/drawing/2014/main" id="{921E4870-E59F-5B8A-D131-839FD26A7A9F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9199;p30">
                <a:extLst>
                  <a:ext uri="{FF2B5EF4-FFF2-40B4-BE49-F238E27FC236}">
                    <a16:creationId xmlns:a16="http://schemas.microsoft.com/office/drawing/2014/main" id="{2749611A-D716-4B6C-B83D-8F7D7518AAC7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9200;p30">
                <a:extLst>
                  <a:ext uri="{FF2B5EF4-FFF2-40B4-BE49-F238E27FC236}">
                    <a16:creationId xmlns:a16="http://schemas.microsoft.com/office/drawing/2014/main" id="{B74CE050-9E0A-DA60-6538-B4CEFA8883EB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9201;p30">
                <a:extLst>
                  <a:ext uri="{FF2B5EF4-FFF2-40B4-BE49-F238E27FC236}">
                    <a16:creationId xmlns:a16="http://schemas.microsoft.com/office/drawing/2014/main" id="{A094A681-A209-9C6E-31C2-2C9D55E40AEF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9202;p30">
                <a:extLst>
                  <a:ext uri="{FF2B5EF4-FFF2-40B4-BE49-F238E27FC236}">
                    <a16:creationId xmlns:a16="http://schemas.microsoft.com/office/drawing/2014/main" id="{4BCAF546-B8D8-C02D-7E6B-80FB9FA9F832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9203;p30">
                <a:extLst>
                  <a:ext uri="{FF2B5EF4-FFF2-40B4-BE49-F238E27FC236}">
                    <a16:creationId xmlns:a16="http://schemas.microsoft.com/office/drawing/2014/main" id="{AEE8825F-40AE-F74C-830B-88E693864551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9204;p30">
                <a:extLst>
                  <a:ext uri="{FF2B5EF4-FFF2-40B4-BE49-F238E27FC236}">
                    <a16:creationId xmlns:a16="http://schemas.microsoft.com/office/drawing/2014/main" id="{6ACA6651-EC22-3627-616A-6EB393B42C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9205;p30">
                <a:extLst>
                  <a:ext uri="{FF2B5EF4-FFF2-40B4-BE49-F238E27FC236}">
                    <a16:creationId xmlns:a16="http://schemas.microsoft.com/office/drawing/2014/main" id="{64C69725-0DF4-D3BB-AFA3-54EE4AD663C6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9206;p30">
                <a:extLst>
                  <a:ext uri="{FF2B5EF4-FFF2-40B4-BE49-F238E27FC236}">
                    <a16:creationId xmlns:a16="http://schemas.microsoft.com/office/drawing/2014/main" id="{A06D03F3-4805-A378-6BC4-BAF3382EED57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9207;p30">
                <a:extLst>
                  <a:ext uri="{FF2B5EF4-FFF2-40B4-BE49-F238E27FC236}">
                    <a16:creationId xmlns:a16="http://schemas.microsoft.com/office/drawing/2014/main" id="{7BF21CD4-0167-4F3F-3443-C20342F48949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9208;p30">
                <a:extLst>
                  <a:ext uri="{FF2B5EF4-FFF2-40B4-BE49-F238E27FC236}">
                    <a16:creationId xmlns:a16="http://schemas.microsoft.com/office/drawing/2014/main" id="{91D49D3F-FC8F-4D58-22F2-5DC1B9400A5F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9209;p30">
                <a:extLst>
                  <a:ext uri="{FF2B5EF4-FFF2-40B4-BE49-F238E27FC236}">
                    <a16:creationId xmlns:a16="http://schemas.microsoft.com/office/drawing/2014/main" id="{0E6971A8-9697-C309-7D0A-7837ACB7FE50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9210;p30">
                <a:extLst>
                  <a:ext uri="{FF2B5EF4-FFF2-40B4-BE49-F238E27FC236}">
                    <a16:creationId xmlns:a16="http://schemas.microsoft.com/office/drawing/2014/main" id="{9C542705-0C49-478F-F602-08187249F2DA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9211;p30">
                <a:extLst>
                  <a:ext uri="{FF2B5EF4-FFF2-40B4-BE49-F238E27FC236}">
                    <a16:creationId xmlns:a16="http://schemas.microsoft.com/office/drawing/2014/main" id="{33BFD1BF-F0BA-7089-221C-BC664B043E1A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3" name="Google Shape;9212;p30">
                <a:extLst>
                  <a:ext uri="{FF2B5EF4-FFF2-40B4-BE49-F238E27FC236}">
                    <a16:creationId xmlns:a16="http://schemas.microsoft.com/office/drawing/2014/main" id="{B8D79B28-A228-63EE-D8FD-6D41A57654AA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4" name="Google Shape;9213;p30">
                <a:extLst>
                  <a:ext uri="{FF2B5EF4-FFF2-40B4-BE49-F238E27FC236}">
                    <a16:creationId xmlns:a16="http://schemas.microsoft.com/office/drawing/2014/main" id="{3E6B1D42-B8D4-F5C7-16BB-055927882E18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5" name="Google Shape;9214;p30">
                <a:extLst>
                  <a:ext uri="{FF2B5EF4-FFF2-40B4-BE49-F238E27FC236}">
                    <a16:creationId xmlns:a16="http://schemas.microsoft.com/office/drawing/2014/main" id="{B7CDC455-F04B-0EF9-C13B-E71CDFD9C4B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6" name="Google Shape;9215;p30">
                <a:extLst>
                  <a:ext uri="{FF2B5EF4-FFF2-40B4-BE49-F238E27FC236}">
                    <a16:creationId xmlns:a16="http://schemas.microsoft.com/office/drawing/2014/main" id="{9B46E0D2-F4A2-CE8E-ED26-16A27B852577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7" name="Google Shape;9216;p30">
                <a:extLst>
                  <a:ext uri="{FF2B5EF4-FFF2-40B4-BE49-F238E27FC236}">
                    <a16:creationId xmlns:a16="http://schemas.microsoft.com/office/drawing/2014/main" id="{ED320546-DA65-F768-8138-C6DAE60BD7F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8" name="Google Shape;9217;p30">
                <a:extLst>
                  <a:ext uri="{FF2B5EF4-FFF2-40B4-BE49-F238E27FC236}">
                    <a16:creationId xmlns:a16="http://schemas.microsoft.com/office/drawing/2014/main" id="{009D8B5B-04A5-40D0-6664-F0541817AA6C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9218;p30">
                <a:extLst>
                  <a:ext uri="{FF2B5EF4-FFF2-40B4-BE49-F238E27FC236}">
                    <a16:creationId xmlns:a16="http://schemas.microsoft.com/office/drawing/2014/main" id="{FB9DA44E-32BF-C7AE-ECFB-519AAF034E4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9219;p30">
                <a:extLst>
                  <a:ext uri="{FF2B5EF4-FFF2-40B4-BE49-F238E27FC236}">
                    <a16:creationId xmlns:a16="http://schemas.microsoft.com/office/drawing/2014/main" id="{05C4347D-EF3E-EAA1-0A51-D225BAC06394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9220;p30">
                <a:extLst>
                  <a:ext uri="{FF2B5EF4-FFF2-40B4-BE49-F238E27FC236}">
                    <a16:creationId xmlns:a16="http://schemas.microsoft.com/office/drawing/2014/main" id="{4E2667EE-7CFD-D821-D6F9-526387E60973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2" name="Google Shape;9221;p30">
                <a:extLst>
                  <a:ext uri="{FF2B5EF4-FFF2-40B4-BE49-F238E27FC236}">
                    <a16:creationId xmlns:a16="http://schemas.microsoft.com/office/drawing/2014/main" id="{65B1FB08-6F27-C7E1-8AC0-0A21D19EAEA6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3" name="Google Shape;9222;p30">
                <a:extLst>
                  <a:ext uri="{FF2B5EF4-FFF2-40B4-BE49-F238E27FC236}">
                    <a16:creationId xmlns:a16="http://schemas.microsoft.com/office/drawing/2014/main" id="{62AC9384-78F5-86AD-249F-EB33DFAAD6FC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9223;p30">
                <a:extLst>
                  <a:ext uri="{FF2B5EF4-FFF2-40B4-BE49-F238E27FC236}">
                    <a16:creationId xmlns:a16="http://schemas.microsoft.com/office/drawing/2014/main" id="{15DAA718-EE2F-63AF-0CC8-848764AAC0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9224;p30">
                <a:extLst>
                  <a:ext uri="{FF2B5EF4-FFF2-40B4-BE49-F238E27FC236}">
                    <a16:creationId xmlns:a16="http://schemas.microsoft.com/office/drawing/2014/main" id="{99176B84-400C-6F8D-7B12-5201772C8EC2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9225;p30">
              <a:extLst>
                <a:ext uri="{FF2B5EF4-FFF2-40B4-BE49-F238E27FC236}">
                  <a16:creationId xmlns:a16="http://schemas.microsoft.com/office/drawing/2014/main" id="{9FE7A49B-2495-DDD3-5373-5A02B684D8BD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1322" name="Google Shape;9226;p30">
                <a:extLst>
                  <a:ext uri="{FF2B5EF4-FFF2-40B4-BE49-F238E27FC236}">
                    <a16:creationId xmlns:a16="http://schemas.microsoft.com/office/drawing/2014/main" id="{F8C8D957-DF40-4AEB-9227-C8F51F3A4B3E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9227;p30">
                <a:extLst>
                  <a:ext uri="{FF2B5EF4-FFF2-40B4-BE49-F238E27FC236}">
                    <a16:creationId xmlns:a16="http://schemas.microsoft.com/office/drawing/2014/main" id="{33E9C568-1F78-E7D6-A1D3-AE4F481FD039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9228;p30">
                <a:extLst>
                  <a:ext uri="{FF2B5EF4-FFF2-40B4-BE49-F238E27FC236}">
                    <a16:creationId xmlns:a16="http://schemas.microsoft.com/office/drawing/2014/main" id="{09CAD3E9-539E-7174-6930-B8699F65194D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9229;p30">
                <a:extLst>
                  <a:ext uri="{FF2B5EF4-FFF2-40B4-BE49-F238E27FC236}">
                    <a16:creationId xmlns:a16="http://schemas.microsoft.com/office/drawing/2014/main" id="{EC9F1FC2-5995-66B5-7E93-C3AA47922A0E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9230;p30">
                <a:extLst>
                  <a:ext uri="{FF2B5EF4-FFF2-40B4-BE49-F238E27FC236}">
                    <a16:creationId xmlns:a16="http://schemas.microsoft.com/office/drawing/2014/main" id="{1373B6B1-6779-67BC-A63C-4BCB602A85F8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9231;p30">
                <a:extLst>
                  <a:ext uri="{FF2B5EF4-FFF2-40B4-BE49-F238E27FC236}">
                    <a16:creationId xmlns:a16="http://schemas.microsoft.com/office/drawing/2014/main" id="{5A6DD28F-524B-0011-D22B-487DA978FA4A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9232;p30">
                <a:extLst>
                  <a:ext uri="{FF2B5EF4-FFF2-40B4-BE49-F238E27FC236}">
                    <a16:creationId xmlns:a16="http://schemas.microsoft.com/office/drawing/2014/main" id="{7A72B001-6B65-CC1F-32CF-E3C3BC4457C5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9233;p30">
                <a:extLst>
                  <a:ext uri="{FF2B5EF4-FFF2-40B4-BE49-F238E27FC236}">
                    <a16:creationId xmlns:a16="http://schemas.microsoft.com/office/drawing/2014/main" id="{79DD9145-8FFB-F11A-1CE6-1022AAFC019F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9234;p30">
                <a:extLst>
                  <a:ext uri="{FF2B5EF4-FFF2-40B4-BE49-F238E27FC236}">
                    <a16:creationId xmlns:a16="http://schemas.microsoft.com/office/drawing/2014/main" id="{2FBC140A-8F30-1F54-A5EB-23504E17293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9235;p30">
                <a:extLst>
                  <a:ext uri="{FF2B5EF4-FFF2-40B4-BE49-F238E27FC236}">
                    <a16:creationId xmlns:a16="http://schemas.microsoft.com/office/drawing/2014/main" id="{64B0A60A-C5CA-2411-D89C-85DFC6CB3D4A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9236;p30">
                <a:extLst>
                  <a:ext uri="{FF2B5EF4-FFF2-40B4-BE49-F238E27FC236}">
                    <a16:creationId xmlns:a16="http://schemas.microsoft.com/office/drawing/2014/main" id="{6BC7CFAC-D6BF-14AB-8409-1D22803093E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9237;p30">
                <a:extLst>
                  <a:ext uri="{FF2B5EF4-FFF2-40B4-BE49-F238E27FC236}">
                    <a16:creationId xmlns:a16="http://schemas.microsoft.com/office/drawing/2014/main" id="{AE3D3B81-3086-E4E7-598B-EC9B9FF00033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9238;p30">
                <a:extLst>
                  <a:ext uri="{FF2B5EF4-FFF2-40B4-BE49-F238E27FC236}">
                    <a16:creationId xmlns:a16="http://schemas.microsoft.com/office/drawing/2014/main" id="{88006338-FA15-BE16-F7B5-5967B7A01A73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9239;p30">
                <a:extLst>
                  <a:ext uri="{FF2B5EF4-FFF2-40B4-BE49-F238E27FC236}">
                    <a16:creationId xmlns:a16="http://schemas.microsoft.com/office/drawing/2014/main" id="{71FC0405-873C-97AC-36A1-18E62A170518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9240;p30">
                <a:extLst>
                  <a:ext uri="{FF2B5EF4-FFF2-40B4-BE49-F238E27FC236}">
                    <a16:creationId xmlns:a16="http://schemas.microsoft.com/office/drawing/2014/main" id="{370D19C9-5655-BA0D-4241-87AF98CFD332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9241;p30">
                <a:extLst>
                  <a:ext uri="{FF2B5EF4-FFF2-40B4-BE49-F238E27FC236}">
                    <a16:creationId xmlns:a16="http://schemas.microsoft.com/office/drawing/2014/main" id="{D0620764-CD2B-1062-FF52-05CC0D44A68B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9242;p30">
                <a:extLst>
                  <a:ext uri="{FF2B5EF4-FFF2-40B4-BE49-F238E27FC236}">
                    <a16:creationId xmlns:a16="http://schemas.microsoft.com/office/drawing/2014/main" id="{891C9A4B-4830-93E5-CA98-C56EC1330F5B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9243;p30">
                <a:extLst>
                  <a:ext uri="{FF2B5EF4-FFF2-40B4-BE49-F238E27FC236}">
                    <a16:creationId xmlns:a16="http://schemas.microsoft.com/office/drawing/2014/main" id="{F801299B-600A-BA7E-7023-B1AF3BAFB04A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9244;p30">
                <a:extLst>
                  <a:ext uri="{FF2B5EF4-FFF2-40B4-BE49-F238E27FC236}">
                    <a16:creationId xmlns:a16="http://schemas.microsoft.com/office/drawing/2014/main" id="{F10C758C-15E8-065A-FFE1-A86C93A9B02C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9245;p30">
                <a:extLst>
                  <a:ext uri="{FF2B5EF4-FFF2-40B4-BE49-F238E27FC236}">
                    <a16:creationId xmlns:a16="http://schemas.microsoft.com/office/drawing/2014/main" id="{246DB516-1D37-B375-1ABB-86A9E31CAB24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9246;p30">
                <a:extLst>
                  <a:ext uri="{FF2B5EF4-FFF2-40B4-BE49-F238E27FC236}">
                    <a16:creationId xmlns:a16="http://schemas.microsoft.com/office/drawing/2014/main" id="{53EBA27C-54B3-59F0-C7C9-B76D8C34DA8E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9247;p30">
                <a:extLst>
                  <a:ext uri="{FF2B5EF4-FFF2-40B4-BE49-F238E27FC236}">
                    <a16:creationId xmlns:a16="http://schemas.microsoft.com/office/drawing/2014/main" id="{3F0A1C00-BC2D-7ECC-03ED-79B4806AFEE6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9248;p30">
                <a:extLst>
                  <a:ext uri="{FF2B5EF4-FFF2-40B4-BE49-F238E27FC236}">
                    <a16:creationId xmlns:a16="http://schemas.microsoft.com/office/drawing/2014/main" id="{26C864B7-A65F-165E-E1D3-9AF7E6441CF8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9249;p30">
                <a:extLst>
                  <a:ext uri="{FF2B5EF4-FFF2-40B4-BE49-F238E27FC236}">
                    <a16:creationId xmlns:a16="http://schemas.microsoft.com/office/drawing/2014/main" id="{12B5EB8E-D681-A9C6-EA51-8EE502C5FF8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9250;p30">
                <a:extLst>
                  <a:ext uri="{FF2B5EF4-FFF2-40B4-BE49-F238E27FC236}">
                    <a16:creationId xmlns:a16="http://schemas.microsoft.com/office/drawing/2014/main" id="{EE0620F1-588F-FD3A-2D8A-E9E977A528F1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9251;p30">
                <a:extLst>
                  <a:ext uri="{FF2B5EF4-FFF2-40B4-BE49-F238E27FC236}">
                    <a16:creationId xmlns:a16="http://schemas.microsoft.com/office/drawing/2014/main" id="{3953CA2E-726E-0586-0FC5-233FF5501404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9252;p30">
                <a:extLst>
                  <a:ext uri="{FF2B5EF4-FFF2-40B4-BE49-F238E27FC236}">
                    <a16:creationId xmlns:a16="http://schemas.microsoft.com/office/drawing/2014/main" id="{AB7C2C80-C497-9B30-DAA7-185FF8F7ACC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9253;p30">
                <a:extLst>
                  <a:ext uri="{FF2B5EF4-FFF2-40B4-BE49-F238E27FC236}">
                    <a16:creationId xmlns:a16="http://schemas.microsoft.com/office/drawing/2014/main" id="{FAA93209-A386-31D9-B9E0-BFCEB2AF4DFA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9254;p30">
                <a:extLst>
                  <a:ext uri="{FF2B5EF4-FFF2-40B4-BE49-F238E27FC236}">
                    <a16:creationId xmlns:a16="http://schemas.microsoft.com/office/drawing/2014/main" id="{71047557-012A-40C5-42A9-F4BBEF3CAF55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9255;p30">
                <a:extLst>
                  <a:ext uri="{FF2B5EF4-FFF2-40B4-BE49-F238E27FC236}">
                    <a16:creationId xmlns:a16="http://schemas.microsoft.com/office/drawing/2014/main" id="{7FFACB51-3921-5EF3-AF33-F2511A32765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9256;p30">
                <a:extLst>
                  <a:ext uri="{FF2B5EF4-FFF2-40B4-BE49-F238E27FC236}">
                    <a16:creationId xmlns:a16="http://schemas.microsoft.com/office/drawing/2014/main" id="{7F9EB1EE-2B93-77C2-2B73-DD8C0671613E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9257;p30">
                <a:extLst>
                  <a:ext uri="{FF2B5EF4-FFF2-40B4-BE49-F238E27FC236}">
                    <a16:creationId xmlns:a16="http://schemas.microsoft.com/office/drawing/2014/main" id="{2F79232F-100D-B6B1-8346-FCD5775312E6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9258;p30">
                <a:extLst>
                  <a:ext uri="{FF2B5EF4-FFF2-40B4-BE49-F238E27FC236}">
                    <a16:creationId xmlns:a16="http://schemas.microsoft.com/office/drawing/2014/main" id="{9E2490BD-2777-C613-E915-9FF8E8788116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9259;p30">
                <a:extLst>
                  <a:ext uri="{FF2B5EF4-FFF2-40B4-BE49-F238E27FC236}">
                    <a16:creationId xmlns:a16="http://schemas.microsoft.com/office/drawing/2014/main" id="{D20CFA20-1DE2-79BA-C684-7B6B41CDC14A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9260;p30">
                <a:extLst>
                  <a:ext uri="{FF2B5EF4-FFF2-40B4-BE49-F238E27FC236}">
                    <a16:creationId xmlns:a16="http://schemas.microsoft.com/office/drawing/2014/main" id="{2C834C90-F0E1-7380-279F-E41D1A45C5AE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9261;p30">
                <a:extLst>
                  <a:ext uri="{FF2B5EF4-FFF2-40B4-BE49-F238E27FC236}">
                    <a16:creationId xmlns:a16="http://schemas.microsoft.com/office/drawing/2014/main" id="{C305C413-E4D9-4283-B5B7-08DBD245E6F5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9262;p30">
                <a:extLst>
                  <a:ext uri="{FF2B5EF4-FFF2-40B4-BE49-F238E27FC236}">
                    <a16:creationId xmlns:a16="http://schemas.microsoft.com/office/drawing/2014/main" id="{C8FC9B10-6C56-BEFC-950C-FCC6F7827809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9263;p30">
                <a:extLst>
                  <a:ext uri="{FF2B5EF4-FFF2-40B4-BE49-F238E27FC236}">
                    <a16:creationId xmlns:a16="http://schemas.microsoft.com/office/drawing/2014/main" id="{3719D8BC-9EB4-85A7-0ACB-FF240074CD34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9264;p30">
                <a:extLst>
                  <a:ext uri="{FF2B5EF4-FFF2-40B4-BE49-F238E27FC236}">
                    <a16:creationId xmlns:a16="http://schemas.microsoft.com/office/drawing/2014/main" id="{17216F1E-BE07-3556-F4BE-3523CC4242F6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9265;p30">
                <a:extLst>
                  <a:ext uri="{FF2B5EF4-FFF2-40B4-BE49-F238E27FC236}">
                    <a16:creationId xmlns:a16="http://schemas.microsoft.com/office/drawing/2014/main" id="{0A902DF7-145F-0D06-514B-2D88E14B82C8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9266;p30">
                <a:extLst>
                  <a:ext uri="{FF2B5EF4-FFF2-40B4-BE49-F238E27FC236}">
                    <a16:creationId xmlns:a16="http://schemas.microsoft.com/office/drawing/2014/main" id="{50774477-3727-F391-3102-630B303404B3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9267;p30">
                <a:extLst>
                  <a:ext uri="{FF2B5EF4-FFF2-40B4-BE49-F238E27FC236}">
                    <a16:creationId xmlns:a16="http://schemas.microsoft.com/office/drawing/2014/main" id="{F3930EC4-8500-873D-6F56-283C13661C2E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9268;p30">
                <a:extLst>
                  <a:ext uri="{FF2B5EF4-FFF2-40B4-BE49-F238E27FC236}">
                    <a16:creationId xmlns:a16="http://schemas.microsoft.com/office/drawing/2014/main" id="{81EC7358-43DF-6D70-DB18-46E951714B73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9269;p30">
                <a:extLst>
                  <a:ext uri="{FF2B5EF4-FFF2-40B4-BE49-F238E27FC236}">
                    <a16:creationId xmlns:a16="http://schemas.microsoft.com/office/drawing/2014/main" id="{B7383B44-A129-7AC1-C77E-8411ECE485C0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9270;p30">
                <a:extLst>
                  <a:ext uri="{FF2B5EF4-FFF2-40B4-BE49-F238E27FC236}">
                    <a16:creationId xmlns:a16="http://schemas.microsoft.com/office/drawing/2014/main" id="{C50C2EFC-1E90-CF95-CF18-4A71898A52F5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9271;p30">
                <a:extLst>
                  <a:ext uri="{FF2B5EF4-FFF2-40B4-BE49-F238E27FC236}">
                    <a16:creationId xmlns:a16="http://schemas.microsoft.com/office/drawing/2014/main" id="{3EF18B9C-758B-A8DA-4EBF-8DB069B32A37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9272;p30">
                <a:extLst>
                  <a:ext uri="{FF2B5EF4-FFF2-40B4-BE49-F238E27FC236}">
                    <a16:creationId xmlns:a16="http://schemas.microsoft.com/office/drawing/2014/main" id="{B01AE407-C172-4C32-8D9D-3CA5AE21A67F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9273;p30">
                <a:extLst>
                  <a:ext uri="{FF2B5EF4-FFF2-40B4-BE49-F238E27FC236}">
                    <a16:creationId xmlns:a16="http://schemas.microsoft.com/office/drawing/2014/main" id="{262644AD-6BEE-919D-D4B1-13ED286CECB7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9274;p30">
                <a:extLst>
                  <a:ext uri="{FF2B5EF4-FFF2-40B4-BE49-F238E27FC236}">
                    <a16:creationId xmlns:a16="http://schemas.microsoft.com/office/drawing/2014/main" id="{A313863C-4C17-22A7-5142-821F25753531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9275;p30">
                <a:extLst>
                  <a:ext uri="{FF2B5EF4-FFF2-40B4-BE49-F238E27FC236}">
                    <a16:creationId xmlns:a16="http://schemas.microsoft.com/office/drawing/2014/main" id="{A1853466-9804-4847-9ED0-906DF9FA9422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9276;p30">
                <a:extLst>
                  <a:ext uri="{FF2B5EF4-FFF2-40B4-BE49-F238E27FC236}">
                    <a16:creationId xmlns:a16="http://schemas.microsoft.com/office/drawing/2014/main" id="{24B4564D-A02F-6ABB-EC46-E1B135BEB461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9277;p30">
                <a:extLst>
                  <a:ext uri="{FF2B5EF4-FFF2-40B4-BE49-F238E27FC236}">
                    <a16:creationId xmlns:a16="http://schemas.microsoft.com/office/drawing/2014/main" id="{3F0B8830-92BD-B5B0-AC21-EFF19828B275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9278;p30">
                <a:extLst>
                  <a:ext uri="{FF2B5EF4-FFF2-40B4-BE49-F238E27FC236}">
                    <a16:creationId xmlns:a16="http://schemas.microsoft.com/office/drawing/2014/main" id="{217C1A19-8888-E075-D56D-1E6264A12939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9279;p30">
                <a:extLst>
                  <a:ext uri="{FF2B5EF4-FFF2-40B4-BE49-F238E27FC236}">
                    <a16:creationId xmlns:a16="http://schemas.microsoft.com/office/drawing/2014/main" id="{7613ABD0-C8D2-1315-7D3C-B2C83DFCFD2F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9280;p30">
                <a:extLst>
                  <a:ext uri="{FF2B5EF4-FFF2-40B4-BE49-F238E27FC236}">
                    <a16:creationId xmlns:a16="http://schemas.microsoft.com/office/drawing/2014/main" id="{3A3E7CBF-44FF-D1D7-513B-64A5EB1586C7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9281;p30">
                <a:extLst>
                  <a:ext uri="{FF2B5EF4-FFF2-40B4-BE49-F238E27FC236}">
                    <a16:creationId xmlns:a16="http://schemas.microsoft.com/office/drawing/2014/main" id="{5BE42186-D730-25C4-DA61-0C0A439DA824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9282;p30">
                <a:extLst>
                  <a:ext uri="{FF2B5EF4-FFF2-40B4-BE49-F238E27FC236}">
                    <a16:creationId xmlns:a16="http://schemas.microsoft.com/office/drawing/2014/main" id="{EA8721F2-9BBF-6FC2-AB8A-F4CE12D56F50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9283;p30">
                <a:extLst>
                  <a:ext uri="{FF2B5EF4-FFF2-40B4-BE49-F238E27FC236}">
                    <a16:creationId xmlns:a16="http://schemas.microsoft.com/office/drawing/2014/main" id="{B0FA280B-FE0C-7C93-0030-A6480EEE704E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9284;p30">
                <a:extLst>
                  <a:ext uri="{FF2B5EF4-FFF2-40B4-BE49-F238E27FC236}">
                    <a16:creationId xmlns:a16="http://schemas.microsoft.com/office/drawing/2014/main" id="{AB2B8467-55EB-ACD9-770F-4CAFDB52C8DB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9285;p30">
                <a:extLst>
                  <a:ext uri="{FF2B5EF4-FFF2-40B4-BE49-F238E27FC236}">
                    <a16:creationId xmlns:a16="http://schemas.microsoft.com/office/drawing/2014/main" id="{773E322B-27EC-9465-30BB-F9BC41B40A47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9286;p30">
                <a:extLst>
                  <a:ext uri="{FF2B5EF4-FFF2-40B4-BE49-F238E27FC236}">
                    <a16:creationId xmlns:a16="http://schemas.microsoft.com/office/drawing/2014/main" id="{D1B8A042-8DA8-0241-3C46-F447045F40F3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9287;p30">
                <a:extLst>
                  <a:ext uri="{FF2B5EF4-FFF2-40B4-BE49-F238E27FC236}">
                    <a16:creationId xmlns:a16="http://schemas.microsoft.com/office/drawing/2014/main" id="{F18CD303-8991-5317-D503-BCCEBDFBB7D1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9288;p30">
                <a:extLst>
                  <a:ext uri="{FF2B5EF4-FFF2-40B4-BE49-F238E27FC236}">
                    <a16:creationId xmlns:a16="http://schemas.microsoft.com/office/drawing/2014/main" id="{6F50B03E-B720-5FE1-0DFB-6E26FFD81138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9289;p30">
                <a:extLst>
                  <a:ext uri="{FF2B5EF4-FFF2-40B4-BE49-F238E27FC236}">
                    <a16:creationId xmlns:a16="http://schemas.microsoft.com/office/drawing/2014/main" id="{E0F26DFF-0333-78B2-BA46-7853C8F666D0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9290;p30">
                <a:extLst>
                  <a:ext uri="{FF2B5EF4-FFF2-40B4-BE49-F238E27FC236}">
                    <a16:creationId xmlns:a16="http://schemas.microsoft.com/office/drawing/2014/main" id="{826AED8F-FC31-EC6E-FE80-C6F9B8622B60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9291;p30">
                <a:extLst>
                  <a:ext uri="{FF2B5EF4-FFF2-40B4-BE49-F238E27FC236}">
                    <a16:creationId xmlns:a16="http://schemas.microsoft.com/office/drawing/2014/main" id="{7EDE3687-F5D1-F978-C003-8419572AA1CF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9292;p30">
                <a:extLst>
                  <a:ext uri="{FF2B5EF4-FFF2-40B4-BE49-F238E27FC236}">
                    <a16:creationId xmlns:a16="http://schemas.microsoft.com/office/drawing/2014/main" id="{5F673831-C03A-22EC-47AF-41EB5BFE2206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9293;p30">
                <a:extLst>
                  <a:ext uri="{FF2B5EF4-FFF2-40B4-BE49-F238E27FC236}">
                    <a16:creationId xmlns:a16="http://schemas.microsoft.com/office/drawing/2014/main" id="{F0A3EE60-C13C-C765-EB37-654A462D2754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9294;p30">
                <a:extLst>
                  <a:ext uri="{FF2B5EF4-FFF2-40B4-BE49-F238E27FC236}">
                    <a16:creationId xmlns:a16="http://schemas.microsoft.com/office/drawing/2014/main" id="{09C7C991-0891-F0BF-E9D1-EE30724D096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9295;p30">
                <a:extLst>
                  <a:ext uri="{FF2B5EF4-FFF2-40B4-BE49-F238E27FC236}">
                    <a16:creationId xmlns:a16="http://schemas.microsoft.com/office/drawing/2014/main" id="{3B27DF86-FE71-AF5A-FB72-FDE8121BC933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9296;p30">
                <a:extLst>
                  <a:ext uri="{FF2B5EF4-FFF2-40B4-BE49-F238E27FC236}">
                    <a16:creationId xmlns:a16="http://schemas.microsoft.com/office/drawing/2014/main" id="{489B930D-5E18-4139-D37C-F86FDFF0A737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9297;p30">
                <a:extLst>
                  <a:ext uri="{FF2B5EF4-FFF2-40B4-BE49-F238E27FC236}">
                    <a16:creationId xmlns:a16="http://schemas.microsoft.com/office/drawing/2014/main" id="{C0364BBA-8E9C-DDD5-A856-3D8C4E7B2EE5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9298;p30">
                <a:extLst>
                  <a:ext uri="{FF2B5EF4-FFF2-40B4-BE49-F238E27FC236}">
                    <a16:creationId xmlns:a16="http://schemas.microsoft.com/office/drawing/2014/main" id="{FBF17173-A55F-E0FF-8911-9DDD0AF1F6F5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9299;p30">
                <a:extLst>
                  <a:ext uri="{FF2B5EF4-FFF2-40B4-BE49-F238E27FC236}">
                    <a16:creationId xmlns:a16="http://schemas.microsoft.com/office/drawing/2014/main" id="{AD831052-8F76-2725-DA78-0B966701EDFA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9300;p30">
                <a:extLst>
                  <a:ext uri="{FF2B5EF4-FFF2-40B4-BE49-F238E27FC236}">
                    <a16:creationId xmlns:a16="http://schemas.microsoft.com/office/drawing/2014/main" id="{C2D6DEF7-DFCC-653E-F0BD-19806B1D3850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9301;p30">
                <a:extLst>
                  <a:ext uri="{FF2B5EF4-FFF2-40B4-BE49-F238E27FC236}">
                    <a16:creationId xmlns:a16="http://schemas.microsoft.com/office/drawing/2014/main" id="{55FA3F20-A85C-4E6E-A865-837A3380138C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9302;p30">
                <a:extLst>
                  <a:ext uri="{FF2B5EF4-FFF2-40B4-BE49-F238E27FC236}">
                    <a16:creationId xmlns:a16="http://schemas.microsoft.com/office/drawing/2014/main" id="{D9A57EC0-3ECE-904D-DF40-D8739E0709CF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9303;p30">
                <a:extLst>
                  <a:ext uri="{FF2B5EF4-FFF2-40B4-BE49-F238E27FC236}">
                    <a16:creationId xmlns:a16="http://schemas.microsoft.com/office/drawing/2014/main" id="{8270E81E-9540-FF4E-5587-22742241571A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9304;p30">
                <a:extLst>
                  <a:ext uri="{FF2B5EF4-FFF2-40B4-BE49-F238E27FC236}">
                    <a16:creationId xmlns:a16="http://schemas.microsoft.com/office/drawing/2014/main" id="{3CC62492-5A91-870F-9032-C1A83B9AF056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9305;p30">
                <a:extLst>
                  <a:ext uri="{FF2B5EF4-FFF2-40B4-BE49-F238E27FC236}">
                    <a16:creationId xmlns:a16="http://schemas.microsoft.com/office/drawing/2014/main" id="{6A7C3190-FC9D-8250-22E4-B08E2A2258FE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9306;p30">
                <a:extLst>
                  <a:ext uri="{FF2B5EF4-FFF2-40B4-BE49-F238E27FC236}">
                    <a16:creationId xmlns:a16="http://schemas.microsoft.com/office/drawing/2014/main" id="{493F4D40-FC42-84AF-CE06-B6581E57A9AC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9307;p30">
                <a:extLst>
                  <a:ext uri="{FF2B5EF4-FFF2-40B4-BE49-F238E27FC236}">
                    <a16:creationId xmlns:a16="http://schemas.microsoft.com/office/drawing/2014/main" id="{17EA2FA9-F584-104E-10C7-54221163FF07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9308;p30">
                <a:extLst>
                  <a:ext uri="{FF2B5EF4-FFF2-40B4-BE49-F238E27FC236}">
                    <a16:creationId xmlns:a16="http://schemas.microsoft.com/office/drawing/2014/main" id="{F3F464AC-D6A1-1F9D-6F40-18C8CF245752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9309;p30">
                <a:extLst>
                  <a:ext uri="{FF2B5EF4-FFF2-40B4-BE49-F238E27FC236}">
                    <a16:creationId xmlns:a16="http://schemas.microsoft.com/office/drawing/2014/main" id="{69F55709-6957-66BF-AD1D-D78C67F01F3A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9310;p30">
                <a:extLst>
                  <a:ext uri="{FF2B5EF4-FFF2-40B4-BE49-F238E27FC236}">
                    <a16:creationId xmlns:a16="http://schemas.microsoft.com/office/drawing/2014/main" id="{F63A98A8-FF60-19E5-7D6F-DA8AA5F47C1A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9311;p30">
                <a:extLst>
                  <a:ext uri="{FF2B5EF4-FFF2-40B4-BE49-F238E27FC236}">
                    <a16:creationId xmlns:a16="http://schemas.microsoft.com/office/drawing/2014/main" id="{7D781B85-1A86-4B47-27CD-7296BA217850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9312;p30">
                <a:extLst>
                  <a:ext uri="{FF2B5EF4-FFF2-40B4-BE49-F238E27FC236}">
                    <a16:creationId xmlns:a16="http://schemas.microsoft.com/office/drawing/2014/main" id="{3EE72BF7-CFEB-D607-65B6-9485F1814A3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9313;p30">
                <a:extLst>
                  <a:ext uri="{FF2B5EF4-FFF2-40B4-BE49-F238E27FC236}">
                    <a16:creationId xmlns:a16="http://schemas.microsoft.com/office/drawing/2014/main" id="{DA62F649-673A-A09A-913C-6C291ADFCC13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9314;p30">
                <a:extLst>
                  <a:ext uri="{FF2B5EF4-FFF2-40B4-BE49-F238E27FC236}">
                    <a16:creationId xmlns:a16="http://schemas.microsoft.com/office/drawing/2014/main" id="{88472A2F-1DED-7E02-8A77-6DA9B6408AD2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9315;p30">
                <a:extLst>
                  <a:ext uri="{FF2B5EF4-FFF2-40B4-BE49-F238E27FC236}">
                    <a16:creationId xmlns:a16="http://schemas.microsoft.com/office/drawing/2014/main" id="{B6A99612-048D-F14E-3326-4F13E89997E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9316;p30">
                <a:extLst>
                  <a:ext uri="{FF2B5EF4-FFF2-40B4-BE49-F238E27FC236}">
                    <a16:creationId xmlns:a16="http://schemas.microsoft.com/office/drawing/2014/main" id="{A2554F6B-A290-D066-3F35-2436E2C3974C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9317;p30">
                <a:extLst>
                  <a:ext uri="{FF2B5EF4-FFF2-40B4-BE49-F238E27FC236}">
                    <a16:creationId xmlns:a16="http://schemas.microsoft.com/office/drawing/2014/main" id="{8185D58D-D08A-A8E3-CA29-2ED2D2B0C83B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9318;p30">
                <a:extLst>
                  <a:ext uri="{FF2B5EF4-FFF2-40B4-BE49-F238E27FC236}">
                    <a16:creationId xmlns:a16="http://schemas.microsoft.com/office/drawing/2014/main" id="{E619A1E8-8991-3F99-24E1-A6E7BA1935AE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9319;p30">
                <a:extLst>
                  <a:ext uri="{FF2B5EF4-FFF2-40B4-BE49-F238E27FC236}">
                    <a16:creationId xmlns:a16="http://schemas.microsoft.com/office/drawing/2014/main" id="{22C4A36F-6D09-B440-8AC3-EDC86D032C2E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9320;p30">
                <a:extLst>
                  <a:ext uri="{FF2B5EF4-FFF2-40B4-BE49-F238E27FC236}">
                    <a16:creationId xmlns:a16="http://schemas.microsoft.com/office/drawing/2014/main" id="{F9A04FDC-2349-0309-E2C2-805DABA42313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9321;p30">
                <a:extLst>
                  <a:ext uri="{FF2B5EF4-FFF2-40B4-BE49-F238E27FC236}">
                    <a16:creationId xmlns:a16="http://schemas.microsoft.com/office/drawing/2014/main" id="{9DAFEFA7-8904-BB28-35DB-AD19221CF1D1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9322;p30">
                <a:extLst>
                  <a:ext uri="{FF2B5EF4-FFF2-40B4-BE49-F238E27FC236}">
                    <a16:creationId xmlns:a16="http://schemas.microsoft.com/office/drawing/2014/main" id="{5FC8AEE0-ABC6-03FF-7075-3E8D88A69088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9323;p30">
                <a:extLst>
                  <a:ext uri="{FF2B5EF4-FFF2-40B4-BE49-F238E27FC236}">
                    <a16:creationId xmlns:a16="http://schemas.microsoft.com/office/drawing/2014/main" id="{BA644303-7D36-613E-DCC0-2E0170592B95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9324;p30">
                <a:extLst>
                  <a:ext uri="{FF2B5EF4-FFF2-40B4-BE49-F238E27FC236}">
                    <a16:creationId xmlns:a16="http://schemas.microsoft.com/office/drawing/2014/main" id="{1F4A6E99-AC34-7078-5E73-4C718E68E8D7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9325;p30">
                <a:extLst>
                  <a:ext uri="{FF2B5EF4-FFF2-40B4-BE49-F238E27FC236}">
                    <a16:creationId xmlns:a16="http://schemas.microsoft.com/office/drawing/2014/main" id="{D7BBD263-8EBD-E78F-AEC0-6A1B01529E01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9326;p30">
                <a:extLst>
                  <a:ext uri="{FF2B5EF4-FFF2-40B4-BE49-F238E27FC236}">
                    <a16:creationId xmlns:a16="http://schemas.microsoft.com/office/drawing/2014/main" id="{4C50D1AA-99C0-32C2-FC86-1D3E0F9E6713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9327;p30">
                <a:extLst>
                  <a:ext uri="{FF2B5EF4-FFF2-40B4-BE49-F238E27FC236}">
                    <a16:creationId xmlns:a16="http://schemas.microsoft.com/office/drawing/2014/main" id="{751E6FD4-80DB-77F2-61F4-DAD812BA523E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9328;p30">
                <a:extLst>
                  <a:ext uri="{FF2B5EF4-FFF2-40B4-BE49-F238E27FC236}">
                    <a16:creationId xmlns:a16="http://schemas.microsoft.com/office/drawing/2014/main" id="{815B31C2-5177-C71B-2842-B6123EA3DB3A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9329;p30">
                <a:extLst>
                  <a:ext uri="{FF2B5EF4-FFF2-40B4-BE49-F238E27FC236}">
                    <a16:creationId xmlns:a16="http://schemas.microsoft.com/office/drawing/2014/main" id="{6FDF00A1-E465-9800-04A9-09AA391E9B96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9330;p30">
                <a:extLst>
                  <a:ext uri="{FF2B5EF4-FFF2-40B4-BE49-F238E27FC236}">
                    <a16:creationId xmlns:a16="http://schemas.microsoft.com/office/drawing/2014/main" id="{763241DA-7CBB-7DBA-C03C-424F0504158E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9331;p30">
                <a:extLst>
                  <a:ext uri="{FF2B5EF4-FFF2-40B4-BE49-F238E27FC236}">
                    <a16:creationId xmlns:a16="http://schemas.microsoft.com/office/drawing/2014/main" id="{D4B4E414-29C6-92F5-4756-275248C921B4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9332;p30">
                <a:extLst>
                  <a:ext uri="{FF2B5EF4-FFF2-40B4-BE49-F238E27FC236}">
                    <a16:creationId xmlns:a16="http://schemas.microsoft.com/office/drawing/2014/main" id="{DC9D3FC8-3A65-192F-E1B3-196574DF8226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9333;p30">
                <a:extLst>
                  <a:ext uri="{FF2B5EF4-FFF2-40B4-BE49-F238E27FC236}">
                    <a16:creationId xmlns:a16="http://schemas.microsoft.com/office/drawing/2014/main" id="{80AB2D0B-4389-04C0-54F6-839EFE231956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9334;p30">
                <a:extLst>
                  <a:ext uri="{FF2B5EF4-FFF2-40B4-BE49-F238E27FC236}">
                    <a16:creationId xmlns:a16="http://schemas.microsoft.com/office/drawing/2014/main" id="{515C278F-ADDF-D25A-4AF4-B418EF625F2D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9335;p30">
                <a:extLst>
                  <a:ext uri="{FF2B5EF4-FFF2-40B4-BE49-F238E27FC236}">
                    <a16:creationId xmlns:a16="http://schemas.microsoft.com/office/drawing/2014/main" id="{7F8D449E-B4E5-21DE-FB49-D0B1E69BA913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9336;p30">
                <a:extLst>
                  <a:ext uri="{FF2B5EF4-FFF2-40B4-BE49-F238E27FC236}">
                    <a16:creationId xmlns:a16="http://schemas.microsoft.com/office/drawing/2014/main" id="{F77E332B-FBE5-EB44-CBAC-C58627B33D06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9337;p30">
                <a:extLst>
                  <a:ext uri="{FF2B5EF4-FFF2-40B4-BE49-F238E27FC236}">
                    <a16:creationId xmlns:a16="http://schemas.microsoft.com/office/drawing/2014/main" id="{0694817B-AAC1-B15D-113E-B8737895E4E5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9338;p30">
                <a:extLst>
                  <a:ext uri="{FF2B5EF4-FFF2-40B4-BE49-F238E27FC236}">
                    <a16:creationId xmlns:a16="http://schemas.microsoft.com/office/drawing/2014/main" id="{09CA5907-F863-1839-F608-7C65427A035A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9339;p30">
                <a:extLst>
                  <a:ext uri="{FF2B5EF4-FFF2-40B4-BE49-F238E27FC236}">
                    <a16:creationId xmlns:a16="http://schemas.microsoft.com/office/drawing/2014/main" id="{63860D7D-6727-E8B5-C283-84B63D59FD73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9340;p30">
                <a:extLst>
                  <a:ext uri="{FF2B5EF4-FFF2-40B4-BE49-F238E27FC236}">
                    <a16:creationId xmlns:a16="http://schemas.microsoft.com/office/drawing/2014/main" id="{B23EC20D-8AF6-76FC-4340-246A70895DCC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9341;p30">
                <a:extLst>
                  <a:ext uri="{FF2B5EF4-FFF2-40B4-BE49-F238E27FC236}">
                    <a16:creationId xmlns:a16="http://schemas.microsoft.com/office/drawing/2014/main" id="{C69A7CC9-BFCF-3DEC-3E6B-837E3634F4E3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9342;p30">
                <a:extLst>
                  <a:ext uri="{FF2B5EF4-FFF2-40B4-BE49-F238E27FC236}">
                    <a16:creationId xmlns:a16="http://schemas.microsoft.com/office/drawing/2014/main" id="{B225FEAB-7F35-F8CF-F748-280381374A3B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9343;p30">
                <a:extLst>
                  <a:ext uri="{FF2B5EF4-FFF2-40B4-BE49-F238E27FC236}">
                    <a16:creationId xmlns:a16="http://schemas.microsoft.com/office/drawing/2014/main" id="{978A6AE0-1C08-A597-A1F2-726D7EE8DB37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9344;p30">
                <a:extLst>
                  <a:ext uri="{FF2B5EF4-FFF2-40B4-BE49-F238E27FC236}">
                    <a16:creationId xmlns:a16="http://schemas.microsoft.com/office/drawing/2014/main" id="{0E70354E-04F1-8E46-171A-DA3970FF8BC0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9345;p30">
                <a:extLst>
                  <a:ext uri="{FF2B5EF4-FFF2-40B4-BE49-F238E27FC236}">
                    <a16:creationId xmlns:a16="http://schemas.microsoft.com/office/drawing/2014/main" id="{2ABE79DB-812A-8AFA-E1E3-880A064967D4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9346;p30">
                <a:extLst>
                  <a:ext uri="{FF2B5EF4-FFF2-40B4-BE49-F238E27FC236}">
                    <a16:creationId xmlns:a16="http://schemas.microsoft.com/office/drawing/2014/main" id="{E50AFB3C-08B9-7672-0748-1DF72369308C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9347;p30">
                <a:extLst>
                  <a:ext uri="{FF2B5EF4-FFF2-40B4-BE49-F238E27FC236}">
                    <a16:creationId xmlns:a16="http://schemas.microsoft.com/office/drawing/2014/main" id="{BC7C5290-9863-6D37-C6ED-F5D5EB5ECEE4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9348;p30">
                <a:extLst>
                  <a:ext uri="{FF2B5EF4-FFF2-40B4-BE49-F238E27FC236}">
                    <a16:creationId xmlns:a16="http://schemas.microsoft.com/office/drawing/2014/main" id="{9D241234-ED1A-4646-3EF1-1C58008B5A39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9349;p30">
                <a:extLst>
                  <a:ext uri="{FF2B5EF4-FFF2-40B4-BE49-F238E27FC236}">
                    <a16:creationId xmlns:a16="http://schemas.microsoft.com/office/drawing/2014/main" id="{C4449D08-76E2-20A3-B96C-2965676565AD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9350;p30">
                <a:extLst>
                  <a:ext uri="{FF2B5EF4-FFF2-40B4-BE49-F238E27FC236}">
                    <a16:creationId xmlns:a16="http://schemas.microsoft.com/office/drawing/2014/main" id="{68E76BE7-E8CB-8EC0-FECE-75DE94D8CCF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9351;p30">
                <a:extLst>
                  <a:ext uri="{FF2B5EF4-FFF2-40B4-BE49-F238E27FC236}">
                    <a16:creationId xmlns:a16="http://schemas.microsoft.com/office/drawing/2014/main" id="{1E5B6C07-E94C-73F5-E0FA-0071DC5B291C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9352;p30">
                <a:extLst>
                  <a:ext uri="{FF2B5EF4-FFF2-40B4-BE49-F238E27FC236}">
                    <a16:creationId xmlns:a16="http://schemas.microsoft.com/office/drawing/2014/main" id="{94D3B14C-B21D-4203-D769-D7B4607ACB71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9353;p30">
                <a:extLst>
                  <a:ext uri="{FF2B5EF4-FFF2-40B4-BE49-F238E27FC236}">
                    <a16:creationId xmlns:a16="http://schemas.microsoft.com/office/drawing/2014/main" id="{3D303676-E622-2FA8-142F-AE921BA053EB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9354;p30">
                <a:extLst>
                  <a:ext uri="{FF2B5EF4-FFF2-40B4-BE49-F238E27FC236}">
                    <a16:creationId xmlns:a16="http://schemas.microsoft.com/office/drawing/2014/main" id="{F8DD9755-983D-E6B3-A92A-2546C7E0C7A4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9355;p30">
                <a:extLst>
                  <a:ext uri="{FF2B5EF4-FFF2-40B4-BE49-F238E27FC236}">
                    <a16:creationId xmlns:a16="http://schemas.microsoft.com/office/drawing/2014/main" id="{EE32FB8E-638E-63A5-B297-5C33D4B1A4E4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9356;p30">
                <a:extLst>
                  <a:ext uri="{FF2B5EF4-FFF2-40B4-BE49-F238E27FC236}">
                    <a16:creationId xmlns:a16="http://schemas.microsoft.com/office/drawing/2014/main" id="{652DA88B-99C9-EEB0-9F95-B4BBF8DE2CAD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9357;p30">
                <a:extLst>
                  <a:ext uri="{FF2B5EF4-FFF2-40B4-BE49-F238E27FC236}">
                    <a16:creationId xmlns:a16="http://schemas.microsoft.com/office/drawing/2014/main" id="{215D7633-87C3-E909-B222-B4A782D62A62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9358;p30">
                <a:extLst>
                  <a:ext uri="{FF2B5EF4-FFF2-40B4-BE49-F238E27FC236}">
                    <a16:creationId xmlns:a16="http://schemas.microsoft.com/office/drawing/2014/main" id="{33CF227E-8484-6D2C-BE05-6E314F4CC025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9359;p30">
                <a:extLst>
                  <a:ext uri="{FF2B5EF4-FFF2-40B4-BE49-F238E27FC236}">
                    <a16:creationId xmlns:a16="http://schemas.microsoft.com/office/drawing/2014/main" id="{B0760BCA-6D78-192F-B46D-42C0FF1761BB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9360;p30">
                <a:extLst>
                  <a:ext uri="{FF2B5EF4-FFF2-40B4-BE49-F238E27FC236}">
                    <a16:creationId xmlns:a16="http://schemas.microsoft.com/office/drawing/2014/main" id="{E33ED7D6-1D0E-AEE7-A74F-E4777074D6AE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9361;p30">
                <a:extLst>
                  <a:ext uri="{FF2B5EF4-FFF2-40B4-BE49-F238E27FC236}">
                    <a16:creationId xmlns:a16="http://schemas.microsoft.com/office/drawing/2014/main" id="{921A04C8-B592-5AB7-14FE-7A12618D2CB4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9362;p30">
                <a:extLst>
                  <a:ext uri="{FF2B5EF4-FFF2-40B4-BE49-F238E27FC236}">
                    <a16:creationId xmlns:a16="http://schemas.microsoft.com/office/drawing/2014/main" id="{9BE7B5EA-14ED-32A4-E942-1C8C94AE7483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9363;p30">
                <a:extLst>
                  <a:ext uri="{FF2B5EF4-FFF2-40B4-BE49-F238E27FC236}">
                    <a16:creationId xmlns:a16="http://schemas.microsoft.com/office/drawing/2014/main" id="{D7565D54-5192-78ED-55CB-1D27195937DC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9364;p30">
                <a:extLst>
                  <a:ext uri="{FF2B5EF4-FFF2-40B4-BE49-F238E27FC236}">
                    <a16:creationId xmlns:a16="http://schemas.microsoft.com/office/drawing/2014/main" id="{3063E86C-7F80-03E7-A474-0C834B8CB0D8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9365;p30">
                <a:extLst>
                  <a:ext uri="{FF2B5EF4-FFF2-40B4-BE49-F238E27FC236}">
                    <a16:creationId xmlns:a16="http://schemas.microsoft.com/office/drawing/2014/main" id="{8AF44AB8-3772-61E5-9F90-229C45EBC375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9366;p30">
                <a:extLst>
                  <a:ext uri="{FF2B5EF4-FFF2-40B4-BE49-F238E27FC236}">
                    <a16:creationId xmlns:a16="http://schemas.microsoft.com/office/drawing/2014/main" id="{B1BA7A29-DE58-B465-7C00-11946A2699F0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9367;p30">
                <a:extLst>
                  <a:ext uri="{FF2B5EF4-FFF2-40B4-BE49-F238E27FC236}">
                    <a16:creationId xmlns:a16="http://schemas.microsoft.com/office/drawing/2014/main" id="{3CDCBD35-0540-D46B-FE33-D98A224E49FE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9368;p30">
                <a:extLst>
                  <a:ext uri="{FF2B5EF4-FFF2-40B4-BE49-F238E27FC236}">
                    <a16:creationId xmlns:a16="http://schemas.microsoft.com/office/drawing/2014/main" id="{9543B763-1D41-28CB-3533-CAFDBEC3D0E1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9369;p30">
                <a:extLst>
                  <a:ext uri="{FF2B5EF4-FFF2-40B4-BE49-F238E27FC236}">
                    <a16:creationId xmlns:a16="http://schemas.microsoft.com/office/drawing/2014/main" id="{82466089-8C33-BB56-864C-789EA0DC981F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9370;p30">
                <a:extLst>
                  <a:ext uri="{FF2B5EF4-FFF2-40B4-BE49-F238E27FC236}">
                    <a16:creationId xmlns:a16="http://schemas.microsoft.com/office/drawing/2014/main" id="{E9D8F73D-6DF7-663B-0B2D-DA00257396E8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9371;p30">
                <a:extLst>
                  <a:ext uri="{FF2B5EF4-FFF2-40B4-BE49-F238E27FC236}">
                    <a16:creationId xmlns:a16="http://schemas.microsoft.com/office/drawing/2014/main" id="{FD65B04C-A021-FE4D-0C41-09D9A34706C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9372;p30">
                <a:extLst>
                  <a:ext uri="{FF2B5EF4-FFF2-40B4-BE49-F238E27FC236}">
                    <a16:creationId xmlns:a16="http://schemas.microsoft.com/office/drawing/2014/main" id="{DCA8D593-0673-12DC-EE21-02B57BC7CD3B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9373;p30">
                <a:extLst>
                  <a:ext uri="{FF2B5EF4-FFF2-40B4-BE49-F238E27FC236}">
                    <a16:creationId xmlns:a16="http://schemas.microsoft.com/office/drawing/2014/main" id="{BBB05DCD-4DA6-C452-54A6-E8A08A27FFB7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9374;p30">
                <a:extLst>
                  <a:ext uri="{FF2B5EF4-FFF2-40B4-BE49-F238E27FC236}">
                    <a16:creationId xmlns:a16="http://schemas.microsoft.com/office/drawing/2014/main" id="{17472FBA-5B3B-7FF9-36C1-48656D4D47AC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9375;p30">
                <a:extLst>
                  <a:ext uri="{FF2B5EF4-FFF2-40B4-BE49-F238E27FC236}">
                    <a16:creationId xmlns:a16="http://schemas.microsoft.com/office/drawing/2014/main" id="{741E04BB-2D5A-C585-04D5-E645AEE6FB8D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9376;p30">
                <a:extLst>
                  <a:ext uri="{FF2B5EF4-FFF2-40B4-BE49-F238E27FC236}">
                    <a16:creationId xmlns:a16="http://schemas.microsoft.com/office/drawing/2014/main" id="{AB49ADAA-47E1-030D-053E-E78B468EE3BD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9377;p30">
                <a:extLst>
                  <a:ext uri="{FF2B5EF4-FFF2-40B4-BE49-F238E27FC236}">
                    <a16:creationId xmlns:a16="http://schemas.microsoft.com/office/drawing/2014/main" id="{64947BA2-F511-7862-2782-CE0768277F67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9378;p30">
                <a:extLst>
                  <a:ext uri="{FF2B5EF4-FFF2-40B4-BE49-F238E27FC236}">
                    <a16:creationId xmlns:a16="http://schemas.microsoft.com/office/drawing/2014/main" id="{9384CC06-0D99-4E72-4BA8-60D699C15189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9379;p30">
                <a:extLst>
                  <a:ext uri="{FF2B5EF4-FFF2-40B4-BE49-F238E27FC236}">
                    <a16:creationId xmlns:a16="http://schemas.microsoft.com/office/drawing/2014/main" id="{F3B7FD0D-3EDB-8897-D8FE-7E9778FCC1C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9380;p30">
                <a:extLst>
                  <a:ext uri="{FF2B5EF4-FFF2-40B4-BE49-F238E27FC236}">
                    <a16:creationId xmlns:a16="http://schemas.microsoft.com/office/drawing/2014/main" id="{DB867DAA-451C-8C95-375C-E9C294B00C59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9381;p30">
                <a:extLst>
                  <a:ext uri="{FF2B5EF4-FFF2-40B4-BE49-F238E27FC236}">
                    <a16:creationId xmlns:a16="http://schemas.microsoft.com/office/drawing/2014/main" id="{FE4C90BD-222C-26ED-56BA-B7CD5820BA64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9382;p30">
                <a:extLst>
                  <a:ext uri="{FF2B5EF4-FFF2-40B4-BE49-F238E27FC236}">
                    <a16:creationId xmlns:a16="http://schemas.microsoft.com/office/drawing/2014/main" id="{04774626-FEEA-2946-08D2-9A4508225706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9383;p30">
                <a:extLst>
                  <a:ext uri="{FF2B5EF4-FFF2-40B4-BE49-F238E27FC236}">
                    <a16:creationId xmlns:a16="http://schemas.microsoft.com/office/drawing/2014/main" id="{4739255D-B6BC-D022-350F-685CA92934A1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9384;p30">
                <a:extLst>
                  <a:ext uri="{FF2B5EF4-FFF2-40B4-BE49-F238E27FC236}">
                    <a16:creationId xmlns:a16="http://schemas.microsoft.com/office/drawing/2014/main" id="{9D61381A-AEF4-2E1E-38BD-885E292943A8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9385;p30">
                <a:extLst>
                  <a:ext uri="{FF2B5EF4-FFF2-40B4-BE49-F238E27FC236}">
                    <a16:creationId xmlns:a16="http://schemas.microsoft.com/office/drawing/2014/main" id="{C1B85A32-494C-EF8D-A9C6-B68C21E34E48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9386;p30">
                <a:extLst>
                  <a:ext uri="{FF2B5EF4-FFF2-40B4-BE49-F238E27FC236}">
                    <a16:creationId xmlns:a16="http://schemas.microsoft.com/office/drawing/2014/main" id="{52892694-38F6-5B48-8D71-C957BDE81B6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9387;p30">
                <a:extLst>
                  <a:ext uri="{FF2B5EF4-FFF2-40B4-BE49-F238E27FC236}">
                    <a16:creationId xmlns:a16="http://schemas.microsoft.com/office/drawing/2014/main" id="{866591B8-1CF9-6427-38D3-3D5DA73E438D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9388;p30">
                <a:extLst>
                  <a:ext uri="{FF2B5EF4-FFF2-40B4-BE49-F238E27FC236}">
                    <a16:creationId xmlns:a16="http://schemas.microsoft.com/office/drawing/2014/main" id="{80550A10-27B3-5C1A-96AF-E7D391EE83C8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9389;p30">
                <a:extLst>
                  <a:ext uri="{FF2B5EF4-FFF2-40B4-BE49-F238E27FC236}">
                    <a16:creationId xmlns:a16="http://schemas.microsoft.com/office/drawing/2014/main" id="{B422B3F7-BA58-3252-B01E-FE828C8F18BC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9390;p30">
                <a:extLst>
                  <a:ext uri="{FF2B5EF4-FFF2-40B4-BE49-F238E27FC236}">
                    <a16:creationId xmlns:a16="http://schemas.microsoft.com/office/drawing/2014/main" id="{776454C1-BD72-CFA6-FC72-933277FB62F7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9391;p30">
                <a:extLst>
                  <a:ext uri="{FF2B5EF4-FFF2-40B4-BE49-F238E27FC236}">
                    <a16:creationId xmlns:a16="http://schemas.microsoft.com/office/drawing/2014/main" id="{7ED2D04A-475D-B8C7-DC22-24CB29AB3D4A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9392;p30">
                <a:extLst>
                  <a:ext uri="{FF2B5EF4-FFF2-40B4-BE49-F238E27FC236}">
                    <a16:creationId xmlns:a16="http://schemas.microsoft.com/office/drawing/2014/main" id="{702C65AC-DDDC-D3E1-5CA5-79EEE7BC880C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9393;p30">
                <a:extLst>
                  <a:ext uri="{FF2B5EF4-FFF2-40B4-BE49-F238E27FC236}">
                    <a16:creationId xmlns:a16="http://schemas.microsoft.com/office/drawing/2014/main" id="{F626D30A-8E9F-A864-1252-D4E660859DCF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9394;p30">
                <a:extLst>
                  <a:ext uri="{FF2B5EF4-FFF2-40B4-BE49-F238E27FC236}">
                    <a16:creationId xmlns:a16="http://schemas.microsoft.com/office/drawing/2014/main" id="{8843AACB-4F4B-9E19-AD63-D18BCB0C15BC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9395;p30">
              <a:extLst>
                <a:ext uri="{FF2B5EF4-FFF2-40B4-BE49-F238E27FC236}">
                  <a16:creationId xmlns:a16="http://schemas.microsoft.com/office/drawing/2014/main" id="{0409215D-7548-2292-C05B-8F4E508C91A4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1186" name="Google Shape;9396;p30">
                <a:extLst>
                  <a:ext uri="{FF2B5EF4-FFF2-40B4-BE49-F238E27FC236}">
                    <a16:creationId xmlns:a16="http://schemas.microsoft.com/office/drawing/2014/main" id="{6A6BFC77-C1F9-4326-DD23-17439C5B250B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9397;p30">
                <a:extLst>
                  <a:ext uri="{FF2B5EF4-FFF2-40B4-BE49-F238E27FC236}">
                    <a16:creationId xmlns:a16="http://schemas.microsoft.com/office/drawing/2014/main" id="{3A9A1593-D806-B471-181D-99D1FE3F5319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9398;p30">
                <a:extLst>
                  <a:ext uri="{FF2B5EF4-FFF2-40B4-BE49-F238E27FC236}">
                    <a16:creationId xmlns:a16="http://schemas.microsoft.com/office/drawing/2014/main" id="{EE607B6B-91DC-822E-39EC-9403FD014BAC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9399;p30">
                <a:extLst>
                  <a:ext uri="{FF2B5EF4-FFF2-40B4-BE49-F238E27FC236}">
                    <a16:creationId xmlns:a16="http://schemas.microsoft.com/office/drawing/2014/main" id="{9154258E-2C7B-2446-F0AA-EE5078FB0585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9400;p30">
                <a:extLst>
                  <a:ext uri="{FF2B5EF4-FFF2-40B4-BE49-F238E27FC236}">
                    <a16:creationId xmlns:a16="http://schemas.microsoft.com/office/drawing/2014/main" id="{FB12E3A9-36E9-84A9-14EF-40B04EB9F939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9401;p30">
                <a:extLst>
                  <a:ext uri="{FF2B5EF4-FFF2-40B4-BE49-F238E27FC236}">
                    <a16:creationId xmlns:a16="http://schemas.microsoft.com/office/drawing/2014/main" id="{E5184144-D09A-AC63-9F23-7F5E3BFBB7EE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9402;p30">
                <a:extLst>
                  <a:ext uri="{FF2B5EF4-FFF2-40B4-BE49-F238E27FC236}">
                    <a16:creationId xmlns:a16="http://schemas.microsoft.com/office/drawing/2014/main" id="{6B30650F-D82D-1534-9789-39591E450B9C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9403;p30">
                <a:extLst>
                  <a:ext uri="{FF2B5EF4-FFF2-40B4-BE49-F238E27FC236}">
                    <a16:creationId xmlns:a16="http://schemas.microsoft.com/office/drawing/2014/main" id="{96A918A2-8A28-1F3D-505F-BD2147E3A6BF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9404;p30">
                <a:extLst>
                  <a:ext uri="{FF2B5EF4-FFF2-40B4-BE49-F238E27FC236}">
                    <a16:creationId xmlns:a16="http://schemas.microsoft.com/office/drawing/2014/main" id="{76CC927C-DCD7-37DB-3982-C354022D485B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9405;p30">
                <a:extLst>
                  <a:ext uri="{FF2B5EF4-FFF2-40B4-BE49-F238E27FC236}">
                    <a16:creationId xmlns:a16="http://schemas.microsoft.com/office/drawing/2014/main" id="{49F9A347-1C4F-D09B-1B04-B6897143361A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9406;p30">
                <a:extLst>
                  <a:ext uri="{FF2B5EF4-FFF2-40B4-BE49-F238E27FC236}">
                    <a16:creationId xmlns:a16="http://schemas.microsoft.com/office/drawing/2014/main" id="{92301425-B08E-BBA5-A132-443D0DAD6F38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9407;p30">
                <a:extLst>
                  <a:ext uri="{FF2B5EF4-FFF2-40B4-BE49-F238E27FC236}">
                    <a16:creationId xmlns:a16="http://schemas.microsoft.com/office/drawing/2014/main" id="{7AE094A4-FC7D-02AF-049B-35DED08D64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9408;p30">
                <a:extLst>
                  <a:ext uri="{FF2B5EF4-FFF2-40B4-BE49-F238E27FC236}">
                    <a16:creationId xmlns:a16="http://schemas.microsoft.com/office/drawing/2014/main" id="{C67CFEEB-A031-83ED-371F-03238AAE4110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9409;p30">
                <a:extLst>
                  <a:ext uri="{FF2B5EF4-FFF2-40B4-BE49-F238E27FC236}">
                    <a16:creationId xmlns:a16="http://schemas.microsoft.com/office/drawing/2014/main" id="{8F969C32-65EC-D863-AFE5-924505DBC7D4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9410;p30">
                <a:extLst>
                  <a:ext uri="{FF2B5EF4-FFF2-40B4-BE49-F238E27FC236}">
                    <a16:creationId xmlns:a16="http://schemas.microsoft.com/office/drawing/2014/main" id="{6F802315-FE90-4DA5-C852-22EC8EA90644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9411;p30">
                <a:extLst>
                  <a:ext uri="{FF2B5EF4-FFF2-40B4-BE49-F238E27FC236}">
                    <a16:creationId xmlns:a16="http://schemas.microsoft.com/office/drawing/2014/main" id="{717860CF-27E9-4DC3-B189-8F8093AD65B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9412;p30">
                <a:extLst>
                  <a:ext uri="{FF2B5EF4-FFF2-40B4-BE49-F238E27FC236}">
                    <a16:creationId xmlns:a16="http://schemas.microsoft.com/office/drawing/2014/main" id="{EF72DCA5-4ACF-DE7E-F524-26886878FC59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9413;p30">
                <a:extLst>
                  <a:ext uri="{FF2B5EF4-FFF2-40B4-BE49-F238E27FC236}">
                    <a16:creationId xmlns:a16="http://schemas.microsoft.com/office/drawing/2014/main" id="{E5D01FDB-5E25-61F7-0EDF-782CEE20C07C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9414;p30">
                <a:extLst>
                  <a:ext uri="{FF2B5EF4-FFF2-40B4-BE49-F238E27FC236}">
                    <a16:creationId xmlns:a16="http://schemas.microsoft.com/office/drawing/2014/main" id="{8ABCD3A4-EE97-5D57-A797-423EBBDF2BAD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9415;p30">
                <a:extLst>
                  <a:ext uri="{FF2B5EF4-FFF2-40B4-BE49-F238E27FC236}">
                    <a16:creationId xmlns:a16="http://schemas.microsoft.com/office/drawing/2014/main" id="{5A44DAD4-AC15-9F71-801F-5657700679D2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9416;p30">
                <a:extLst>
                  <a:ext uri="{FF2B5EF4-FFF2-40B4-BE49-F238E27FC236}">
                    <a16:creationId xmlns:a16="http://schemas.microsoft.com/office/drawing/2014/main" id="{54385C23-9683-8D69-6014-A8F1F1467A8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9417;p30">
                <a:extLst>
                  <a:ext uri="{FF2B5EF4-FFF2-40B4-BE49-F238E27FC236}">
                    <a16:creationId xmlns:a16="http://schemas.microsoft.com/office/drawing/2014/main" id="{F884E737-F79D-9612-6D21-80BBB7195E84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9418;p30">
                <a:extLst>
                  <a:ext uri="{FF2B5EF4-FFF2-40B4-BE49-F238E27FC236}">
                    <a16:creationId xmlns:a16="http://schemas.microsoft.com/office/drawing/2014/main" id="{014D1AB9-F533-1E91-F3BC-0650B7F1CA7E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9419;p30">
                <a:extLst>
                  <a:ext uri="{FF2B5EF4-FFF2-40B4-BE49-F238E27FC236}">
                    <a16:creationId xmlns:a16="http://schemas.microsoft.com/office/drawing/2014/main" id="{D319571F-718C-AB11-0D2D-684771EAD4EA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0" name="Google Shape;9420;p30">
                <a:extLst>
                  <a:ext uri="{FF2B5EF4-FFF2-40B4-BE49-F238E27FC236}">
                    <a16:creationId xmlns:a16="http://schemas.microsoft.com/office/drawing/2014/main" id="{FAF20370-3C65-F1D3-2DA6-68268C4D645F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1" name="Google Shape;9421;p30">
                <a:extLst>
                  <a:ext uri="{FF2B5EF4-FFF2-40B4-BE49-F238E27FC236}">
                    <a16:creationId xmlns:a16="http://schemas.microsoft.com/office/drawing/2014/main" id="{2EA1D613-B946-7ED9-90BA-688280119B29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2" name="Google Shape;9422;p30">
                <a:extLst>
                  <a:ext uri="{FF2B5EF4-FFF2-40B4-BE49-F238E27FC236}">
                    <a16:creationId xmlns:a16="http://schemas.microsoft.com/office/drawing/2014/main" id="{125A2BD1-D58B-4353-B996-1BFC2158AE90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3" name="Google Shape;9423;p30">
                <a:extLst>
                  <a:ext uri="{FF2B5EF4-FFF2-40B4-BE49-F238E27FC236}">
                    <a16:creationId xmlns:a16="http://schemas.microsoft.com/office/drawing/2014/main" id="{70DD1BCC-005D-83BF-5CFD-84B6B472AFB0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4" name="Google Shape;9424;p30">
                <a:extLst>
                  <a:ext uri="{FF2B5EF4-FFF2-40B4-BE49-F238E27FC236}">
                    <a16:creationId xmlns:a16="http://schemas.microsoft.com/office/drawing/2014/main" id="{996C22FF-D5EF-4D1F-E2C8-AB295BC709DF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9425;p30">
                <a:extLst>
                  <a:ext uri="{FF2B5EF4-FFF2-40B4-BE49-F238E27FC236}">
                    <a16:creationId xmlns:a16="http://schemas.microsoft.com/office/drawing/2014/main" id="{C961CF2C-E04D-E6CF-53B4-62032D4A85CB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9426;p30">
                <a:extLst>
                  <a:ext uri="{FF2B5EF4-FFF2-40B4-BE49-F238E27FC236}">
                    <a16:creationId xmlns:a16="http://schemas.microsoft.com/office/drawing/2014/main" id="{4BAC0D3E-8036-71B2-EBB8-1ECE7D9FFB25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7" name="Google Shape;9427;p30">
                <a:extLst>
                  <a:ext uri="{FF2B5EF4-FFF2-40B4-BE49-F238E27FC236}">
                    <a16:creationId xmlns:a16="http://schemas.microsoft.com/office/drawing/2014/main" id="{197A8EC5-14DB-78E9-D736-3C85CCA05E5F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8" name="Google Shape;9428;p30">
                <a:extLst>
                  <a:ext uri="{FF2B5EF4-FFF2-40B4-BE49-F238E27FC236}">
                    <a16:creationId xmlns:a16="http://schemas.microsoft.com/office/drawing/2014/main" id="{328FEB06-7B25-4DF2-4A8F-AB0B4FEDEC4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9429;p30">
                <a:extLst>
                  <a:ext uri="{FF2B5EF4-FFF2-40B4-BE49-F238E27FC236}">
                    <a16:creationId xmlns:a16="http://schemas.microsoft.com/office/drawing/2014/main" id="{09797028-0FF6-7714-3596-8141DF8A77D8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9430;p30">
                <a:extLst>
                  <a:ext uri="{FF2B5EF4-FFF2-40B4-BE49-F238E27FC236}">
                    <a16:creationId xmlns:a16="http://schemas.microsoft.com/office/drawing/2014/main" id="{9D67DE7D-C557-39C8-2F5D-FB9B8A09E006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1" name="Google Shape;9431;p30">
                <a:extLst>
                  <a:ext uri="{FF2B5EF4-FFF2-40B4-BE49-F238E27FC236}">
                    <a16:creationId xmlns:a16="http://schemas.microsoft.com/office/drawing/2014/main" id="{AA8D269D-92E0-9048-54B4-447625AD31AA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2" name="Google Shape;9432;p30">
                <a:extLst>
                  <a:ext uri="{FF2B5EF4-FFF2-40B4-BE49-F238E27FC236}">
                    <a16:creationId xmlns:a16="http://schemas.microsoft.com/office/drawing/2014/main" id="{B15B50E1-C14A-D724-EAA6-0680EF83D4F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3" name="Google Shape;9433;p30">
                <a:extLst>
                  <a:ext uri="{FF2B5EF4-FFF2-40B4-BE49-F238E27FC236}">
                    <a16:creationId xmlns:a16="http://schemas.microsoft.com/office/drawing/2014/main" id="{BD13A348-FAD9-5E4C-BF16-476835D1C459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4" name="Google Shape;9434;p30">
                <a:extLst>
                  <a:ext uri="{FF2B5EF4-FFF2-40B4-BE49-F238E27FC236}">
                    <a16:creationId xmlns:a16="http://schemas.microsoft.com/office/drawing/2014/main" id="{7D1CD107-91D7-DBC7-5F33-109C4358EA99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5" name="Google Shape;9435;p30">
                <a:extLst>
                  <a:ext uri="{FF2B5EF4-FFF2-40B4-BE49-F238E27FC236}">
                    <a16:creationId xmlns:a16="http://schemas.microsoft.com/office/drawing/2014/main" id="{CA518032-2D3C-8016-7A26-0AA6D2DB675A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6" name="Google Shape;9436;p30">
                <a:extLst>
                  <a:ext uri="{FF2B5EF4-FFF2-40B4-BE49-F238E27FC236}">
                    <a16:creationId xmlns:a16="http://schemas.microsoft.com/office/drawing/2014/main" id="{38BF9F2A-6AB9-F9FC-63F3-F1D7232B5453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9437;p30">
                <a:extLst>
                  <a:ext uri="{FF2B5EF4-FFF2-40B4-BE49-F238E27FC236}">
                    <a16:creationId xmlns:a16="http://schemas.microsoft.com/office/drawing/2014/main" id="{73CA7D32-F9B9-72C7-7237-A76A22F874E3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9438;p30">
                <a:extLst>
                  <a:ext uri="{FF2B5EF4-FFF2-40B4-BE49-F238E27FC236}">
                    <a16:creationId xmlns:a16="http://schemas.microsoft.com/office/drawing/2014/main" id="{D1744283-9983-1805-12B1-357155F80F82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9439;p30">
                <a:extLst>
                  <a:ext uri="{FF2B5EF4-FFF2-40B4-BE49-F238E27FC236}">
                    <a16:creationId xmlns:a16="http://schemas.microsoft.com/office/drawing/2014/main" id="{5059082A-8B6E-7E2B-5006-518BEA1D395B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9440;p30">
                <a:extLst>
                  <a:ext uri="{FF2B5EF4-FFF2-40B4-BE49-F238E27FC236}">
                    <a16:creationId xmlns:a16="http://schemas.microsoft.com/office/drawing/2014/main" id="{8F9D49DB-6EC1-D8C1-9E21-07BA04C90741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9441;p30">
                <a:extLst>
                  <a:ext uri="{FF2B5EF4-FFF2-40B4-BE49-F238E27FC236}">
                    <a16:creationId xmlns:a16="http://schemas.microsoft.com/office/drawing/2014/main" id="{EC7CCD32-9772-55B0-5D81-DC1FF8D12D3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9442;p30">
                <a:extLst>
                  <a:ext uri="{FF2B5EF4-FFF2-40B4-BE49-F238E27FC236}">
                    <a16:creationId xmlns:a16="http://schemas.microsoft.com/office/drawing/2014/main" id="{66B10AF7-588B-677B-7EBD-F904021F0CDF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9443;p30">
                <a:extLst>
                  <a:ext uri="{FF2B5EF4-FFF2-40B4-BE49-F238E27FC236}">
                    <a16:creationId xmlns:a16="http://schemas.microsoft.com/office/drawing/2014/main" id="{601C8019-732D-353D-43F9-61B28D18C3E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9444;p30">
                <a:extLst>
                  <a:ext uri="{FF2B5EF4-FFF2-40B4-BE49-F238E27FC236}">
                    <a16:creationId xmlns:a16="http://schemas.microsoft.com/office/drawing/2014/main" id="{D3E1504C-D33A-6BA1-C75D-7DF25186B188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9445;p30">
                <a:extLst>
                  <a:ext uri="{FF2B5EF4-FFF2-40B4-BE49-F238E27FC236}">
                    <a16:creationId xmlns:a16="http://schemas.microsoft.com/office/drawing/2014/main" id="{31ACF229-1CBA-C478-5E36-B54A77703CF3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9446;p30">
                <a:extLst>
                  <a:ext uri="{FF2B5EF4-FFF2-40B4-BE49-F238E27FC236}">
                    <a16:creationId xmlns:a16="http://schemas.microsoft.com/office/drawing/2014/main" id="{50515DFE-F08A-63B1-928D-0B9E4A052046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9447;p30">
                <a:extLst>
                  <a:ext uri="{FF2B5EF4-FFF2-40B4-BE49-F238E27FC236}">
                    <a16:creationId xmlns:a16="http://schemas.microsoft.com/office/drawing/2014/main" id="{F2AFE314-A3FD-6D7D-08A1-8B61ADED73AB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9448;p30">
                <a:extLst>
                  <a:ext uri="{FF2B5EF4-FFF2-40B4-BE49-F238E27FC236}">
                    <a16:creationId xmlns:a16="http://schemas.microsoft.com/office/drawing/2014/main" id="{B5389FE2-855A-CD6B-4C66-C2D85B7506DF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9449;p30">
                <a:extLst>
                  <a:ext uri="{FF2B5EF4-FFF2-40B4-BE49-F238E27FC236}">
                    <a16:creationId xmlns:a16="http://schemas.microsoft.com/office/drawing/2014/main" id="{DBAA5F85-E94F-4C22-58A7-0AD03AC7464F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9450;p30">
                <a:extLst>
                  <a:ext uri="{FF2B5EF4-FFF2-40B4-BE49-F238E27FC236}">
                    <a16:creationId xmlns:a16="http://schemas.microsoft.com/office/drawing/2014/main" id="{CD2E3DC1-F1ED-8950-F390-8104E2B26F8B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9451;p30">
                <a:extLst>
                  <a:ext uri="{FF2B5EF4-FFF2-40B4-BE49-F238E27FC236}">
                    <a16:creationId xmlns:a16="http://schemas.microsoft.com/office/drawing/2014/main" id="{F4427F4F-52C9-6E86-0DC4-A96C435C5AA1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9452;p30">
                <a:extLst>
                  <a:ext uri="{FF2B5EF4-FFF2-40B4-BE49-F238E27FC236}">
                    <a16:creationId xmlns:a16="http://schemas.microsoft.com/office/drawing/2014/main" id="{44E33D94-37CC-E7F4-0E52-DDA28D356F45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9453;p30">
                <a:extLst>
                  <a:ext uri="{FF2B5EF4-FFF2-40B4-BE49-F238E27FC236}">
                    <a16:creationId xmlns:a16="http://schemas.microsoft.com/office/drawing/2014/main" id="{F13CCA2B-323E-7EFF-182A-6652250E88B7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9454;p30">
                <a:extLst>
                  <a:ext uri="{FF2B5EF4-FFF2-40B4-BE49-F238E27FC236}">
                    <a16:creationId xmlns:a16="http://schemas.microsoft.com/office/drawing/2014/main" id="{73BADBBC-759C-F309-1C58-3721219AE65B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9455;p30">
                <a:extLst>
                  <a:ext uri="{FF2B5EF4-FFF2-40B4-BE49-F238E27FC236}">
                    <a16:creationId xmlns:a16="http://schemas.microsoft.com/office/drawing/2014/main" id="{B3898434-1A07-C6CD-5668-2D25E4DCC928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9456;p30">
                <a:extLst>
                  <a:ext uri="{FF2B5EF4-FFF2-40B4-BE49-F238E27FC236}">
                    <a16:creationId xmlns:a16="http://schemas.microsoft.com/office/drawing/2014/main" id="{9C025910-288B-C06B-CCB0-1CBB1D4517FE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9457;p30">
                <a:extLst>
                  <a:ext uri="{FF2B5EF4-FFF2-40B4-BE49-F238E27FC236}">
                    <a16:creationId xmlns:a16="http://schemas.microsoft.com/office/drawing/2014/main" id="{7DDB2ACE-1420-91C1-007B-AD72C6BBF883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9458;p30">
                <a:extLst>
                  <a:ext uri="{FF2B5EF4-FFF2-40B4-BE49-F238E27FC236}">
                    <a16:creationId xmlns:a16="http://schemas.microsoft.com/office/drawing/2014/main" id="{D5DA900B-5A60-32D8-F376-7F4353D828C3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9459;p30">
                <a:extLst>
                  <a:ext uri="{FF2B5EF4-FFF2-40B4-BE49-F238E27FC236}">
                    <a16:creationId xmlns:a16="http://schemas.microsoft.com/office/drawing/2014/main" id="{EE094E24-01C9-0437-3970-8A7CCD814E4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9460;p30">
                <a:extLst>
                  <a:ext uri="{FF2B5EF4-FFF2-40B4-BE49-F238E27FC236}">
                    <a16:creationId xmlns:a16="http://schemas.microsoft.com/office/drawing/2014/main" id="{5FABC322-9F6E-72D7-4057-B511084855DD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9461;p30">
                <a:extLst>
                  <a:ext uri="{FF2B5EF4-FFF2-40B4-BE49-F238E27FC236}">
                    <a16:creationId xmlns:a16="http://schemas.microsoft.com/office/drawing/2014/main" id="{19ED9D12-472F-BEF2-03E7-D6D67843D39D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9462;p30">
                <a:extLst>
                  <a:ext uri="{FF2B5EF4-FFF2-40B4-BE49-F238E27FC236}">
                    <a16:creationId xmlns:a16="http://schemas.microsoft.com/office/drawing/2014/main" id="{A46DEC85-85B8-C95E-16F8-AD85D8549EB2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9463;p30">
                <a:extLst>
                  <a:ext uri="{FF2B5EF4-FFF2-40B4-BE49-F238E27FC236}">
                    <a16:creationId xmlns:a16="http://schemas.microsoft.com/office/drawing/2014/main" id="{5A83BAB6-E584-3B81-48C2-DE9C90A0B940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9464;p30">
                <a:extLst>
                  <a:ext uri="{FF2B5EF4-FFF2-40B4-BE49-F238E27FC236}">
                    <a16:creationId xmlns:a16="http://schemas.microsoft.com/office/drawing/2014/main" id="{CFA18597-A0DA-D08C-22D7-D87FE26EDCD2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9465;p30">
                <a:extLst>
                  <a:ext uri="{FF2B5EF4-FFF2-40B4-BE49-F238E27FC236}">
                    <a16:creationId xmlns:a16="http://schemas.microsoft.com/office/drawing/2014/main" id="{A731E4F3-20D0-51E3-EBDC-4044C6B41B6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9466;p30">
                <a:extLst>
                  <a:ext uri="{FF2B5EF4-FFF2-40B4-BE49-F238E27FC236}">
                    <a16:creationId xmlns:a16="http://schemas.microsoft.com/office/drawing/2014/main" id="{0D6AC20C-C021-AD50-8754-8697AFD161A7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9467;p30">
                <a:extLst>
                  <a:ext uri="{FF2B5EF4-FFF2-40B4-BE49-F238E27FC236}">
                    <a16:creationId xmlns:a16="http://schemas.microsoft.com/office/drawing/2014/main" id="{B6B664CD-5DA8-6C1B-E091-C31B8C11B61C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9468;p30">
                <a:extLst>
                  <a:ext uri="{FF2B5EF4-FFF2-40B4-BE49-F238E27FC236}">
                    <a16:creationId xmlns:a16="http://schemas.microsoft.com/office/drawing/2014/main" id="{3DFBE6A7-DE9D-8EE5-043F-FD2728629BF0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9469;p30">
                <a:extLst>
                  <a:ext uri="{FF2B5EF4-FFF2-40B4-BE49-F238E27FC236}">
                    <a16:creationId xmlns:a16="http://schemas.microsoft.com/office/drawing/2014/main" id="{8A56B561-13E4-9821-0DB0-461CE9032019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9470;p30">
                <a:extLst>
                  <a:ext uri="{FF2B5EF4-FFF2-40B4-BE49-F238E27FC236}">
                    <a16:creationId xmlns:a16="http://schemas.microsoft.com/office/drawing/2014/main" id="{8F7EF66B-5B0A-66FA-CFCA-3D43F21F5849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9471;p30">
                <a:extLst>
                  <a:ext uri="{FF2B5EF4-FFF2-40B4-BE49-F238E27FC236}">
                    <a16:creationId xmlns:a16="http://schemas.microsoft.com/office/drawing/2014/main" id="{D0F1A839-8B08-2146-4C91-93EFF4AA4167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9472;p30">
                <a:extLst>
                  <a:ext uri="{FF2B5EF4-FFF2-40B4-BE49-F238E27FC236}">
                    <a16:creationId xmlns:a16="http://schemas.microsoft.com/office/drawing/2014/main" id="{D85D9C50-DD5C-ACEF-133A-64C54A122AF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9473;p30">
                <a:extLst>
                  <a:ext uri="{FF2B5EF4-FFF2-40B4-BE49-F238E27FC236}">
                    <a16:creationId xmlns:a16="http://schemas.microsoft.com/office/drawing/2014/main" id="{B10A30B7-94CD-DAB0-9522-1AC5033174FA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9474;p30">
                <a:extLst>
                  <a:ext uri="{FF2B5EF4-FFF2-40B4-BE49-F238E27FC236}">
                    <a16:creationId xmlns:a16="http://schemas.microsoft.com/office/drawing/2014/main" id="{02D33738-C811-F7E8-CF1B-A7B72358F071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9475;p30">
                <a:extLst>
                  <a:ext uri="{FF2B5EF4-FFF2-40B4-BE49-F238E27FC236}">
                    <a16:creationId xmlns:a16="http://schemas.microsoft.com/office/drawing/2014/main" id="{E6758217-4A27-2672-BBC8-B0C74498692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9476;p30">
                <a:extLst>
                  <a:ext uri="{FF2B5EF4-FFF2-40B4-BE49-F238E27FC236}">
                    <a16:creationId xmlns:a16="http://schemas.microsoft.com/office/drawing/2014/main" id="{73A88E1E-1A9A-0C98-5BDE-B6835D214BD5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9477;p30">
                <a:extLst>
                  <a:ext uri="{FF2B5EF4-FFF2-40B4-BE49-F238E27FC236}">
                    <a16:creationId xmlns:a16="http://schemas.microsoft.com/office/drawing/2014/main" id="{80E1ED18-70A2-3693-604F-4BD298EEFC3B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9478;p30">
                <a:extLst>
                  <a:ext uri="{FF2B5EF4-FFF2-40B4-BE49-F238E27FC236}">
                    <a16:creationId xmlns:a16="http://schemas.microsoft.com/office/drawing/2014/main" id="{BC734E73-7522-18BD-C680-B81BF6A0CEA5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9479;p30">
                <a:extLst>
                  <a:ext uri="{FF2B5EF4-FFF2-40B4-BE49-F238E27FC236}">
                    <a16:creationId xmlns:a16="http://schemas.microsoft.com/office/drawing/2014/main" id="{E6233022-D13B-55E2-CB5C-2CEA9F4B127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9480;p30">
                <a:extLst>
                  <a:ext uri="{FF2B5EF4-FFF2-40B4-BE49-F238E27FC236}">
                    <a16:creationId xmlns:a16="http://schemas.microsoft.com/office/drawing/2014/main" id="{F53C0444-E086-586D-264F-3FD8E251AFD0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9481;p30">
                <a:extLst>
                  <a:ext uri="{FF2B5EF4-FFF2-40B4-BE49-F238E27FC236}">
                    <a16:creationId xmlns:a16="http://schemas.microsoft.com/office/drawing/2014/main" id="{F13F173E-C4BF-2E70-2719-EB5525E9A1D9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9482;p30">
                <a:extLst>
                  <a:ext uri="{FF2B5EF4-FFF2-40B4-BE49-F238E27FC236}">
                    <a16:creationId xmlns:a16="http://schemas.microsoft.com/office/drawing/2014/main" id="{A7DD6F50-3AB4-4034-BBB2-CE718C776F4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9483;p30">
                <a:extLst>
                  <a:ext uri="{FF2B5EF4-FFF2-40B4-BE49-F238E27FC236}">
                    <a16:creationId xmlns:a16="http://schemas.microsoft.com/office/drawing/2014/main" id="{B0B06871-894C-B62F-DD8A-2ECA0A03BF46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9484;p30">
                <a:extLst>
                  <a:ext uri="{FF2B5EF4-FFF2-40B4-BE49-F238E27FC236}">
                    <a16:creationId xmlns:a16="http://schemas.microsoft.com/office/drawing/2014/main" id="{F88C5861-5862-FF52-FCEB-85E7A6B3B1D4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9485;p30">
                <a:extLst>
                  <a:ext uri="{FF2B5EF4-FFF2-40B4-BE49-F238E27FC236}">
                    <a16:creationId xmlns:a16="http://schemas.microsoft.com/office/drawing/2014/main" id="{E7E66D37-BDC6-DD84-9673-D66BA375D10A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9486;p30">
                <a:extLst>
                  <a:ext uri="{FF2B5EF4-FFF2-40B4-BE49-F238E27FC236}">
                    <a16:creationId xmlns:a16="http://schemas.microsoft.com/office/drawing/2014/main" id="{1578A64B-6B3E-B314-0A0C-697DB7DAE50A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9487;p30">
                <a:extLst>
                  <a:ext uri="{FF2B5EF4-FFF2-40B4-BE49-F238E27FC236}">
                    <a16:creationId xmlns:a16="http://schemas.microsoft.com/office/drawing/2014/main" id="{D6F5D9AF-469D-BC3B-A98F-E65EDD9A3549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9488;p30">
                <a:extLst>
                  <a:ext uri="{FF2B5EF4-FFF2-40B4-BE49-F238E27FC236}">
                    <a16:creationId xmlns:a16="http://schemas.microsoft.com/office/drawing/2014/main" id="{7EE94FE2-52D6-4AB6-BE26-94FFC1C6F78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9489;p30">
                <a:extLst>
                  <a:ext uri="{FF2B5EF4-FFF2-40B4-BE49-F238E27FC236}">
                    <a16:creationId xmlns:a16="http://schemas.microsoft.com/office/drawing/2014/main" id="{9551297A-8B9C-8D75-2A7B-B591403D771E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9490;p30">
                <a:extLst>
                  <a:ext uri="{FF2B5EF4-FFF2-40B4-BE49-F238E27FC236}">
                    <a16:creationId xmlns:a16="http://schemas.microsoft.com/office/drawing/2014/main" id="{3EE4CDB7-CC2C-7C6A-820A-39F2F266B6D9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9491;p30">
                <a:extLst>
                  <a:ext uri="{FF2B5EF4-FFF2-40B4-BE49-F238E27FC236}">
                    <a16:creationId xmlns:a16="http://schemas.microsoft.com/office/drawing/2014/main" id="{76369046-BDC1-52CC-AE0C-12DBADAB262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9492;p30">
                <a:extLst>
                  <a:ext uri="{FF2B5EF4-FFF2-40B4-BE49-F238E27FC236}">
                    <a16:creationId xmlns:a16="http://schemas.microsoft.com/office/drawing/2014/main" id="{5419CA1B-3244-05D3-FB37-D3DE759C39E2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9493;p30">
                <a:extLst>
                  <a:ext uri="{FF2B5EF4-FFF2-40B4-BE49-F238E27FC236}">
                    <a16:creationId xmlns:a16="http://schemas.microsoft.com/office/drawing/2014/main" id="{4A131735-2EED-8F3C-EB4C-7E9B6C81DD63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9494;p30">
                <a:extLst>
                  <a:ext uri="{FF2B5EF4-FFF2-40B4-BE49-F238E27FC236}">
                    <a16:creationId xmlns:a16="http://schemas.microsoft.com/office/drawing/2014/main" id="{FC2A93C8-3784-AE3D-1876-7800272CBB4A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9495;p30">
                <a:extLst>
                  <a:ext uri="{FF2B5EF4-FFF2-40B4-BE49-F238E27FC236}">
                    <a16:creationId xmlns:a16="http://schemas.microsoft.com/office/drawing/2014/main" id="{AD7F7D20-2888-42DF-CA66-1A265843A319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9496;p30">
                <a:extLst>
                  <a:ext uri="{FF2B5EF4-FFF2-40B4-BE49-F238E27FC236}">
                    <a16:creationId xmlns:a16="http://schemas.microsoft.com/office/drawing/2014/main" id="{DFC47C4F-DA0B-E345-D296-7AEC3A461D87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9497;p30">
                <a:extLst>
                  <a:ext uri="{FF2B5EF4-FFF2-40B4-BE49-F238E27FC236}">
                    <a16:creationId xmlns:a16="http://schemas.microsoft.com/office/drawing/2014/main" id="{393BEDA2-7252-CFD2-CF11-9C1BCA00AB3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9498;p30">
                <a:extLst>
                  <a:ext uri="{FF2B5EF4-FFF2-40B4-BE49-F238E27FC236}">
                    <a16:creationId xmlns:a16="http://schemas.microsoft.com/office/drawing/2014/main" id="{B582BA30-7DCB-96C0-E208-EB11D2254502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9499;p30">
                <a:extLst>
                  <a:ext uri="{FF2B5EF4-FFF2-40B4-BE49-F238E27FC236}">
                    <a16:creationId xmlns:a16="http://schemas.microsoft.com/office/drawing/2014/main" id="{AE79DB4F-CB59-7C2B-8E5D-C713944EAF89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9500;p30">
                <a:extLst>
                  <a:ext uri="{FF2B5EF4-FFF2-40B4-BE49-F238E27FC236}">
                    <a16:creationId xmlns:a16="http://schemas.microsoft.com/office/drawing/2014/main" id="{3BF3A4A3-913C-18A8-18BB-7D1D79826C82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9501;p30">
                <a:extLst>
                  <a:ext uri="{FF2B5EF4-FFF2-40B4-BE49-F238E27FC236}">
                    <a16:creationId xmlns:a16="http://schemas.microsoft.com/office/drawing/2014/main" id="{CCAEA36E-D3B2-574A-172C-CC6A14899A6A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9502;p30">
                <a:extLst>
                  <a:ext uri="{FF2B5EF4-FFF2-40B4-BE49-F238E27FC236}">
                    <a16:creationId xmlns:a16="http://schemas.microsoft.com/office/drawing/2014/main" id="{BA07DC87-51F9-6B72-21E9-BA3945C1E781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9503;p30">
                <a:extLst>
                  <a:ext uri="{FF2B5EF4-FFF2-40B4-BE49-F238E27FC236}">
                    <a16:creationId xmlns:a16="http://schemas.microsoft.com/office/drawing/2014/main" id="{0AB30EE2-355B-B7DF-3C3A-69362F0DDEC5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9504;p30">
                <a:extLst>
                  <a:ext uri="{FF2B5EF4-FFF2-40B4-BE49-F238E27FC236}">
                    <a16:creationId xmlns:a16="http://schemas.microsoft.com/office/drawing/2014/main" id="{7C4B217B-0E17-DE24-BE84-6D21BBA8A939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9505;p30">
                <a:extLst>
                  <a:ext uri="{FF2B5EF4-FFF2-40B4-BE49-F238E27FC236}">
                    <a16:creationId xmlns:a16="http://schemas.microsoft.com/office/drawing/2014/main" id="{C5C44063-09E5-9EE7-0E5E-537DD472A451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9506;p30">
                <a:extLst>
                  <a:ext uri="{FF2B5EF4-FFF2-40B4-BE49-F238E27FC236}">
                    <a16:creationId xmlns:a16="http://schemas.microsoft.com/office/drawing/2014/main" id="{CBEB5374-C7AA-1C46-F394-7CF35326C5BA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9507;p30">
                <a:extLst>
                  <a:ext uri="{FF2B5EF4-FFF2-40B4-BE49-F238E27FC236}">
                    <a16:creationId xmlns:a16="http://schemas.microsoft.com/office/drawing/2014/main" id="{81EC7ADC-20C1-9A21-B2D6-E495BC4BE9AB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9508;p30">
                <a:extLst>
                  <a:ext uri="{FF2B5EF4-FFF2-40B4-BE49-F238E27FC236}">
                    <a16:creationId xmlns:a16="http://schemas.microsoft.com/office/drawing/2014/main" id="{F03458B7-0B6E-2770-7046-BB772FFFDE2A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9509;p30">
                <a:extLst>
                  <a:ext uri="{FF2B5EF4-FFF2-40B4-BE49-F238E27FC236}">
                    <a16:creationId xmlns:a16="http://schemas.microsoft.com/office/drawing/2014/main" id="{87F1161E-8773-29A6-DEB4-3DD58189874D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9510;p30">
                <a:extLst>
                  <a:ext uri="{FF2B5EF4-FFF2-40B4-BE49-F238E27FC236}">
                    <a16:creationId xmlns:a16="http://schemas.microsoft.com/office/drawing/2014/main" id="{4C456789-BF95-5C40-AF01-6850337359DB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9511;p30">
                <a:extLst>
                  <a:ext uri="{FF2B5EF4-FFF2-40B4-BE49-F238E27FC236}">
                    <a16:creationId xmlns:a16="http://schemas.microsoft.com/office/drawing/2014/main" id="{DBE68C41-82FC-259D-E65C-4AD3DDC6AAE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9512;p30">
                <a:extLst>
                  <a:ext uri="{FF2B5EF4-FFF2-40B4-BE49-F238E27FC236}">
                    <a16:creationId xmlns:a16="http://schemas.microsoft.com/office/drawing/2014/main" id="{2AAA0377-C161-6191-DA7D-4E9119FB0390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9513;p30">
                <a:extLst>
                  <a:ext uri="{FF2B5EF4-FFF2-40B4-BE49-F238E27FC236}">
                    <a16:creationId xmlns:a16="http://schemas.microsoft.com/office/drawing/2014/main" id="{2BC5069E-5D88-4D93-0AB9-C8B82779ACDD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9514;p30">
                <a:extLst>
                  <a:ext uri="{FF2B5EF4-FFF2-40B4-BE49-F238E27FC236}">
                    <a16:creationId xmlns:a16="http://schemas.microsoft.com/office/drawing/2014/main" id="{C04F126A-7FAE-92F5-D4F8-3515919F270B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9515;p30">
                <a:extLst>
                  <a:ext uri="{FF2B5EF4-FFF2-40B4-BE49-F238E27FC236}">
                    <a16:creationId xmlns:a16="http://schemas.microsoft.com/office/drawing/2014/main" id="{5A98B00E-630C-7CD8-55D6-9457864799F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9516;p30">
                <a:extLst>
                  <a:ext uri="{FF2B5EF4-FFF2-40B4-BE49-F238E27FC236}">
                    <a16:creationId xmlns:a16="http://schemas.microsoft.com/office/drawing/2014/main" id="{3CF07D29-94FD-A4FF-64BC-2F6F4DAB159E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9517;p30">
                <a:extLst>
                  <a:ext uri="{FF2B5EF4-FFF2-40B4-BE49-F238E27FC236}">
                    <a16:creationId xmlns:a16="http://schemas.microsoft.com/office/drawing/2014/main" id="{826F5CED-C56A-9D75-C536-B0C86948A581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9518;p30">
                <a:extLst>
                  <a:ext uri="{FF2B5EF4-FFF2-40B4-BE49-F238E27FC236}">
                    <a16:creationId xmlns:a16="http://schemas.microsoft.com/office/drawing/2014/main" id="{00A3E07A-E3BE-DBD0-7128-E0D1D831540C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9519;p30">
                <a:extLst>
                  <a:ext uri="{FF2B5EF4-FFF2-40B4-BE49-F238E27FC236}">
                    <a16:creationId xmlns:a16="http://schemas.microsoft.com/office/drawing/2014/main" id="{58BD90E4-F96A-3BF0-1362-7FAE96E44143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9520;p30">
                <a:extLst>
                  <a:ext uri="{FF2B5EF4-FFF2-40B4-BE49-F238E27FC236}">
                    <a16:creationId xmlns:a16="http://schemas.microsoft.com/office/drawing/2014/main" id="{BA75785D-0F2B-6FB1-886A-4DBAE7637D9A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9521;p30">
                <a:extLst>
                  <a:ext uri="{FF2B5EF4-FFF2-40B4-BE49-F238E27FC236}">
                    <a16:creationId xmlns:a16="http://schemas.microsoft.com/office/drawing/2014/main" id="{A4E23E19-77AF-FC12-9D11-125FEA03E336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9522;p30">
                <a:extLst>
                  <a:ext uri="{FF2B5EF4-FFF2-40B4-BE49-F238E27FC236}">
                    <a16:creationId xmlns:a16="http://schemas.microsoft.com/office/drawing/2014/main" id="{915CEC61-7361-5EA5-5D41-76B2EFA506CC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9523;p30">
                <a:extLst>
                  <a:ext uri="{FF2B5EF4-FFF2-40B4-BE49-F238E27FC236}">
                    <a16:creationId xmlns:a16="http://schemas.microsoft.com/office/drawing/2014/main" id="{E62B492D-C768-8FF3-1059-949725F9BF53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9524;p30">
                <a:extLst>
                  <a:ext uri="{FF2B5EF4-FFF2-40B4-BE49-F238E27FC236}">
                    <a16:creationId xmlns:a16="http://schemas.microsoft.com/office/drawing/2014/main" id="{3419CEFA-9087-3E6F-513B-74E755545622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9525;p30">
                <a:extLst>
                  <a:ext uri="{FF2B5EF4-FFF2-40B4-BE49-F238E27FC236}">
                    <a16:creationId xmlns:a16="http://schemas.microsoft.com/office/drawing/2014/main" id="{D50201EB-7955-EC24-969C-5B018E19A98D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9526;p30">
                <a:extLst>
                  <a:ext uri="{FF2B5EF4-FFF2-40B4-BE49-F238E27FC236}">
                    <a16:creationId xmlns:a16="http://schemas.microsoft.com/office/drawing/2014/main" id="{D3F27801-60E2-E1B6-0CDD-00B026F54FA2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9527;p30">
                <a:extLst>
                  <a:ext uri="{FF2B5EF4-FFF2-40B4-BE49-F238E27FC236}">
                    <a16:creationId xmlns:a16="http://schemas.microsoft.com/office/drawing/2014/main" id="{BA3D39B7-D219-5776-6B8F-645145093DDC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9528;p30">
                <a:extLst>
                  <a:ext uri="{FF2B5EF4-FFF2-40B4-BE49-F238E27FC236}">
                    <a16:creationId xmlns:a16="http://schemas.microsoft.com/office/drawing/2014/main" id="{B7F442C1-17EF-6D08-352A-3D88160E318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9529;p30">
                <a:extLst>
                  <a:ext uri="{FF2B5EF4-FFF2-40B4-BE49-F238E27FC236}">
                    <a16:creationId xmlns:a16="http://schemas.microsoft.com/office/drawing/2014/main" id="{FE2E34E9-BA57-ED8C-D6BA-C5EE7B4F949B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9530;p30">
                <a:extLst>
                  <a:ext uri="{FF2B5EF4-FFF2-40B4-BE49-F238E27FC236}">
                    <a16:creationId xmlns:a16="http://schemas.microsoft.com/office/drawing/2014/main" id="{74AD4332-1E99-0B61-2219-83925DEA506C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9531;p30">
                <a:extLst>
                  <a:ext uri="{FF2B5EF4-FFF2-40B4-BE49-F238E27FC236}">
                    <a16:creationId xmlns:a16="http://schemas.microsoft.com/office/drawing/2014/main" id="{576C4021-611F-794E-CC6A-71DB82A2C01C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9532;p30">
              <a:extLst>
                <a:ext uri="{FF2B5EF4-FFF2-40B4-BE49-F238E27FC236}">
                  <a16:creationId xmlns:a16="http://schemas.microsoft.com/office/drawing/2014/main" id="{2473F534-1027-0C69-FDBE-009656F5E3C4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0990" name="Google Shape;9533;p30">
                <a:extLst>
                  <a:ext uri="{FF2B5EF4-FFF2-40B4-BE49-F238E27FC236}">
                    <a16:creationId xmlns:a16="http://schemas.microsoft.com/office/drawing/2014/main" id="{3DA162B6-083F-B71D-4852-27CA44AB24CB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9534;p30">
                <a:extLst>
                  <a:ext uri="{FF2B5EF4-FFF2-40B4-BE49-F238E27FC236}">
                    <a16:creationId xmlns:a16="http://schemas.microsoft.com/office/drawing/2014/main" id="{95F85385-6A75-2D92-3614-3FAE85893E22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9535;p30">
                <a:extLst>
                  <a:ext uri="{FF2B5EF4-FFF2-40B4-BE49-F238E27FC236}">
                    <a16:creationId xmlns:a16="http://schemas.microsoft.com/office/drawing/2014/main" id="{32297416-E2F5-7D59-E0EB-69EE272717A6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9536;p30">
                <a:extLst>
                  <a:ext uri="{FF2B5EF4-FFF2-40B4-BE49-F238E27FC236}">
                    <a16:creationId xmlns:a16="http://schemas.microsoft.com/office/drawing/2014/main" id="{A4B46459-7E14-1486-BD58-0FCED716FAB1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9537;p30">
                <a:extLst>
                  <a:ext uri="{FF2B5EF4-FFF2-40B4-BE49-F238E27FC236}">
                    <a16:creationId xmlns:a16="http://schemas.microsoft.com/office/drawing/2014/main" id="{F5AD2605-2818-0DC1-1EC1-E5A14A843587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9538;p30">
                <a:extLst>
                  <a:ext uri="{FF2B5EF4-FFF2-40B4-BE49-F238E27FC236}">
                    <a16:creationId xmlns:a16="http://schemas.microsoft.com/office/drawing/2014/main" id="{09E0353E-0968-2B5D-402F-0478C12EE51F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9539;p30">
                <a:extLst>
                  <a:ext uri="{FF2B5EF4-FFF2-40B4-BE49-F238E27FC236}">
                    <a16:creationId xmlns:a16="http://schemas.microsoft.com/office/drawing/2014/main" id="{6FFC335A-B4A3-18A7-A616-6DCD2E4142C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9540;p30">
                <a:extLst>
                  <a:ext uri="{FF2B5EF4-FFF2-40B4-BE49-F238E27FC236}">
                    <a16:creationId xmlns:a16="http://schemas.microsoft.com/office/drawing/2014/main" id="{D6B7F0D6-F7CD-D1F5-9B3D-B0AEBA48B569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9541;p30">
                <a:extLst>
                  <a:ext uri="{FF2B5EF4-FFF2-40B4-BE49-F238E27FC236}">
                    <a16:creationId xmlns:a16="http://schemas.microsoft.com/office/drawing/2014/main" id="{8149BDE6-DF63-79AE-F837-8AF91A33AD71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9" name="Google Shape;9542;p30">
                <a:extLst>
                  <a:ext uri="{FF2B5EF4-FFF2-40B4-BE49-F238E27FC236}">
                    <a16:creationId xmlns:a16="http://schemas.microsoft.com/office/drawing/2014/main" id="{21536C8A-4F6F-9584-CFC9-794D30483123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0" name="Google Shape;9543;p30">
                <a:extLst>
                  <a:ext uri="{FF2B5EF4-FFF2-40B4-BE49-F238E27FC236}">
                    <a16:creationId xmlns:a16="http://schemas.microsoft.com/office/drawing/2014/main" id="{47DFCFA4-D82E-7EE3-7BA3-89EF227D13A6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9544;p30">
                <a:extLst>
                  <a:ext uri="{FF2B5EF4-FFF2-40B4-BE49-F238E27FC236}">
                    <a16:creationId xmlns:a16="http://schemas.microsoft.com/office/drawing/2014/main" id="{33390187-171D-6F56-3354-BE3ADF8D3204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9545;p30">
                <a:extLst>
                  <a:ext uri="{FF2B5EF4-FFF2-40B4-BE49-F238E27FC236}">
                    <a16:creationId xmlns:a16="http://schemas.microsoft.com/office/drawing/2014/main" id="{ECD6697E-9E92-15CF-1BF4-98F378371091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9546;p30">
                <a:extLst>
                  <a:ext uri="{FF2B5EF4-FFF2-40B4-BE49-F238E27FC236}">
                    <a16:creationId xmlns:a16="http://schemas.microsoft.com/office/drawing/2014/main" id="{E50B4DCA-A1D1-97EB-1A83-515935D8FBCF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9547;p30">
                <a:extLst>
                  <a:ext uri="{FF2B5EF4-FFF2-40B4-BE49-F238E27FC236}">
                    <a16:creationId xmlns:a16="http://schemas.microsoft.com/office/drawing/2014/main" id="{CA401141-E452-E8D0-4339-2C007FEABC46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9548;p30">
                <a:extLst>
                  <a:ext uri="{FF2B5EF4-FFF2-40B4-BE49-F238E27FC236}">
                    <a16:creationId xmlns:a16="http://schemas.microsoft.com/office/drawing/2014/main" id="{0136D5DC-FEDF-C368-149A-7DF291751D4F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9549;p30">
                <a:extLst>
                  <a:ext uri="{FF2B5EF4-FFF2-40B4-BE49-F238E27FC236}">
                    <a16:creationId xmlns:a16="http://schemas.microsoft.com/office/drawing/2014/main" id="{84C03AEC-8DBB-1FCF-BFF3-6999D123E07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9550;p30">
                <a:extLst>
                  <a:ext uri="{FF2B5EF4-FFF2-40B4-BE49-F238E27FC236}">
                    <a16:creationId xmlns:a16="http://schemas.microsoft.com/office/drawing/2014/main" id="{B76826BD-E189-4BDA-1D77-20D802105B8A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9551;p30">
                <a:extLst>
                  <a:ext uri="{FF2B5EF4-FFF2-40B4-BE49-F238E27FC236}">
                    <a16:creationId xmlns:a16="http://schemas.microsoft.com/office/drawing/2014/main" id="{8DBD1504-C15A-415D-DDF7-D12FACACB40D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9552;p30">
                <a:extLst>
                  <a:ext uri="{FF2B5EF4-FFF2-40B4-BE49-F238E27FC236}">
                    <a16:creationId xmlns:a16="http://schemas.microsoft.com/office/drawing/2014/main" id="{1AFE8D9C-680C-35E9-B4A2-B3DFFFDAC8E7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9553;p30">
                <a:extLst>
                  <a:ext uri="{FF2B5EF4-FFF2-40B4-BE49-F238E27FC236}">
                    <a16:creationId xmlns:a16="http://schemas.microsoft.com/office/drawing/2014/main" id="{A62FC6AC-304F-21C7-5EEE-E0E4600A1D6A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9554;p30">
                <a:extLst>
                  <a:ext uri="{FF2B5EF4-FFF2-40B4-BE49-F238E27FC236}">
                    <a16:creationId xmlns:a16="http://schemas.microsoft.com/office/drawing/2014/main" id="{95C6A465-47CE-7E62-A510-03A30041FB1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9555;p30">
                <a:extLst>
                  <a:ext uri="{FF2B5EF4-FFF2-40B4-BE49-F238E27FC236}">
                    <a16:creationId xmlns:a16="http://schemas.microsoft.com/office/drawing/2014/main" id="{AAA4DFAD-719D-AFD5-D576-F3B201DEEB5D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9556;p30">
                <a:extLst>
                  <a:ext uri="{FF2B5EF4-FFF2-40B4-BE49-F238E27FC236}">
                    <a16:creationId xmlns:a16="http://schemas.microsoft.com/office/drawing/2014/main" id="{D293CF8C-649C-0CC6-FD02-0A04045B44AA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9557;p30">
                <a:extLst>
                  <a:ext uri="{FF2B5EF4-FFF2-40B4-BE49-F238E27FC236}">
                    <a16:creationId xmlns:a16="http://schemas.microsoft.com/office/drawing/2014/main" id="{72283582-6B8E-E292-949A-9C54D4B8977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9558;p30">
                <a:extLst>
                  <a:ext uri="{FF2B5EF4-FFF2-40B4-BE49-F238E27FC236}">
                    <a16:creationId xmlns:a16="http://schemas.microsoft.com/office/drawing/2014/main" id="{712DD3A4-A246-04C0-385D-F531C1FEBE5E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9559;p30">
                <a:extLst>
                  <a:ext uri="{FF2B5EF4-FFF2-40B4-BE49-F238E27FC236}">
                    <a16:creationId xmlns:a16="http://schemas.microsoft.com/office/drawing/2014/main" id="{D86EBE13-FDC8-B85E-C2D6-74E07E190F0D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9560;p30">
                <a:extLst>
                  <a:ext uri="{FF2B5EF4-FFF2-40B4-BE49-F238E27FC236}">
                    <a16:creationId xmlns:a16="http://schemas.microsoft.com/office/drawing/2014/main" id="{62416D76-8455-A4FC-3FBE-F68258EBD2A3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9561;p30">
                <a:extLst>
                  <a:ext uri="{FF2B5EF4-FFF2-40B4-BE49-F238E27FC236}">
                    <a16:creationId xmlns:a16="http://schemas.microsoft.com/office/drawing/2014/main" id="{305D770B-625A-0679-6E2F-955C31C6C630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9562;p30">
                <a:extLst>
                  <a:ext uri="{FF2B5EF4-FFF2-40B4-BE49-F238E27FC236}">
                    <a16:creationId xmlns:a16="http://schemas.microsoft.com/office/drawing/2014/main" id="{5029EC9E-A253-81D6-E7AB-49A4C4EA802D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9563;p30">
                <a:extLst>
                  <a:ext uri="{FF2B5EF4-FFF2-40B4-BE49-F238E27FC236}">
                    <a16:creationId xmlns:a16="http://schemas.microsoft.com/office/drawing/2014/main" id="{594C4400-DDE5-7C49-A277-FF08606017CB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9564;p30">
                <a:extLst>
                  <a:ext uri="{FF2B5EF4-FFF2-40B4-BE49-F238E27FC236}">
                    <a16:creationId xmlns:a16="http://schemas.microsoft.com/office/drawing/2014/main" id="{9502545C-DB83-A4C1-C1FF-32D071F61336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9565;p30">
                <a:extLst>
                  <a:ext uri="{FF2B5EF4-FFF2-40B4-BE49-F238E27FC236}">
                    <a16:creationId xmlns:a16="http://schemas.microsoft.com/office/drawing/2014/main" id="{8A4C033E-32E5-3754-0646-B334E9615B78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9566;p30">
                <a:extLst>
                  <a:ext uri="{FF2B5EF4-FFF2-40B4-BE49-F238E27FC236}">
                    <a16:creationId xmlns:a16="http://schemas.microsoft.com/office/drawing/2014/main" id="{DF7FB5A0-009D-B905-45B3-FD79E5754554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9567;p30">
                <a:extLst>
                  <a:ext uri="{FF2B5EF4-FFF2-40B4-BE49-F238E27FC236}">
                    <a16:creationId xmlns:a16="http://schemas.microsoft.com/office/drawing/2014/main" id="{41C5818A-8BA0-A6AB-1249-8DB640FA8486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9568;p30">
                <a:extLst>
                  <a:ext uri="{FF2B5EF4-FFF2-40B4-BE49-F238E27FC236}">
                    <a16:creationId xmlns:a16="http://schemas.microsoft.com/office/drawing/2014/main" id="{7CDB5B51-0802-C8E3-8260-A96865263393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9569;p30">
                <a:extLst>
                  <a:ext uri="{FF2B5EF4-FFF2-40B4-BE49-F238E27FC236}">
                    <a16:creationId xmlns:a16="http://schemas.microsoft.com/office/drawing/2014/main" id="{F44CAB05-3CB4-F638-9FBB-61D8F10D94A0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9570;p30">
                <a:extLst>
                  <a:ext uri="{FF2B5EF4-FFF2-40B4-BE49-F238E27FC236}">
                    <a16:creationId xmlns:a16="http://schemas.microsoft.com/office/drawing/2014/main" id="{91A4145A-EE7D-4194-E779-FDFA34B93549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9571;p30">
                <a:extLst>
                  <a:ext uri="{FF2B5EF4-FFF2-40B4-BE49-F238E27FC236}">
                    <a16:creationId xmlns:a16="http://schemas.microsoft.com/office/drawing/2014/main" id="{909C3769-6A90-5A74-8D15-F5C04711C736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9572;p30">
                <a:extLst>
                  <a:ext uri="{FF2B5EF4-FFF2-40B4-BE49-F238E27FC236}">
                    <a16:creationId xmlns:a16="http://schemas.microsoft.com/office/drawing/2014/main" id="{174D20F7-EBC8-A214-FE50-C56D067BAB45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9573;p30">
                <a:extLst>
                  <a:ext uri="{FF2B5EF4-FFF2-40B4-BE49-F238E27FC236}">
                    <a16:creationId xmlns:a16="http://schemas.microsoft.com/office/drawing/2014/main" id="{CAA540AC-BDC5-D951-EC39-74443BFED159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9574;p30">
                <a:extLst>
                  <a:ext uri="{FF2B5EF4-FFF2-40B4-BE49-F238E27FC236}">
                    <a16:creationId xmlns:a16="http://schemas.microsoft.com/office/drawing/2014/main" id="{81424591-B0C5-C7ED-7C2B-B199ABD6EB71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9575;p30">
                <a:extLst>
                  <a:ext uri="{FF2B5EF4-FFF2-40B4-BE49-F238E27FC236}">
                    <a16:creationId xmlns:a16="http://schemas.microsoft.com/office/drawing/2014/main" id="{25778537-F837-85D5-63F1-D73CBDB1EFA2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9576;p30">
                <a:extLst>
                  <a:ext uri="{FF2B5EF4-FFF2-40B4-BE49-F238E27FC236}">
                    <a16:creationId xmlns:a16="http://schemas.microsoft.com/office/drawing/2014/main" id="{6DBF9E6E-4086-01C8-2FF4-8F0A0F2A7AC6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9577;p30">
                <a:extLst>
                  <a:ext uri="{FF2B5EF4-FFF2-40B4-BE49-F238E27FC236}">
                    <a16:creationId xmlns:a16="http://schemas.microsoft.com/office/drawing/2014/main" id="{4E3C96F5-2CC3-983D-BBA2-CC6B4580F785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9578;p30">
                <a:extLst>
                  <a:ext uri="{FF2B5EF4-FFF2-40B4-BE49-F238E27FC236}">
                    <a16:creationId xmlns:a16="http://schemas.microsoft.com/office/drawing/2014/main" id="{F32A4477-984C-5AA1-B468-740831793EA0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9579;p30">
                <a:extLst>
                  <a:ext uri="{FF2B5EF4-FFF2-40B4-BE49-F238E27FC236}">
                    <a16:creationId xmlns:a16="http://schemas.microsoft.com/office/drawing/2014/main" id="{1DCC4D0F-7CCD-E5E1-3651-E9EE75912A6D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9580;p30">
                <a:extLst>
                  <a:ext uri="{FF2B5EF4-FFF2-40B4-BE49-F238E27FC236}">
                    <a16:creationId xmlns:a16="http://schemas.microsoft.com/office/drawing/2014/main" id="{50AC40A1-4E42-1C49-E733-8CF38D5F33DD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9581;p30">
                <a:extLst>
                  <a:ext uri="{FF2B5EF4-FFF2-40B4-BE49-F238E27FC236}">
                    <a16:creationId xmlns:a16="http://schemas.microsoft.com/office/drawing/2014/main" id="{D3BE4E0D-0E3D-2FA6-858F-90CD2BC2761B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9582;p30">
                <a:extLst>
                  <a:ext uri="{FF2B5EF4-FFF2-40B4-BE49-F238E27FC236}">
                    <a16:creationId xmlns:a16="http://schemas.microsoft.com/office/drawing/2014/main" id="{2DF5694D-DE7A-D01F-720C-FDB38159B0A6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9583;p30">
                <a:extLst>
                  <a:ext uri="{FF2B5EF4-FFF2-40B4-BE49-F238E27FC236}">
                    <a16:creationId xmlns:a16="http://schemas.microsoft.com/office/drawing/2014/main" id="{3403AA8B-E6B0-C3F0-1BD1-7C9E6626264D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9584;p30">
                <a:extLst>
                  <a:ext uri="{FF2B5EF4-FFF2-40B4-BE49-F238E27FC236}">
                    <a16:creationId xmlns:a16="http://schemas.microsoft.com/office/drawing/2014/main" id="{427BDE9E-EDD8-A2EE-FAF3-BCC636BFD15C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9585;p30">
                <a:extLst>
                  <a:ext uri="{FF2B5EF4-FFF2-40B4-BE49-F238E27FC236}">
                    <a16:creationId xmlns:a16="http://schemas.microsoft.com/office/drawing/2014/main" id="{898336C7-AF42-D180-8514-0DA082BE7E83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9586;p30">
                <a:extLst>
                  <a:ext uri="{FF2B5EF4-FFF2-40B4-BE49-F238E27FC236}">
                    <a16:creationId xmlns:a16="http://schemas.microsoft.com/office/drawing/2014/main" id="{0D0435F1-3522-84A0-D1C9-1A3774C75488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9587;p30">
                <a:extLst>
                  <a:ext uri="{FF2B5EF4-FFF2-40B4-BE49-F238E27FC236}">
                    <a16:creationId xmlns:a16="http://schemas.microsoft.com/office/drawing/2014/main" id="{1963FA94-309F-2B3B-7C3A-5A701D5F97F6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9588;p30">
                <a:extLst>
                  <a:ext uri="{FF2B5EF4-FFF2-40B4-BE49-F238E27FC236}">
                    <a16:creationId xmlns:a16="http://schemas.microsoft.com/office/drawing/2014/main" id="{6C791C24-8249-8DD3-DC0B-2512FF1AB40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9589;p30">
                <a:extLst>
                  <a:ext uri="{FF2B5EF4-FFF2-40B4-BE49-F238E27FC236}">
                    <a16:creationId xmlns:a16="http://schemas.microsoft.com/office/drawing/2014/main" id="{906F6DE4-E6A6-9207-7D2B-053E1992AD71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9590;p30">
                <a:extLst>
                  <a:ext uri="{FF2B5EF4-FFF2-40B4-BE49-F238E27FC236}">
                    <a16:creationId xmlns:a16="http://schemas.microsoft.com/office/drawing/2014/main" id="{51F9CE1C-54F7-B098-8ED4-5F6B964F67FE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9591;p30">
                <a:extLst>
                  <a:ext uri="{FF2B5EF4-FFF2-40B4-BE49-F238E27FC236}">
                    <a16:creationId xmlns:a16="http://schemas.microsoft.com/office/drawing/2014/main" id="{3709F980-F47A-D5B3-A2CD-913DB84155CD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9592;p30">
                <a:extLst>
                  <a:ext uri="{FF2B5EF4-FFF2-40B4-BE49-F238E27FC236}">
                    <a16:creationId xmlns:a16="http://schemas.microsoft.com/office/drawing/2014/main" id="{B9609A38-B9DA-6127-0367-A56E048DEA8A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9593;p30">
                <a:extLst>
                  <a:ext uri="{FF2B5EF4-FFF2-40B4-BE49-F238E27FC236}">
                    <a16:creationId xmlns:a16="http://schemas.microsoft.com/office/drawing/2014/main" id="{5B3E8E00-0650-CDF8-8743-AFCE459B348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9594;p30">
                <a:extLst>
                  <a:ext uri="{FF2B5EF4-FFF2-40B4-BE49-F238E27FC236}">
                    <a16:creationId xmlns:a16="http://schemas.microsoft.com/office/drawing/2014/main" id="{0444547C-F523-A649-6F81-2D6FE8EB7E0D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9595;p30">
                <a:extLst>
                  <a:ext uri="{FF2B5EF4-FFF2-40B4-BE49-F238E27FC236}">
                    <a16:creationId xmlns:a16="http://schemas.microsoft.com/office/drawing/2014/main" id="{B9721DAA-C95F-D396-A7BB-A3474A73E934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9596;p30">
                <a:extLst>
                  <a:ext uri="{FF2B5EF4-FFF2-40B4-BE49-F238E27FC236}">
                    <a16:creationId xmlns:a16="http://schemas.microsoft.com/office/drawing/2014/main" id="{8473CD1A-CCCE-E682-FA7F-37A2FB20849B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9597;p30">
                <a:extLst>
                  <a:ext uri="{FF2B5EF4-FFF2-40B4-BE49-F238E27FC236}">
                    <a16:creationId xmlns:a16="http://schemas.microsoft.com/office/drawing/2014/main" id="{376244D0-F877-533C-2EC6-0D8D53C66F55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9598;p30">
                <a:extLst>
                  <a:ext uri="{FF2B5EF4-FFF2-40B4-BE49-F238E27FC236}">
                    <a16:creationId xmlns:a16="http://schemas.microsoft.com/office/drawing/2014/main" id="{87511E94-0244-0B66-C8E7-F808FDF06FE5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9599;p30">
                <a:extLst>
                  <a:ext uri="{FF2B5EF4-FFF2-40B4-BE49-F238E27FC236}">
                    <a16:creationId xmlns:a16="http://schemas.microsoft.com/office/drawing/2014/main" id="{C27D9F6C-1C95-F6D8-105F-44640210321C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9600;p30">
                <a:extLst>
                  <a:ext uri="{FF2B5EF4-FFF2-40B4-BE49-F238E27FC236}">
                    <a16:creationId xmlns:a16="http://schemas.microsoft.com/office/drawing/2014/main" id="{C49D052E-0115-24B9-35AD-17EA6958C2DA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9601;p30">
                <a:extLst>
                  <a:ext uri="{FF2B5EF4-FFF2-40B4-BE49-F238E27FC236}">
                    <a16:creationId xmlns:a16="http://schemas.microsoft.com/office/drawing/2014/main" id="{6BFB33F1-D522-64C6-BFD3-28A9C034FBAE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9602;p30">
                <a:extLst>
                  <a:ext uri="{FF2B5EF4-FFF2-40B4-BE49-F238E27FC236}">
                    <a16:creationId xmlns:a16="http://schemas.microsoft.com/office/drawing/2014/main" id="{C5B6878D-80E0-0C2A-22CA-E817CA010998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9603;p30">
                <a:extLst>
                  <a:ext uri="{FF2B5EF4-FFF2-40B4-BE49-F238E27FC236}">
                    <a16:creationId xmlns:a16="http://schemas.microsoft.com/office/drawing/2014/main" id="{25E545CC-5612-2770-F901-34B4F0DA24DC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9604;p30">
                <a:extLst>
                  <a:ext uri="{FF2B5EF4-FFF2-40B4-BE49-F238E27FC236}">
                    <a16:creationId xmlns:a16="http://schemas.microsoft.com/office/drawing/2014/main" id="{303ADD91-34A8-2E5A-D58D-64609EBA8EEC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9605;p30">
                <a:extLst>
                  <a:ext uri="{FF2B5EF4-FFF2-40B4-BE49-F238E27FC236}">
                    <a16:creationId xmlns:a16="http://schemas.microsoft.com/office/drawing/2014/main" id="{FF47FA28-6215-AB4A-A953-B1651FB1F6EE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9606;p30">
                <a:extLst>
                  <a:ext uri="{FF2B5EF4-FFF2-40B4-BE49-F238E27FC236}">
                    <a16:creationId xmlns:a16="http://schemas.microsoft.com/office/drawing/2014/main" id="{EFD41D5F-43ED-12E7-19B7-DE442C4D7CB3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9607;p30">
                <a:extLst>
                  <a:ext uri="{FF2B5EF4-FFF2-40B4-BE49-F238E27FC236}">
                    <a16:creationId xmlns:a16="http://schemas.microsoft.com/office/drawing/2014/main" id="{68CD3909-2BE0-7D92-592C-3C4979A3208D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9608;p30">
                <a:extLst>
                  <a:ext uri="{FF2B5EF4-FFF2-40B4-BE49-F238E27FC236}">
                    <a16:creationId xmlns:a16="http://schemas.microsoft.com/office/drawing/2014/main" id="{C773F946-217E-81F5-4CCA-CDFD76283041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9609;p30">
                <a:extLst>
                  <a:ext uri="{FF2B5EF4-FFF2-40B4-BE49-F238E27FC236}">
                    <a16:creationId xmlns:a16="http://schemas.microsoft.com/office/drawing/2014/main" id="{2D1A8E5B-4986-CEC9-0098-BECF507C86C4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9610;p30">
                <a:extLst>
                  <a:ext uri="{FF2B5EF4-FFF2-40B4-BE49-F238E27FC236}">
                    <a16:creationId xmlns:a16="http://schemas.microsoft.com/office/drawing/2014/main" id="{EA6D9C91-9B36-4A47-0778-97C1DE9C3FF7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9611;p30">
                <a:extLst>
                  <a:ext uri="{FF2B5EF4-FFF2-40B4-BE49-F238E27FC236}">
                    <a16:creationId xmlns:a16="http://schemas.microsoft.com/office/drawing/2014/main" id="{57193850-907B-A7DF-C874-2130D82D66AF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9612;p30">
                <a:extLst>
                  <a:ext uri="{FF2B5EF4-FFF2-40B4-BE49-F238E27FC236}">
                    <a16:creationId xmlns:a16="http://schemas.microsoft.com/office/drawing/2014/main" id="{BB58F175-F9B7-E5A6-E791-1FCBA1EF27B2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9613;p30">
                <a:extLst>
                  <a:ext uri="{FF2B5EF4-FFF2-40B4-BE49-F238E27FC236}">
                    <a16:creationId xmlns:a16="http://schemas.microsoft.com/office/drawing/2014/main" id="{CD289B50-5488-C0D0-BCBA-3ACCBFE4058C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9614;p30">
                <a:extLst>
                  <a:ext uri="{FF2B5EF4-FFF2-40B4-BE49-F238E27FC236}">
                    <a16:creationId xmlns:a16="http://schemas.microsoft.com/office/drawing/2014/main" id="{E906BDCA-3DC2-1354-29F2-F7E37F1E3632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9615;p30">
                <a:extLst>
                  <a:ext uri="{FF2B5EF4-FFF2-40B4-BE49-F238E27FC236}">
                    <a16:creationId xmlns:a16="http://schemas.microsoft.com/office/drawing/2014/main" id="{A2C84484-455C-1E5D-A1AD-7B56E6DD500D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9616;p30">
                <a:extLst>
                  <a:ext uri="{FF2B5EF4-FFF2-40B4-BE49-F238E27FC236}">
                    <a16:creationId xmlns:a16="http://schemas.microsoft.com/office/drawing/2014/main" id="{D1C178E8-0411-12F7-21B9-E4D82D4AB9E9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9617;p30">
                <a:extLst>
                  <a:ext uri="{FF2B5EF4-FFF2-40B4-BE49-F238E27FC236}">
                    <a16:creationId xmlns:a16="http://schemas.microsoft.com/office/drawing/2014/main" id="{E7AEAC7A-5D2B-BC94-B561-9111159D610A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9618;p30">
                <a:extLst>
                  <a:ext uri="{FF2B5EF4-FFF2-40B4-BE49-F238E27FC236}">
                    <a16:creationId xmlns:a16="http://schemas.microsoft.com/office/drawing/2014/main" id="{EBB1DA55-EFF0-D7C0-A592-7E9AC9521024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9619;p30">
                <a:extLst>
                  <a:ext uri="{FF2B5EF4-FFF2-40B4-BE49-F238E27FC236}">
                    <a16:creationId xmlns:a16="http://schemas.microsoft.com/office/drawing/2014/main" id="{ECB8F88D-EB53-F660-0534-C33B47C5E215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9620;p30">
                <a:extLst>
                  <a:ext uri="{FF2B5EF4-FFF2-40B4-BE49-F238E27FC236}">
                    <a16:creationId xmlns:a16="http://schemas.microsoft.com/office/drawing/2014/main" id="{989C759F-B916-871E-C042-B45F9FF1CC09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9621;p30">
                <a:extLst>
                  <a:ext uri="{FF2B5EF4-FFF2-40B4-BE49-F238E27FC236}">
                    <a16:creationId xmlns:a16="http://schemas.microsoft.com/office/drawing/2014/main" id="{BFBBEF36-8A34-E78E-FF98-43125C66EAC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9622;p30">
                <a:extLst>
                  <a:ext uri="{FF2B5EF4-FFF2-40B4-BE49-F238E27FC236}">
                    <a16:creationId xmlns:a16="http://schemas.microsoft.com/office/drawing/2014/main" id="{F398D4B4-043A-8D83-DDB4-ACB346D62234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9623;p30">
                <a:extLst>
                  <a:ext uri="{FF2B5EF4-FFF2-40B4-BE49-F238E27FC236}">
                    <a16:creationId xmlns:a16="http://schemas.microsoft.com/office/drawing/2014/main" id="{3E4CFC21-0B43-DC0F-D92B-DB871D3AA603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9624;p30">
                <a:extLst>
                  <a:ext uri="{FF2B5EF4-FFF2-40B4-BE49-F238E27FC236}">
                    <a16:creationId xmlns:a16="http://schemas.microsoft.com/office/drawing/2014/main" id="{1AF29415-EC6A-1379-615B-94F1748E50B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2" name="Google Shape;9625;p30">
                <a:extLst>
                  <a:ext uri="{FF2B5EF4-FFF2-40B4-BE49-F238E27FC236}">
                    <a16:creationId xmlns:a16="http://schemas.microsoft.com/office/drawing/2014/main" id="{E811E2A5-F03D-E604-BC5D-E2B4DD36DBD7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3" name="Google Shape;9626;p30">
                <a:extLst>
                  <a:ext uri="{FF2B5EF4-FFF2-40B4-BE49-F238E27FC236}">
                    <a16:creationId xmlns:a16="http://schemas.microsoft.com/office/drawing/2014/main" id="{23159E7F-B68C-8B6A-75EB-0023CD6F3E8B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9627;p30">
                <a:extLst>
                  <a:ext uri="{FF2B5EF4-FFF2-40B4-BE49-F238E27FC236}">
                    <a16:creationId xmlns:a16="http://schemas.microsoft.com/office/drawing/2014/main" id="{44186F91-332B-239C-57DF-F13ABDA7B68A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9628;p30">
                <a:extLst>
                  <a:ext uri="{FF2B5EF4-FFF2-40B4-BE49-F238E27FC236}">
                    <a16:creationId xmlns:a16="http://schemas.microsoft.com/office/drawing/2014/main" id="{7D30B803-7CB8-F425-2A30-E01C1EB60B7C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9629;p30">
                <a:extLst>
                  <a:ext uri="{FF2B5EF4-FFF2-40B4-BE49-F238E27FC236}">
                    <a16:creationId xmlns:a16="http://schemas.microsoft.com/office/drawing/2014/main" id="{05C70821-AE15-7172-667E-49D21EA340D6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9630;p30">
                <a:extLst>
                  <a:ext uri="{FF2B5EF4-FFF2-40B4-BE49-F238E27FC236}">
                    <a16:creationId xmlns:a16="http://schemas.microsoft.com/office/drawing/2014/main" id="{96B75198-34E3-200E-1BBF-E7BEB14C0AFC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9631;p30">
                <a:extLst>
                  <a:ext uri="{FF2B5EF4-FFF2-40B4-BE49-F238E27FC236}">
                    <a16:creationId xmlns:a16="http://schemas.microsoft.com/office/drawing/2014/main" id="{E08AD3B0-F9F2-E2CB-24C2-DA67AAA9B45D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9632;p30">
                <a:extLst>
                  <a:ext uri="{FF2B5EF4-FFF2-40B4-BE49-F238E27FC236}">
                    <a16:creationId xmlns:a16="http://schemas.microsoft.com/office/drawing/2014/main" id="{AD2E4C95-F54C-B6A4-D0C9-694DAE9CBE71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9633;p30">
                <a:extLst>
                  <a:ext uri="{FF2B5EF4-FFF2-40B4-BE49-F238E27FC236}">
                    <a16:creationId xmlns:a16="http://schemas.microsoft.com/office/drawing/2014/main" id="{6FDAA6A2-6CFD-3745-236F-05063274A31A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9634;p30">
                <a:extLst>
                  <a:ext uri="{FF2B5EF4-FFF2-40B4-BE49-F238E27FC236}">
                    <a16:creationId xmlns:a16="http://schemas.microsoft.com/office/drawing/2014/main" id="{D75C9E4D-7878-9C95-B297-3D3109C37F8B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9635;p30">
                <a:extLst>
                  <a:ext uri="{FF2B5EF4-FFF2-40B4-BE49-F238E27FC236}">
                    <a16:creationId xmlns:a16="http://schemas.microsoft.com/office/drawing/2014/main" id="{D16C2B7B-DCEA-EEE4-D44F-69456207E8BB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9636;p30">
                <a:extLst>
                  <a:ext uri="{FF2B5EF4-FFF2-40B4-BE49-F238E27FC236}">
                    <a16:creationId xmlns:a16="http://schemas.microsoft.com/office/drawing/2014/main" id="{B960A414-B10F-45B3-2C6D-C4609D16069D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9637;p30">
                <a:extLst>
                  <a:ext uri="{FF2B5EF4-FFF2-40B4-BE49-F238E27FC236}">
                    <a16:creationId xmlns:a16="http://schemas.microsoft.com/office/drawing/2014/main" id="{242EF340-CE59-06AA-4413-9D04E70C2204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9638;p30">
                <a:extLst>
                  <a:ext uri="{FF2B5EF4-FFF2-40B4-BE49-F238E27FC236}">
                    <a16:creationId xmlns:a16="http://schemas.microsoft.com/office/drawing/2014/main" id="{F479C46E-064F-C6D0-3F78-426DA5F97ED7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9639;p30">
                <a:extLst>
                  <a:ext uri="{FF2B5EF4-FFF2-40B4-BE49-F238E27FC236}">
                    <a16:creationId xmlns:a16="http://schemas.microsoft.com/office/drawing/2014/main" id="{EE13AE34-F589-7B32-505D-2ED915BE52A4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9640;p30">
                <a:extLst>
                  <a:ext uri="{FF2B5EF4-FFF2-40B4-BE49-F238E27FC236}">
                    <a16:creationId xmlns:a16="http://schemas.microsoft.com/office/drawing/2014/main" id="{012A28A6-F6B7-7B42-BF06-9FA4443A3D4F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9641;p30">
                <a:extLst>
                  <a:ext uri="{FF2B5EF4-FFF2-40B4-BE49-F238E27FC236}">
                    <a16:creationId xmlns:a16="http://schemas.microsoft.com/office/drawing/2014/main" id="{9A1051F0-F7E3-3415-A9E2-4ECDA922B74D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9642;p30">
                <a:extLst>
                  <a:ext uri="{FF2B5EF4-FFF2-40B4-BE49-F238E27FC236}">
                    <a16:creationId xmlns:a16="http://schemas.microsoft.com/office/drawing/2014/main" id="{CF1CAFFE-F3A1-A226-2FD8-5D4B0F3F0927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9643;p30">
                <a:extLst>
                  <a:ext uri="{FF2B5EF4-FFF2-40B4-BE49-F238E27FC236}">
                    <a16:creationId xmlns:a16="http://schemas.microsoft.com/office/drawing/2014/main" id="{1DC33ED0-1785-87CF-EE62-70AA9823C549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9644;p30">
                <a:extLst>
                  <a:ext uri="{FF2B5EF4-FFF2-40B4-BE49-F238E27FC236}">
                    <a16:creationId xmlns:a16="http://schemas.microsoft.com/office/drawing/2014/main" id="{3EF5DD11-9EF3-D7D9-ED02-F316158E7ABC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9645;p30">
                <a:extLst>
                  <a:ext uri="{FF2B5EF4-FFF2-40B4-BE49-F238E27FC236}">
                    <a16:creationId xmlns:a16="http://schemas.microsoft.com/office/drawing/2014/main" id="{3FC91B77-647F-2D0F-BC6C-05247E0D02B3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9646;p30">
                <a:extLst>
                  <a:ext uri="{FF2B5EF4-FFF2-40B4-BE49-F238E27FC236}">
                    <a16:creationId xmlns:a16="http://schemas.microsoft.com/office/drawing/2014/main" id="{8B280434-C01B-1C77-3C46-966F44ECA6A7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9647;p30">
                <a:extLst>
                  <a:ext uri="{FF2B5EF4-FFF2-40B4-BE49-F238E27FC236}">
                    <a16:creationId xmlns:a16="http://schemas.microsoft.com/office/drawing/2014/main" id="{BF5CCDA3-71B3-A215-224A-E895AF71FE47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9648;p30">
                <a:extLst>
                  <a:ext uri="{FF2B5EF4-FFF2-40B4-BE49-F238E27FC236}">
                    <a16:creationId xmlns:a16="http://schemas.microsoft.com/office/drawing/2014/main" id="{5F257CC9-7BD4-54AB-195F-5D6219D334FF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9649;p30">
                <a:extLst>
                  <a:ext uri="{FF2B5EF4-FFF2-40B4-BE49-F238E27FC236}">
                    <a16:creationId xmlns:a16="http://schemas.microsoft.com/office/drawing/2014/main" id="{8DD4E0E6-D78C-5E68-EC15-8BA2A5F6D0A3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7" name="Google Shape;9650;p30">
                <a:extLst>
                  <a:ext uri="{FF2B5EF4-FFF2-40B4-BE49-F238E27FC236}">
                    <a16:creationId xmlns:a16="http://schemas.microsoft.com/office/drawing/2014/main" id="{F55A5961-B416-B94A-16D3-53F883078184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9651;p30">
                <a:extLst>
                  <a:ext uri="{FF2B5EF4-FFF2-40B4-BE49-F238E27FC236}">
                    <a16:creationId xmlns:a16="http://schemas.microsoft.com/office/drawing/2014/main" id="{78A0AED7-3916-8C7B-E21D-A05ADC1EFC90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9652;p30">
                <a:extLst>
                  <a:ext uri="{FF2B5EF4-FFF2-40B4-BE49-F238E27FC236}">
                    <a16:creationId xmlns:a16="http://schemas.microsoft.com/office/drawing/2014/main" id="{37B9DA5B-4289-D81C-BD13-B66BFBE2D568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9653;p30">
                <a:extLst>
                  <a:ext uri="{FF2B5EF4-FFF2-40B4-BE49-F238E27FC236}">
                    <a16:creationId xmlns:a16="http://schemas.microsoft.com/office/drawing/2014/main" id="{01C869B3-9619-B23F-8594-6301F29D0A3C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9654;p30">
                <a:extLst>
                  <a:ext uri="{FF2B5EF4-FFF2-40B4-BE49-F238E27FC236}">
                    <a16:creationId xmlns:a16="http://schemas.microsoft.com/office/drawing/2014/main" id="{185B2F30-1142-8A88-6258-0FA6C9AF4C1D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9655;p30">
                <a:extLst>
                  <a:ext uri="{FF2B5EF4-FFF2-40B4-BE49-F238E27FC236}">
                    <a16:creationId xmlns:a16="http://schemas.microsoft.com/office/drawing/2014/main" id="{45C64B55-D3A8-9E67-F0BC-80701D34298D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9656;p30">
                <a:extLst>
                  <a:ext uri="{FF2B5EF4-FFF2-40B4-BE49-F238E27FC236}">
                    <a16:creationId xmlns:a16="http://schemas.microsoft.com/office/drawing/2014/main" id="{E1FEA4E7-0C81-AEE8-2ADC-871E6CB51D56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9657;p30">
                <a:extLst>
                  <a:ext uri="{FF2B5EF4-FFF2-40B4-BE49-F238E27FC236}">
                    <a16:creationId xmlns:a16="http://schemas.microsoft.com/office/drawing/2014/main" id="{2DC6C2BD-7C3E-55B6-85DF-B41176FEFC29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9658;p30">
                <a:extLst>
                  <a:ext uri="{FF2B5EF4-FFF2-40B4-BE49-F238E27FC236}">
                    <a16:creationId xmlns:a16="http://schemas.microsoft.com/office/drawing/2014/main" id="{34EC559B-6118-1BF4-016D-400EA76911CB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9659;p30">
                <a:extLst>
                  <a:ext uri="{FF2B5EF4-FFF2-40B4-BE49-F238E27FC236}">
                    <a16:creationId xmlns:a16="http://schemas.microsoft.com/office/drawing/2014/main" id="{D7CD6745-B105-B06F-30E1-83C776F3AF47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9660;p30">
                <a:extLst>
                  <a:ext uri="{FF2B5EF4-FFF2-40B4-BE49-F238E27FC236}">
                    <a16:creationId xmlns:a16="http://schemas.microsoft.com/office/drawing/2014/main" id="{D20D64E6-C0C8-6B57-4B08-980AAF7C7E11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9661;p30">
                <a:extLst>
                  <a:ext uri="{FF2B5EF4-FFF2-40B4-BE49-F238E27FC236}">
                    <a16:creationId xmlns:a16="http://schemas.microsoft.com/office/drawing/2014/main" id="{BAF1C2A1-38F7-4B82-AFAF-EB1F89727E65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9662;p30">
                <a:extLst>
                  <a:ext uri="{FF2B5EF4-FFF2-40B4-BE49-F238E27FC236}">
                    <a16:creationId xmlns:a16="http://schemas.microsoft.com/office/drawing/2014/main" id="{57476F75-215B-AE4C-09CD-C4005A66891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9663;p30">
                <a:extLst>
                  <a:ext uri="{FF2B5EF4-FFF2-40B4-BE49-F238E27FC236}">
                    <a16:creationId xmlns:a16="http://schemas.microsoft.com/office/drawing/2014/main" id="{403A18D9-4F1E-A4EE-C205-46C4CDC775C3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9664;p30">
                <a:extLst>
                  <a:ext uri="{FF2B5EF4-FFF2-40B4-BE49-F238E27FC236}">
                    <a16:creationId xmlns:a16="http://schemas.microsoft.com/office/drawing/2014/main" id="{5B2DF9E9-89BF-4CE4-D005-0818F4ADC0C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9665;p30">
                <a:extLst>
                  <a:ext uri="{FF2B5EF4-FFF2-40B4-BE49-F238E27FC236}">
                    <a16:creationId xmlns:a16="http://schemas.microsoft.com/office/drawing/2014/main" id="{66C2AA2E-ED1F-5AAF-369C-A7C356FA519C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9666;p30">
                <a:extLst>
                  <a:ext uri="{FF2B5EF4-FFF2-40B4-BE49-F238E27FC236}">
                    <a16:creationId xmlns:a16="http://schemas.microsoft.com/office/drawing/2014/main" id="{8161C293-436E-BB89-C9FE-FDA10AB062FD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9667;p30">
                <a:extLst>
                  <a:ext uri="{FF2B5EF4-FFF2-40B4-BE49-F238E27FC236}">
                    <a16:creationId xmlns:a16="http://schemas.microsoft.com/office/drawing/2014/main" id="{CDEA7997-E6AB-4B37-71D6-CE4E76F2CF5A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9668;p30">
                <a:extLst>
                  <a:ext uri="{FF2B5EF4-FFF2-40B4-BE49-F238E27FC236}">
                    <a16:creationId xmlns:a16="http://schemas.microsoft.com/office/drawing/2014/main" id="{4EDA39EF-B28F-CADD-AE5E-12FD25ADE2A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9669;p30">
                <a:extLst>
                  <a:ext uri="{FF2B5EF4-FFF2-40B4-BE49-F238E27FC236}">
                    <a16:creationId xmlns:a16="http://schemas.microsoft.com/office/drawing/2014/main" id="{B6D1593F-B273-056E-39BA-795705668BDF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9670;p30">
                <a:extLst>
                  <a:ext uri="{FF2B5EF4-FFF2-40B4-BE49-F238E27FC236}">
                    <a16:creationId xmlns:a16="http://schemas.microsoft.com/office/drawing/2014/main" id="{6DADAB12-4B43-9A03-21CA-A38BA9FF7A96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9671;p30">
                <a:extLst>
                  <a:ext uri="{FF2B5EF4-FFF2-40B4-BE49-F238E27FC236}">
                    <a16:creationId xmlns:a16="http://schemas.microsoft.com/office/drawing/2014/main" id="{C1BBBB71-BF39-3984-000F-05A82504B080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9672;p30">
                <a:extLst>
                  <a:ext uri="{FF2B5EF4-FFF2-40B4-BE49-F238E27FC236}">
                    <a16:creationId xmlns:a16="http://schemas.microsoft.com/office/drawing/2014/main" id="{208A6F07-2250-BAF4-4D0F-C860AB768D92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9673;p30">
                <a:extLst>
                  <a:ext uri="{FF2B5EF4-FFF2-40B4-BE49-F238E27FC236}">
                    <a16:creationId xmlns:a16="http://schemas.microsoft.com/office/drawing/2014/main" id="{CEA026C9-7EF3-3B12-E890-D66412AE60E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9674;p30">
                <a:extLst>
                  <a:ext uri="{FF2B5EF4-FFF2-40B4-BE49-F238E27FC236}">
                    <a16:creationId xmlns:a16="http://schemas.microsoft.com/office/drawing/2014/main" id="{21652138-8ED0-8E25-464D-2867F7075A75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9675;p30">
                <a:extLst>
                  <a:ext uri="{FF2B5EF4-FFF2-40B4-BE49-F238E27FC236}">
                    <a16:creationId xmlns:a16="http://schemas.microsoft.com/office/drawing/2014/main" id="{86998C12-DB0A-F84C-A1A3-6D11F1E9209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9676;p30">
                <a:extLst>
                  <a:ext uri="{FF2B5EF4-FFF2-40B4-BE49-F238E27FC236}">
                    <a16:creationId xmlns:a16="http://schemas.microsoft.com/office/drawing/2014/main" id="{2AC273E4-1F2B-A373-E474-2826D4CE1B53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9677;p30">
                <a:extLst>
                  <a:ext uri="{FF2B5EF4-FFF2-40B4-BE49-F238E27FC236}">
                    <a16:creationId xmlns:a16="http://schemas.microsoft.com/office/drawing/2014/main" id="{569DF8C5-8B54-2A5E-2E11-81783029AC7E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9678;p30">
                <a:extLst>
                  <a:ext uri="{FF2B5EF4-FFF2-40B4-BE49-F238E27FC236}">
                    <a16:creationId xmlns:a16="http://schemas.microsoft.com/office/drawing/2014/main" id="{536F219A-9DDA-BE62-D6D8-FA479E66C6C5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9679;p30">
                <a:extLst>
                  <a:ext uri="{FF2B5EF4-FFF2-40B4-BE49-F238E27FC236}">
                    <a16:creationId xmlns:a16="http://schemas.microsoft.com/office/drawing/2014/main" id="{E61E25B3-6CAB-8584-2DCC-2AB3A093FCAB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9680;p30">
                <a:extLst>
                  <a:ext uri="{FF2B5EF4-FFF2-40B4-BE49-F238E27FC236}">
                    <a16:creationId xmlns:a16="http://schemas.microsoft.com/office/drawing/2014/main" id="{98F819B0-B3C5-3AE0-D7CA-43A9E6123C9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9681;p30">
                <a:extLst>
                  <a:ext uri="{FF2B5EF4-FFF2-40B4-BE49-F238E27FC236}">
                    <a16:creationId xmlns:a16="http://schemas.microsoft.com/office/drawing/2014/main" id="{F0D1DF36-86CA-655C-C66E-31B572381B43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9682;p30">
                <a:extLst>
                  <a:ext uri="{FF2B5EF4-FFF2-40B4-BE49-F238E27FC236}">
                    <a16:creationId xmlns:a16="http://schemas.microsoft.com/office/drawing/2014/main" id="{6C021EC1-8B5F-A826-EEFC-2FB56702BC63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9683;p30">
                <a:extLst>
                  <a:ext uri="{FF2B5EF4-FFF2-40B4-BE49-F238E27FC236}">
                    <a16:creationId xmlns:a16="http://schemas.microsoft.com/office/drawing/2014/main" id="{5EC4B511-F747-A3EF-F17A-2712A0DADCCC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9684;p30">
                <a:extLst>
                  <a:ext uri="{FF2B5EF4-FFF2-40B4-BE49-F238E27FC236}">
                    <a16:creationId xmlns:a16="http://schemas.microsoft.com/office/drawing/2014/main" id="{B52CACC4-4D97-9672-3796-39F3ED14DBF5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9685;p30">
                <a:extLst>
                  <a:ext uri="{FF2B5EF4-FFF2-40B4-BE49-F238E27FC236}">
                    <a16:creationId xmlns:a16="http://schemas.microsoft.com/office/drawing/2014/main" id="{9D0AB712-A328-0939-D76F-61CFFC7066FD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9686;p30">
                <a:extLst>
                  <a:ext uri="{FF2B5EF4-FFF2-40B4-BE49-F238E27FC236}">
                    <a16:creationId xmlns:a16="http://schemas.microsoft.com/office/drawing/2014/main" id="{95D5B03A-6097-0484-8D4B-9DE8C13D46F5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9687;p30">
                <a:extLst>
                  <a:ext uri="{FF2B5EF4-FFF2-40B4-BE49-F238E27FC236}">
                    <a16:creationId xmlns:a16="http://schemas.microsoft.com/office/drawing/2014/main" id="{BEBA292B-1AD5-3ED3-EB36-4323C43D45F5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9688;p30">
                <a:extLst>
                  <a:ext uri="{FF2B5EF4-FFF2-40B4-BE49-F238E27FC236}">
                    <a16:creationId xmlns:a16="http://schemas.microsoft.com/office/drawing/2014/main" id="{6BD94AF0-E13D-4C7E-FAF3-4DF89BAA0696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9689;p30">
                <a:extLst>
                  <a:ext uri="{FF2B5EF4-FFF2-40B4-BE49-F238E27FC236}">
                    <a16:creationId xmlns:a16="http://schemas.microsoft.com/office/drawing/2014/main" id="{88A42199-F1CD-877B-CEF8-49D40AA1CBE0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9690;p30">
                <a:extLst>
                  <a:ext uri="{FF2B5EF4-FFF2-40B4-BE49-F238E27FC236}">
                    <a16:creationId xmlns:a16="http://schemas.microsoft.com/office/drawing/2014/main" id="{D8A44417-51A8-190D-E2CE-12673D8F779B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9691;p30">
                <a:extLst>
                  <a:ext uri="{FF2B5EF4-FFF2-40B4-BE49-F238E27FC236}">
                    <a16:creationId xmlns:a16="http://schemas.microsoft.com/office/drawing/2014/main" id="{3092E2DE-6CCD-5CE9-AF64-582C0614FC30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9692;p30">
                <a:extLst>
                  <a:ext uri="{FF2B5EF4-FFF2-40B4-BE49-F238E27FC236}">
                    <a16:creationId xmlns:a16="http://schemas.microsoft.com/office/drawing/2014/main" id="{DDCE580F-D3DE-1BF7-F588-A4F922C40F20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9693;p30">
                <a:extLst>
                  <a:ext uri="{FF2B5EF4-FFF2-40B4-BE49-F238E27FC236}">
                    <a16:creationId xmlns:a16="http://schemas.microsoft.com/office/drawing/2014/main" id="{1427CB52-D61A-6A6B-56C1-517BA3B295AE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9694;p30">
                <a:extLst>
                  <a:ext uri="{FF2B5EF4-FFF2-40B4-BE49-F238E27FC236}">
                    <a16:creationId xmlns:a16="http://schemas.microsoft.com/office/drawing/2014/main" id="{D5284728-2379-A633-39E2-42895E5361CC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9695;p30">
                <a:extLst>
                  <a:ext uri="{FF2B5EF4-FFF2-40B4-BE49-F238E27FC236}">
                    <a16:creationId xmlns:a16="http://schemas.microsoft.com/office/drawing/2014/main" id="{9CEC44A3-04E5-3CA4-5315-C75F9FB833CB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9696;p30">
                <a:extLst>
                  <a:ext uri="{FF2B5EF4-FFF2-40B4-BE49-F238E27FC236}">
                    <a16:creationId xmlns:a16="http://schemas.microsoft.com/office/drawing/2014/main" id="{51F0C752-5C19-7E77-A5D7-A09250AACA68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9697;p30">
                <a:extLst>
                  <a:ext uri="{FF2B5EF4-FFF2-40B4-BE49-F238E27FC236}">
                    <a16:creationId xmlns:a16="http://schemas.microsoft.com/office/drawing/2014/main" id="{D1C8C6DC-1D39-FB8D-8EF0-8A8C1480631F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9698;p30">
                <a:extLst>
                  <a:ext uri="{FF2B5EF4-FFF2-40B4-BE49-F238E27FC236}">
                    <a16:creationId xmlns:a16="http://schemas.microsoft.com/office/drawing/2014/main" id="{8927140B-C50B-4D61-3C2E-DB5C4C4144B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9699;p30">
                <a:extLst>
                  <a:ext uri="{FF2B5EF4-FFF2-40B4-BE49-F238E27FC236}">
                    <a16:creationId xmlns:a16="http://schemas.microsoft.com/office/drawing/2014/main" id="{113E9684-7735-937A-762D-C98635B023C8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9700;p30">
                <a:extLst>
                  <a:ext uri="{FF2B5EF4-FFF2-40B4-BE49-F238E27FC236}">
                    <a16:creationId xmlns:a16="http://schemas.microsoft.com/office/drawing/2014/main" id="{900E4512-D95D-BACE-6B9E-EAD77EA58B5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9701;p30">
                <a:extLst>
                  <a:ext uri="{FF2B5EF4-FFF2-40B4-BE49-F238E27FC236}">
                    <a16:creationId xmlns:a16="http://schemas.microsoft.com/office/drawing/2014/main" id="{D4B8DFF4-B767-B788-3E69-C0E0C05214BC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9702;p30">
                <a:extLst>
                  <a:ext uri="{FF2B5EF4-FFF2-40B4-BE49-F238E27FC236}">
                    <a16:creationId xmlns:a16="http://schemas.microsoft.com/office/drawing/2014/main" id="{2B8B4F2D-08A0-E785-2005-D6639B16F0D5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9703;p30">
                <a:extLst>
                  <a:ext uri="{FF2B5EF4-FFF2-40B4-BE49-F238E27FC236}">
                    <a16:creationId xmlns:a16="http://schemas.microsoft.com/office/drawing/2014/main" id="{B97BFC32-A85B-500F-CBA5-5B08C08485AA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9704;p30">
                <a:extLst>
                  <a:ext uri="{FF2B5EF4-FFF2-40B4-BE49-F238E27FC236}">
                    <a16:creationId xmlns:a16="http://schemas.microsoft.com/office/drawing/2014/main" id="{442533B3-EFE1-BAF6-ACEE-B9D080E305BD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9705;p30">
                <a:extLst>
                  <a:ext uri="{FF2B5EF4-FFF2-40B4-BE49-F238E27FC236}">
                    <a16:creationId xmlns:a16="http://schemas.microsoft.com/office/drawing/2014/main" id="{3354C545-A7D1-7E15-FA25-2D9B140E653A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9706;p30">
                <a:extLst>
                  <a:ext uri="{FF2B5EF4-FFF2-40B4-BE49-F238E27FC236}">
                    <a16:creationId xmlns:a16="http://schemas.microsoft.com/office/drawing/2014/main" id="{8E4ED80E-E8F1-FDE2-2B99-FE458192E958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9707;p30">
                <a:extLst>
                  <a:ext uri="{FF2B5EF4-FFF2-40B4-BE49-F238E27FC236}">
                    <a16:creationId xmlns:a16="http://schemas.microsoft.com/office/drawing/2014/main" id="{2EB78C04-E589-4CEE-39E9-4E20B1EB68CE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9708;p30">
                <a:extLst>
                  <a:ext uri="{FF2B5EF4-FFF2-40B4-BE49-F238E27FC236}">
                    <a16:creationId xmlns:a16="http://schemas.microsoft.com/office/drawing/2014/main" id="{41F76ED5-6127-2E0C-3A4E-273BC66A5778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9709;p30">
                <a:extLst>
                  <a:ext uri="{FF2B5EF4-FFF2-40B4-BE49-F238E27FC236}">
                    <a16:creationId xmlns:a16="http://schemas.microsoft.com/office/drawing/2014/main" id="{80EEB19F-6A14-43C3-4E04-D61A2FEEED4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9710;p30">
                <a:extLst>
                  <a:ext uri="{FF2B5EF4-FFF2-40B4-BE49-F238E27FC236}">
                    <a16:creationId xmlns:a16="http://schemas.microsoft.com/office/drawing/2014/main" id="{51669E3E-DC02-72AA-BDB3-E4CFF31FB4B9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9711;p30">
                <a:extLst>
                  <a:ext uri="{FF2B5EF4-FFF2-40B4-BE49-F238E27FC236}">
                    <a16:creationId xmlns:a16="http://schemas.microsoft.com/office/drawing/2014/main" id="{9087D563-140D-784C-C41F-4076CAB75D94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9712;p30">
                <a:extLst>
                  <a:ext uri="{FF2B5EF4-FFF2-40B4-BE49-F238E27FC236}">
                    <a16:creationId xmlns:a16="http://schemas.microsoft.com/office/drawing/2014/main" id="{99C3937C-39EA-5DFE-71B4-0C695FC3BD0B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9713;p30">
                <a:extLst>
                  <a:ext uri="{FF2B5EF4-FFF2-40B4-BE49-F238E27FC236}">
                    <a16:creationId xmlns:a16="http://schemas.microsoft.com/office/drawing/2014/main" id="{78A0C2AC-964D-3417-C525-C7D57D0C4934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9714;p30">
                <a:extLst>
                  <a:ext uri="{FF2B5EF4-FFF2-40B4-BE49-F238E27FC236}">
                    <a16:creationId xmlns:a16="http://schemas.microsoft.com/office/drawing/2014/main" id="{C0EEB6EE-961F-45DD-3C7E-3D7DF412CEF4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9715;p30">
                <a:extLst>
                  <a:ext uri="{FF2B5EF4-FFF2-40B4-BE49-F238E27FC236}">
                    <a16:creationId xmlns:a16="http://schemas.microsoft.com/office/drawing/2014/main" id="{D154C9BE-3202-81CB-325F-8C1B9321C61A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9716;p30">
                <a:extLst>
                  <a:ext uri="{FF2B5EF4-FFF2-40B4-BE49-F238E27FC236}">
                    <a16:creationId xmlns:a16="http://schemas.microsoft.com/office/drawing/2014/main" id="{5E394390-820D-6226-46AE-3AEDD9B0C711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9717;p30">
                <a:extLst>
                  <a:ext uri="{FF2B5EF4-FFF2-40B4-BE49-F238E27FC236}">
                    <a16:creationId xmlns:a16="http://schemas.microsoft.com/office/drawing/2014/main" id="{664BF969-40D7-4268-F7C7-20BDBCCA8F4B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9718;p30">
                <a:extLst>
                  <a:ext uri="{FF2B5EF4-FFF2-40B4-BE49-F238E27FC236}">
                    <a16:creationId xmlns:a16="http://schemas.microsoft.com/office/drawing/2014/main" id="{B4A9EECF-E3AF-4C91-9F69-27E5C07755BC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9719;p30">
                <a:extLst>
                  <a:ext uri="{FF2B5EF4-FFF2-40B4-BE49-F238E27FC236}">
                    <a16:creationId xmlns:a16="http://schemas.microsoft.com/office/drawing/2014/main" id="{5DF2BDB9-9841-7450-2576-B19E82C44072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9720;p30">
                <a:extLst>
                  <a:ext uri="{FF2B5EF4-FFF2-40B4-BE49-F238E27FC236}">
                    <a16:creationId xmlns:a16="http://schemas.microsoft.com/office/drawing/2014/main" id="{5C3A682B-9FA6-DC92-A4EB-ABCA5FCEFCE7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9721;p30">
                <a:extLst>
                  <a:ext uri="{FF2B5EF4-FFF2-40B4-BE49-F238E27FC236}">
                    <a16:creationId xmlns:a16="http://schemas.microsoft.com/office/drawing/2014/main" id="{E7CF5971-B640-8B80-D058-F1FFF1165E09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9722;p30">
                <a:extLst>
                  <a:ext uri="{FF2B5EF4-FFF2-40B4-BE49-F238E27FC236}">
                    <a16:creationId xmlns:a16="http://schemas.microsoft.com/office/drawing/2014/main" id="{3ED7429D-EE67-2832-C9DF-1CC25BEBB23E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9723;p30">
                <a:extLst>
                  <a:ext uri="{FF2B5EF4-FFF2-40B4-BE49-F238E27FC236}">
                    <a16:creationId xmlns:a16="http://schemas.microsoft.com/office/drawing/2014/main" id="{40D15E9D-4370-BA22-E48B-BD8D4B3CD4FC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9724;p30">
                <a:extLst>
                  <a:ext uri="{FF2B5EF4-FFF2-40B4-BE49-F238E27FC236}">
                    <a16:creationId xmlns:a16="http://schemas.microsoft.com/office/drawing/2014/main" id="{00771594-A954-E5E6-9AC2-73E01046B27C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9725;p30">
                <a:extLst>
                  <a:ext uri="{FF2B5EF4-FFF2-40B4-BE49-F238E27FC236}">
                    <a16:creationId xmlns:a16="http://schemas.microsoft.com/office/drawing/2014/main" id="{134D91CC-59EB-8B73-9A4F-887855AA28E9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9726;p30">
                <a:extLst>
                  <a:ext uri="{FF2B5EF4-FFF2-40B4-BE49-F238E27FC236}">
                    <a16:creationId xmlns:a16="http://schemas.microsoft.com/office/drawing/2014/main" id="{73188EA3-E2D7-3A20-9AF0-657E9C320F83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9727;p30">
                <a:extLst>
                  <a:ext uri="{FF2B5EF4-FFF2-40B4-BE49-F238E27FC236}">
                    <a16:creationId xmlns:a16="http://schemas.microsoft.com/office/drawing/2014/main" id="{99CE2A7B-900D-FBBC-F7B7-1F2B5827225B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9728;p30">
                <a:extLst>
                  <a:ext uri="{FF2B5EF4-FFF2-40B4-BE49-F238E27FC236}">
                    <a16:creationId xmlns:a16="http://schemas.microsoft.com/office/drawing/2014/main" id="{BCD9A677-6D93-04AE-ECDD-0A5997FE3EAC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9729;p30">
              <a:extLst>
                <a:ext uri="{FF2B5EF4-FFF2-40B4-BE49-F238E27FC236}">
                  <a16:creationId xmlns:a16="http://schemas.microsoft.com/office/drawing/2014/main" id="{F1EBE426-F9E3-2439-116A-F5D0BAED4FC6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1" name="Google Shape;9730;p30">
                <a:extLst>
                  <a:ext uri="{FF2B5EF4-FFF2-40B4-BE49-F238E27FC236}">
                    <a16:creationId xmlns:a16="http://schemas.microsoft.com/office/drawing/2014/main" id="{F9A7C3D6-CD5B-4970-FF49-36DFB2F45148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731;p30">
                <a:extLst>
                  <a:ext uri="{FF2B5EF4-FFF2-40B4-BE49-F238E27FC236}">
                    <a16:creationId xmlns:a16="http://schemas.microsoft.com/office/drawing/2014/main" id="{0D8810B1-3EEF-4A2A-CD18-9AC3B68AF03C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732;p30">
                <a:extLst>
                  <a:ext uri="{FF2B5EF4-FFF2-40B4-BE49-F238E27FC236}">
                    <a16:creationId xmlns:a16="http://schemas.microsoft.com/office/drawing/2014/main" id="{1C4414B3-A1A0-DCE2-3CE8-7B194EDF238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733;p30">
                <a:extLst>
                  <a:ext uri="{FF2B5EF4-FFF2-40B4-BE49-F238E27FC236}">
                    <a16:creationId xmlns:a16="http://schemas.microsoft.com/office/drawing/2014/main" id="{FC2BFE49-3430-A8C7-5BB0-8F785E18A1C4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734;p30">
                <a:extLst>
                  <a:ext uri="{FF2B5EF4-FFF2-40B4-BE49-F238E27FC236}">
                    <a16:creationId xmlns:a16="http://schemas.microsoft.com/office/drawing/2014/main" id="{38B5D217-0454-18EA-202A-DBD46DDA273D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735;p30">
                <a:extLst>
                  <a:ext uri="{FF2B5EF4-FFF2-40B4-BE49-F238E27FC236}">
                    <a16:creationId xmlns:a16="http://schemas.microsoft.com/office/drawing/2014/main" id="{C474784D-FDC5-A5C8-1760-8E0EE484C1B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736;p30">
                <a:extLst>
                  <a:ext uri="{FF2B5EF4-FFF2-40B4-BE49-F238E27FC236}">
                    <a16:creationId xmlns:a16="http://schemas.microsoft.com/office/drawing/2014/main" id="{04E3CF1A-5F01-FFF8-00CD-CCA7F177EBD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737;p30">
                <a:extLst>
                  <a:ext uri="{FF2B5EF4-FFF2-40B4-BE49-F238E27FC236}">
                    <a16:creationId xmlns:a16="http://schemas.microsoft.com/office/drawing/2014/main" id="{5D12A01F-8B70-0ADA-78AB-80F0E2B7F8F9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738;p30">
                <a:extLst>
                  <a:ext uri="{FF2B5EF4-FFF2-40B4-BE49-F238E27FC236}">
                    <a16:creationId xmlns:a16="http://schemas.microsoft.com/office/drawing/2014/main" id="{348592B3-4DEF-7A1E-E241-33E643683AFD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739;p30">
                <a:extLst>
                  <a:ext uri="{FF2B5EF4-FFF2-40B4-BE49-F238E27FC236}">
                    <a16:creationId xmlns:a16="http://schemas.microsoft.com/office/drawing/2014/main" id="{30E576B4-9291-CF3C-CF7D-D8BC09E00F99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740;p30">
                <a:extLst>
                  <a:ext uri="{FF2B5EF4-FFF2-40B4-BE49-F238E27FC236}">
                    <a16:creationId xmlns:a16="http://schemas.microsoft.com/office/drawing/2014/main" id="{FF7C5FB2-E520-16BF-A1CC-68316AE0D753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741;p30">
                <a:extLst>
                  <a:ext uri="{FF2B5EF4-FFF2-40B4-BE49-F238E27FC236}">
                    <a16:creationId xmlns:a16="http://schemas.microsoft.com/office/drawing/2014/main" id="{1158F799-CDBC-0EFA-3CFF-693C0BF0EADF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742;p30">
                <a:extLst>
                  <a:ext uri="{FF2B5EF4-FFF2-40B4-BE49-F238E27FC236}">
                    <a16:creationId xmlns:a16="http://schemas.microsoft.com/office/drawing/2014/main" id="{AAA3FD27-3EC1-559E-BD4F-8A670EE4F4BB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743;p30">
                <a:extLst>
                  <a:ext uri="{FF2B5EF4-FFF2-40B4-BE49-F238E27FC236}">
                    <a16:creationId xmlns:a16="http://schemas.microsoft.com/office/drawing/2014/main" id="{63304EA1-FA89-9701-BEE6-F0DADDA70C4B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744;p30">
                <a:extLst>
                  <a:ext uri="{FF2B5EF4-FFF2-40B4-BE49-F238E27FC236}">
                    <a16:creationId xmlns:a16="http://schemas.microsoft.com/office/drawing/2014/main" id="{109302FE-4D5B-B72C-8228-818AA0F8AEDB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745;p30">
                <a:extLst>
                  <a:ext uri="{FF2B5EF4-FFF2-40B4-BE49-F238E27FC236}">
                    <a16:creationId xmlns:a16="http://schemas.microsoft.com/office/drawing/2014/main" id="{8AC2FA83-013F-550D-EB5C-C9E56713860F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746;p30">
                <a:extLst>
                  <a:ext uri="{FF2B5EF4-FFF2-40B4-BE49-F238E27FC236}">
                    <a16:creationId xmlns:a16="http://schemas.microsoft.com/office/drawing/2014/main" id="{A92961DE-A0FD-9D95-42D8-7E95710AF279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747;p30">
                <a:extLst>
                  <a:ext uri="{FF2B5EF4-FFF2-40B4-BE49-F238E27FC236}">
                    <a16:creationId xmlns:a16="http://schemas.microsoft.com/office/drawing/2014/main" id="{01A07E29-A36E-23B7-835B-FFB2F253FB98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748;p30">
                <a:extLst>
                  <a:ext uri="{FF2B5EF4-FFF2-40B4-BE49-F238E27FC236}">
                    <a16:creationId xmlns:a16="http://schemas.microsoft.com/office/drawing/2014/main" id="{4CDA379E-C05C-4C95-8164-B290220279CE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749;p30">
                <a:extLst>
                  <a:ext uri="{FF2B5EF4-FFF2-40B4-BE49-F238E27FC236}">
                    <a16:creationId xmlns:a16="http://schemas.microsoft.com/office/drawing/2014/main" id="{14B15EBB-AF99-D31B-DAF3-C0621F80FE42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750;p30">
                <a:extLst>
                  <a:ext uri="{FF2B5EF4-FFF2-40B4-BE49-F238E27FC236}">
                    <a16:creationId xmlns:a16="http://schemas.microsoft.com/office/drawing/2014/main" id="{3AC1234C-25C9-3087-7B7F-2BF5DADACA6F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4" name="Google Shape;9751;p30">
                <a:extLst>
                  <a:ext uri="{FF2B5EF4-FFF2-40B4-BE49-F238E27FC236}">
                    <a16:creationId xmlns:a16="http://schemas.microsoft.com/office/drawing/2014/main" id="{457ACC86-B495-2514-8417-E3E280E2FB04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5" name="Google Shape;9752;p30">
                <a:extLst>
                  <a:ext uri="{FF2B5EF4-FFF2-40B4-BE49-F238E27FC236}">
                    <a16:creationId xmlns:a16="http://schemas.microsoft.com/office/drawing/2014/main" id="{729BF164-E73C-2917-FEB9-699EEF3C48EE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6" name="Google Shape;9753;p30">
                <a:extLst>
                  <a:ext uri="{FF2B5EF4-FFF2-40B4-BE49-F238E27FC236}">
                    <a16:creationId xmlns:a16="http://schemas.microsoft.com/office/drawing/2014/main" id="{6DF45F38-1F4E-2F72-9F4B-F43BB74D829E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7" name="Google Shape;9754;p30">
                <a:extLst>
                  <a:ext uri="{FF2B5EF4-FFF2-40B4-BE49-F238E27FC236}">
                    <a16:creationId xmlns:a16="http://schemas.microsoft.com/office/drawing/2014/main" id="{8C0A2964-1A75-7C02-2819-66D2A8C1BAAD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8" name="Google Shape;9755;p30">
                <a:extLst>
                  <a:ext uri="{FF2B5EF4-FFF2-40B4-BE49-F238E27FC236}">
                    <a16:creationId xmlns:a16="http://schemas.microsoft.com/office/drawing/2014/main" id="{FFCAAC28-CD4D-7130-1E3D-BFE150F27B3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756;p30">
                <a:extLst>
                  <a:ext uri="{FF2B5EF4-FFF2-40B4-BE49-F238E27FC236}">
                    <a16:creationId xmlns:a16="http://schemas.microsoft.com/office/drawing/2014/main" id="{DE81ED45-3E4C-2A9E-4958-9F50F559E38E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0" name="Google Shape;9757;p30">
                <a:extLst>
                  <a:ext uri="{FF2B5EF4-FFF2-40B4-BE49-F238E27FC236}">
                    <a16:creationId xmlns:a16="http://schemas.microsoft.com/office/drawing/2014/main" id="{1E9A9F6A-1C2B-463C-2CD6-3554F61E76C2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1" name="Google Shape;9758;p30">
                <a:extLst>
                  <a:ext uri="{FF2B5EF4-FFF2-40B4-BE49-F238E27FC236}">
                    <a16:creationId xmlns:a16="http://schemas.microsoft.com/office/drawing/2014/main" id="{36C4C3DB-D42C-2332-C533-825EB5E36BAF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759;p30">
                <a:extLst>
                  <a:ext uri="{FF2B5EF4-FFF2-40B4-BE49-F238E27FC236}">
                    <a16:creationId xmlns:a16="http://schemas.microsoft.com/office/drawing/2014/main" id="{3FBE29D3-5FF6-B75C-CD6E-976B1F21C303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3" name="Google Shape;9760;p30">
                <a:extLst>
                  <a:ext uri="{FF2B5EF4-FFF2-40B4-BE49-F238E27FC236}">
                    <a16:creationId xmlns:a16="http://schemas.microsoft.com/office/drawing/2014/main" id="{3BDBA556-DE0D-A55B-0312-DC59C9641384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4" name="Google Shape;9761;p30">
                <a:extLst>
                  <a:ext uri="{FF2B5EF4-FFF2-40B4-BE49-F238E27FC236}">
                    <a16:creationId xmlns:a16="http://schemas.microsoft.com/office/drawing/2014/main" id="{19C87697-3C70-67D6-E5C0-8A53A8907621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5" name="Google Shape;9762;p30">
                <a:extLst>
                  <a:ext uri="{FF2B5EF4-FFF2-40B4-BE49-F238E27FC236}">
                    <a16:creationId xmlns:a16="http://schemas.microsoft.com/office/drawing/2014/main" id="{3D56A6DE-7482-657D-8A99-07EF0D265EC1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6" name="Google Shape;9763;p30">
                <a:extLst>
                  <a:ext uri="{FF2B5EF4-FFF2-40B4-BE49-F238E27FC236}">
                    <a16:creationId xmlns:a16="http://schemas.microsoft.com/office/drawing/2014/main" id="{EACC0C53-44CA-43BB-55F8-3760F0FF4B8D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7" name="Google Shape;9764;p30">
                <a:extLst>
                  <a:ext uri="{FF2B5EF4-FFF2-40B4-BE49-F238E27FC236}">
                    <a16:creationId xmlns:a16="http://schemas.microsoft.com/office/drawing/2014/main" id="{3803932C-0DA6-C999-4F3F-964516EC2993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8" name="Google Shape;9765;p30">
                <a:extLst>
                  <a:ext uri="{FF2B5EF4-FFF2-40B4-BE49-F238E27FC236}">
                    <a16:creationId xmlns:a16="http://schemas.microsoft.com/office/drawing/2014/main" id="{8F606907-46EA-D67E-8994-90FDD7660959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9" name="Google Shape;9766;p30">
                <a:extLst>
                  <a:ext uri="{FF2B5EF4-FFF2-40B4-BE49-F238E27FC236}">
                    <a16:creationId xmlns:a16="http://schemas.microsoft.com/office/drawing/2014/main" id="{6D40AEB3-FED7-D041-0D42-DFBA16541B7F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0" name="Google Shape;9767;p30">
                <a:extLst>
                  <a:ext uri="{FF2B5EF4-FFF2-40B4-BE49-F238E27FC236}">
                    <a16:creationId xmlns:a16="http://schemas.microsoft.com/office/drawing/2014/main" id="{3E098085-8062-EFF7-DD7C-4C575DF7C373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1" name="Google Shape;9768;p30">
                <a:extLst>
                  <a:ext uri="{FF2B5EF4-FFF2-40B4-BE49-F238E27FC236}">
                    <a16:creationId xmlns:a16="http://schemas.microsoft.com/office/drawing/2014/main" id="{4460B28E-99DF-1072-1E0E-FCA91C44237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2" name="Google Shape;9769;p30">
                <a:extLst>
                  <a:ext uri="{FF2B5EF4-FFF2-40B4-BE49-F238E27FC236}">
                    <a16:creationId xmlns:a16="http://schemas.microsoft.com/office/drawing/2014/main" id="{8A9D19B1-266D-0BCB-973C-000CC4F32328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3" name="Google Shape;9770;p30">
                <a:extLst>
                  <a:ext uri="{FF2B5EF4-FFF2-40B4-BE49-F238E27FC236}">
                    <a16:creationId xmlns:a16="http://schemas.microsoft.com/office/drawing/2014/main" id="{0EA8BF52-39DF-0C85-F906-9356AFB86255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4" name="Google Shape;9771;p30">
                <a:extLst>
                  <a:ext uri="{FF2B5EF4-FFF2-40B4-BE49-F238E27FC236}">
                    <a16:creationId xmlns:a16="http://schemas.microsoft.com/office/drawing/2014/main" id="{F115171D-B58E-0A8C-F6CC-930EA85CC893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5" name="Google Shape;9772;p30">
                <a:extLst>
                  <a:ext uri="{FF2B5EF4-FFF2-40B4-BE49-F238E27FC236}">
                    <a16:creationId xmlns:a16="http://schemas.microsoft.com/office/drawing/2014/main" id="{B031EB76-127C-C5FB-4972-0129AA1F9FF2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6" name="Google Shape;9773;p30">
                <a:extLst>
                  <a:ext uri="{FF2B5EF4-FFF2-40B4-BE49-F238E27FC236}">
                    <a16:creationId xmlns:a16="http://schemas.microsoft.com/office/drawing/2014/main" id="{274C150E-D494-64C9-A66E-B820342111E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7" name="Google Shape;9774;p30">
                <a:extLst>
                  <a:ext uri="{FF2B5EF4-FFF2-40B4-BE49-F238E27FC236}">
                    <a16:creationId xmlns:a16="http://schemas.microsoft.com/office/drawing/2014/main" id="{CA023FA7-40C6-18BD-D367-1C107B27404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8" name="Google Shape;9775;p30">
                <a:extLst>
                  <a:ext uri="{FF2B5EF4-FFF2-40B4-BE49-F238E27FC236}">
                    <a16:creationId xmlns:a16="http://schemas.microsoft.com/office/drawing/2014/main" id="{117C68EC-E807-CDE8-08A0-0C5A4B3A4024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9" name="Google Shape;9776;p30">
                <a:extLst>
                  <a:ext uri="{FF2B5EF4-FFF2-40B4-BE49-F238E27FC236}">
                    <a16:creationId xmlns:a16="http://schemas.microsoft.com/office/drawing/2014/main" id="{5BD0870B-99D4-3B6A-098C-0979B9577F00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9777;p30">
                <a:extLst>
                  <a:ext uri="{FF2B5EF4-FFF2-40B4-BE49-F238E27FC236}">
                    <a16:creationId xmlns:a16="http://schemas.microsoft.com/office/drawing/2014/main" id="{E2007931-95A1-16B1-27F7-935A715BA618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9778;p30">
                <a:extLst>
                  <a:ext uri="{FF2B5EF4-FFF2-40B4-BE49-F238E27FC236}">
                    <a16:creationId xmlns:a16="http://schemas.microsoft.com/office/drawing/2014/main" id="{B9316ABC-F2D8-FD91-08A2-20487328E22C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9779;p30">
                <a:extLst>
                  <a:ext uri="{FF2B5EF4-FFF2-40B4-BE49-F238E27FC236}">
                    <a16:creationId xmlns:a16="http://schemas.microsoft.com/office/drawing/2014/main" id="{1B22B2BE-A273-1D3D-18DA-E7D26D8BE68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9780;p30">
                <a:extLst>
                  <a:ext uri="{FF2B5EF4-FFF2-40B4-BE49-F238E27FC236}">
                    <a16:creationId xmlns:a16="http://schemas.microsoft.com/office/drawing/2014/main" id="{8D599067-DE30-12C4-E36F-E476B374008A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9781;p30">
                <a:extLst>
                  <a:ext uri="{FF2B5EF4-FFF2-40B4-BE49-F238E27FC236}">
                    <a16:creationId xmlns:a16="http://schemas.microsoft.com/office/drawing/2014/main" id="{89C8B24A-E8F1-917C-2CBE-9ECC82077522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9782;p30">
                <a:extLst>
                  <a:ext uri="{FF2B5EF4-FFF2-40B4-BE49-F238E27FC236}">
                    <a16:creationId xmlns:a16="http://schemas.microsoft.com/office/drawing/2014/main" id="{22FE5D15-6972-2C58-46D7-91F6B45E8F2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9783;p30">
                <a:extLst>
                  <a:ext uri="{FF2B5EF4-FFF2-40B4-BE49-F238E27FC236}">
                    <a16:creationId xmlns:a16="http://schemas.microsoft.com/office/drawing/2014/main" id="{50187433-C50F-E5FC-CE0A-2D215E304963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9784;p30">
                <a:extLst>
                  <a:ext uri="{FF2B5EF4-FFF2-40B4-BE49-F238E27FC236}">
                    <a16:creationId xmlns:a16="http://schemas.microsoft.com/office/drawing/2014/main" id="{5D503D12-7B5E-06F1-5BD2-DEF123B5DEC9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2" name="Google Shape;9785;p30">
                <a:extLst>
                  <a:ext uri="{FF2B5EF4-FFF2-40B4-BE49-F238E27FC236}">
                    <a16:creationId xmlns:a16="http://schemas.microsoft.com/office/drawing/2014/main" id="{94768ADC-6C41-309C-4974-7B91E37C4F44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3" name="Google Shape;9786;p30">
                <a:extLst>
                  <a:ext uri="{FF2B5EF4-FFF2-40B4-BE49-F238E27FC236}">
                    <a16:creationId xmlns:a16="http://schemas.microsoft.com/office/drawing/2014/main" id="{6D2B3C62-41AE-B1CC-742C-EDDBEEDD1D76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9787;p30">
                <a:extLst>
                  <a:ext uri="{FF2B5EF4-FFF2-40B4-BE49-F238E27FC236}">
                    <a16:creationId xmlns:a16="http://schemas.microsoft.com/office/drawing/2014/main" id="{E1C638C3-056D-07B6-3AD4-97118E8C3E87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9788;p30">
                <a:extLst>
                  <a:ext uri="{FF2B5EF4-FFF2-40B4-BE49-F238E27FC236}">
                    <a16:creationId xmlns:a16="http://schemas.microsoft.com/office/drawing/2014/main" id="{31675792-F078-8D04-B3EF-EA797ECA3352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9789;p30">
                <a:extLst>
                  <a:ext uri="{FF2B5EF4-FFF2-40B4-BE49-F238E27FC236}">
                    <a16:creationId xmlns:a16="http://schemas.microsoft.com/office/drawing/2014/main" id="{E59A1230-0D7F-3A76-8C2B-3914475FE57F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9790;p30">
                <a:extLst>
                  <a:ext uri="{FF2B5EF4-FFF2-40B4-BE49-F238E27FC236}">
                    <a16:creationId xmlns:a16="http://schemas.microsoft.com/office/drawing/2014/main" id="{B89BD489-A569-BB6E-C5EC-EA83EF4B5D45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9791;p30">
                <a:extLst>
                  <a:ext uri="{FF2B5EF4-FFF2-40B4-BE49-F238E27FC236}">
                    <a16:creationId xmlns:a16="http://schemas.microsoft.com/office/drawing/2014/main" id="{007087E0-F90E-2AB6-9D04-0BB5D5227A13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9792;p30">
                <a:extLst>
                  <a:ext uri="{FF2B5EF4-FFF2-40B4-BE49-F238E27FC236}">
                    <a16:creationId xmlns:a16="http://schemas.microsoft.com/office/drawing/2014/main" id="{C5D1BE7B-5472-B47A-BFCF-EDA18AF256BC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9793;p30">
                <a:extLst>
                  <a:ext uri="{FF2B5EF4-FFF2-40B4-BE49-F238E27FC236}">
                    <a16:creationId xmlns:a16="http://schemas.microsoft.com/office/drawing/2014/main" id="{BB4E7570-11BA-04FE-DCFD-639F571427DA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9794;p30">
                <a:extLst>
                  <a:ext uri="{FF2B5EF4-FFF2-40B4-BE49-F238E27FC236}">
                    <a16:creationId xmlns:a16="http://schemas.microsoft.com/office/drawing/2014/main" id="{AA2C06B3-6688-9712-4FA0-3D2F33FBFB54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9795;p30">
                <a:extLst>
                  <a:ext uri="{FF2B5EF4-FFF2-40B4-BE49-F238E27FC236}">
                    <a16:creationId xmlns:a16="http://schemas.microsoft.com/office/drawing/2014/main" id="{960ED043-2F8F-F1E1-15C9-262AAA713F5C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9796;p30">
                <a:extLst>
                  <a:ext uri="{FF2B5EF4-FFF2-40B4-BE49-F238E27FC236}">
                    <a16:creationId xmlns:a16="http://schemas.microsoft.com/office/drawing/2014/main" id="{E01C9BF9-7EF4-9E6F-82F8-615614EDC3B9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9797;p30">
                <a:extLst>
                  <a:ext uri="{FF2B5EF4-FFF2-40B4-BE49-F238E27FC236}">
                    <a16:creationId xmlns:a16="http://schemas.microsoft.com/office/drawing/2014/main" id="{9452A1D4-CF51-8564-1A49-3E89C401DB6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9798;p30">
                <a:extLst>
                  <a:ext uri="{FF2B5EF4-FFF2-40B4-BE49-F238E27FC236}">
                    <a16:creationId xmlns:a16="http://schemas.microsoft.com/office/drawing/2014/main" id="{1BF9A10A-48B6-DE44-BF3F-7AF9B81796D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9799;p30">
                <a:extLst>
                  <a:ext uri="{FF2B5EF4-FFF2-40B4-BE49-F238E27FC236}">
                    <a16:creationId xmlns:a16="http://schemas.microsoft.com/office/drawing/2014/main" id="{88E59C7D-2E62-6FDD-B45C-2E03A34A8BF9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9800;p30">
                <a:extLst>
                  <a:ext uri="{FF2B5EF4-FFF2-40B4-BE49-F238E27FC236}">
                    <a16:creationId xmlns:a16="http://schemas.microsoft.com/office/drawing/2014/main" id="{28D3FA8D-DBE6-8EAC-CEA3-53CADB71FB52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9801;p30">
                <a:extLst>
                  <a:ext uri="{FF2B5EF4-FFF2-40B4-BE49-F238E27FC236}">
                    <a16:creationId xmlns:a16="http://schemas.microsoft.com/office/drawing/2014/main" id="{7F613FEB-B824-4D5C-55BF-194514F003DF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9802;p30">
                <a:extLst>
                  <a:ext uri="{FF2B5EF4-FFF2-40B4-BE49-F238E27FC236}">
                    <a16:creationId xmlns:a16="http://schemas.microsoft.com/office/drawing/2014/main" id="{173F5D55-5AE0-71E6-D136-6EFBC72136DE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9803;p30">
                <a:extLst>
                  <a:ext uri="{FF2B5EF4-FFF2-40B4-BE49-F238E27FC236}">
                    <a16:creationId xmlns:a16="http://schemas.microsoft.com/office/drawing/2014/main" id="{5E763946-6257-85AB-2D06-D204F62BD0DC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9804;p30">
                <a:extLst>
                  <a:ext uri="{FF2B5EF4-FFF2-40B4-BE49-F238E27FC236}">
                    <a16:creationId xmlns:a16="http://schemas.microsoft.com/office/drawing/2014/main" id="{A2BCA012-6B45-A230-9956-1A98190F1E50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9805;p30">
                <a:extLst>
                  <a:ext uri="{FF2B5EF4-FFF2-40B4-BE49-F238E27FC236}">
                    <a16:creationId xmlns:a16="http://schemas.microsoft.com/office/drawing/2014/main" id="{FE07552C-7626-2973-0932-5730CF6FCA55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9806;p30">
                <a:extLst>
                  <a:ext uri="{FF2B5EF4-FFF2-40B4-BE49-F238E27FC236}">
                    <a16:creationId xmlns:a16="http://schemas.microsoft.com/office/drawing/2014/main" id="{11759DFD-5FC1-A96F-A672-237749F6011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9807;p30">
                <a:extLst>
                  <a:ext uri="{FF2B5EF4-FFF2-40B4-BE49-F238E27FC236}">
                    <a16:creationId xmlns:a16="http://schemas.microsoft.com/office/drawing/2014/main" id="{C5F3B10A-F9D9-E02A-42A0-775F8CEED572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9808;p30">
                <a:extLst>
                  <a:ext uri="{FF2B5EF4-FFF2-40B4-BE49-F238E27FC236}">
                    <a16:creationId xmlns:a16="http://schemas.microsoft.com/office/drawing/2014/main" id="{3D645EE5-FF62-FFDB-FF3F-BCF0537C19ED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9809;p30">
                <a:extLst>
                  <a:ext uri="{FF2B5EF4-FFF2-40B4-BE49-F238E27FC236}">
                    <a16:creationId xmlns:a16="http://schemas.microsoft.com/office/drawing/2014/main" id="{5566299B-BBCC-9EB1-79FB-758D1ADCD7C9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9810;p30">
                <a:extLst>
                  <a:ext uri="{FF2B5EF4-FFF2-40B4-BE49-F238E27FC236}">
                    <a16:creationId xmlns:a16="http://schemas.microsoft.com/office/drawing/2014/main" id="{37448CA0-B527-3E1A-1980-0D4C364F92CC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9811;p30">
                <a:extLst>
                  <a:ext uri="{FF2B5EF4-FFF2-40B4-BE49-F238E27FC236}">
                    <a16:creationId xmlns:a16="http://schemas.microsoft.com/office/drawing/2014/main" id="{E1D8F32C-69F9-0824-0CE5-B3DEBEBE8C4F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9812;p30">
                <a:extLst>
                  <a:ext uri="{FF2B5EF4-FFF2-40B4-BE49-F238E27FC236}">
                    <a16:creationId xmlns:a16="http://schemas.microsoft.com/office/drawing/2014/main" id="{32DA97C6-8FAC-20B6-903A-47687BE6E422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9813;p30">
                <a:extLst>
                  <a:ext uri="{FF2B5EF4-FFF2-40B4-BE49-F238E27FC236}">
                    <a16:creationId xmlns:a16="http://schemas.microsoft.com/office/drawing/2014/main" id="{366F5F47-50CA-B5B7-6B7F-15958BC3D347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9814;p30">
                <a:extLst>
                  <a:ext uri="{FF2B5EF4-FFF2-40B4-BE49-F238E27FC236}">
                    <a16:creationId xmlns:a16="http://schemas.microsoft.com/office/drawing/2014/main" id="{C730584A-A513-AFFB-D7AC-EFDDDEB7E46A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9815;p30">
                <a:extLst>
                  <a:ext uri="{FF2B5EF4-FFF2-40B4-BE49-F238E27FC236}">
                    <a16:creationId xmlns:a16="http://schemas.microsoft.com/office/drawing/2014/main" id="{90024103-1EBF-516A-83B2-4791FEAD95D1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9816;p30">
                <a:extLst>
                  <a:ext uri="{FF2B5EF4-FFF2-40B4-BE49-F238E27FC236}">
                    <a16:creationId xmlns:a16="http://schemas.microsoft.com/office/drawing/2014/main" id="{5D75CE68-1058-B685-9FC9-B03618A2C4A0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9817;p30">
                <a:extLst>
                  <a:ext uri="{FF2B5EF4-FFF2-40B4-BE49-F238E27FC236}">
                    <a16:creationId xmlns:a16="http://schemas.microsoft.com/office/drawing/2014/main" id="{FC087AD7-3EB3-8291-82F1-3CFC8CC5C64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9818;p30">
                <a:extLst>
                  <a:ext uri="{FF2B5EF4-FFF2-40B4-BE49-F238E27FC236}">
                    <a16:creationId xmlns:a16="http://schemas.microsoft.com/office/drawing/2014/main" id="{504C94C2-CD9D-3A2B-CEA1-5ACEC54B5DEA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9819;p30">
                <a:extLst>
                  <a:ext uri="{FF2B5EF4-FFF2-40B4-BE49-F238E27FC236}">
                    <a16:creationId xmlns:a16="http://schemas.microsoft.com/office/drawing/2014/main" id="{E0C38232-AF9A-0038-8152-6C0B897F7F1C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9820;p30">
                <a:extLst>
                  <a:ext uri="{FF2B5EF4-FFF2-40B4-BE49-F238E27FC236}">
                    <a16:creationId xmlns:a16="http://schemas.microsoft.com/office/drawing/2014/main" id="{E5E3F5F7-FAB3-A94A-2E61-16617A38FEF5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9821;p30">
                <a:extLst>
                  <a:ext uri="{FF2B5EF4-FFF2-40B4-BE49-F238E27FC236}">
                    <a16:creationId xmlns:a16="http://schemas.microsoft.com/office/drawing/2014/main" id="{C0381D3B-D745-4322-83C9-F9016BF57733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9822;p30">
                <a:extLst>
                  <a:ext uri="{FF2B5EF4-FFF2-40B4-BE49-F238E27FC236}">
                    <a16:creationId xmlns:a16="http://schemas.microsoft.com/office/drawing/2014/main" id="{3307DC31-7C86-6E18-15DC-049C54C1EAF1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9823;p30">
                <a:extLst>
                  <a:ext uri="{FF2B5EF4-FFF2-40B4-BE49-F238E27FC236}">
                    <a16:creationId xmlns:a16="http://schemas.microsoft.com/office/drawing/2014/main" id="{DF11AC60-C23D-A39E-7889-752E83BA29E1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9824;p30">
                <a:extLst>
                  <a:ext uri="{FF2B5EF4-FFF2-40B4-BE49-F238E27FC236}">
                    <a16:creationId xmlns:a16="http://schemas.microsoft.com/office/drawing/2014/main" id="{2009E393-5036-415D-CC93-5010FA2ED525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9825;p30">
                <a:extLst>
                  <a:ext uri="{FF2B5EF4-FFF2-40B4-BE49-F238E27FC236}">
                    <a16:creationId xmlns:a16="http://schemas.microsoft.com/office/drawing/2014/main" id="{7AF9D461-81EA-C6F0-A527-5A402D5BC5B2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9826;p30">
                <a:extLst>
                  <a:ext uri="{FF2B5EF4-FFF2-40B4-BE49-F238E27FC236}">
                    <a16:creationId xmlns:a16="http://schemas.microsoft.com/office/drawing/2014/main" id="{C37B026E-CCE2-325D-94B6-4538787CB33B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9827;p30">
                <a:extLst>
                  <a:ext uri="{FF2B5EF4-FFF2-40B4-BE49-F238E27FC236}">
                    <a16:creationId xmlns:a16="http://schemas.microsoft.com/office/drawing/2014/main" id="{7376F28E-CBD9-3B84-BEE4-5646D78F1DD0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9828;p30">
                <a:extLst>
                  <a:ext uri="{FF2B5EF4-FFF2-40B4-BE49-F238E27FC236}">
                    <a16:creationId xmlns:a16="http://schemas.microsoft.com/office/drawing/2014/main" id="{1E806A3B-9AC8-92FA-9CC8-7AAD00CF5541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9829;p30">
                <a:extLst>
                  <a:ext uri="{FF2B5EF4-FFF2-40B4-BE49-F238E27FC236}">
                    <a16:creationId xmlns:a16="http://schemas.microsoft.com/office/drawing/2014/main" id="{3AA0E08F-E66C-7626-FCF4-ED01E7132E9A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9830;p30">
                <a:extLst>
                  <a:ext uri="{FF2B5EF4-FFF2-40B4-BE49-F238E27FC236}">
                    <a16:creationId xmlns:a16="http://schemas.microsoft.com/office/drawing/2014/main" id="{7885AA23-125C-2E1B-DABB-4EB0467E31DB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9831;p30">
                <a:extLst>
                  <a:ext uri="{FF2B5EF4-FFF2-40B4-BE49-F238E27FC236}">
                    <a16:creationId xmlns:a16="http://schemas.microsoft.com/office/drawing/2014/main" id="{3FF3C7EF-8CED-1B68-F584-2D9B3CF9B57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9832;p30">
                <a:extLst>
                  <a:ext uri="{FF2B5EF4-FFF2-40B4-BE49-F238E27FC236}">
                    <a16:creationId xmlns:a16="http://schemas.microsoft.com/office/drawing/2014/main" id="{17939A64-1375-63F3-569C-E39EB6DD1CE0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43" name="Google Shape;9851;p32">
            <a:extLst>
              <a:ext uri="{FF2B5EF4-FFF2-40B4-BE49-F238E27FC236}">
                <a16:creationId xmlns:a16="http://schemas.microsoft.com/office/drawing/2014/main" id="{D42CD618-1752-E11E-3AFC-0D8E508F9524}"/>
              </a:ext>
            </a:extLst>
          </p:cNvPr>
          <p:cNvSpPr txBox="1">
            <a:spLocks/>
          </p:cNvSpPr>
          <p:nvPr/>
        </p:nvSpPr>
        <p:spPr>
          <a:xfrm>
            <a:off x="2750343" y="2138222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dirty="0" err="1"/>
              <a:t>Esperienze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761999"/>
            <a:ext cx="647700" cy="6477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855" name="Immagine 9854">
            <a:extLst>
              <a:ext uri="{FF2B5EF4-FFF2-40B4-BE49-F238E27FC236}">
                <a16:creationId xmlns:a16="http://schemas.microsoft.com/office/drawing/2014/main" id="{75D349C7-C599-71AB-D967-50FABEC534D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2790927" y="1975809"/>
            <a:ext cx="4476545" cy="1191881"/>
          </a:xfrm>
          <a:prstGeom prst="rect">
            <a:avLst/>
          </a:prstGeom>
        </p:spPr>
      </p:pic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38" name="CasellaDiTesto 13037">
            <a:extLst>
              <a:ext uri="{FF2B5EF4-FFF2-40B4-BE49-F238E27FC236}">
                <a16:creationId xmlns:a16="http://schemas.microsoft.com/office/drawing/2014/main" id="{7DB830B3-912B-BE0F-211C-61C974ED7321}"/>
              </a:ext>
            </a:extLst>
          </p:cNvPr>
          <p:cNvSpPr txBox="1"/>
          <p:nvPr/>
        </p:nvSpPr>
        <p:spPr>
          <a:xfrm>
            <a:off x="1238556" y="900499"/>
            <a:ext cx="3952875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Internet Service Provider</a:t>
            </a:r>
          </a:p>
          <a:p>
            <a:pPr marL="285750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Installazione Fibra</a:t>
            </a:r>
            <a:endParaRPr lang="it-IT" sz="16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57250" lvl="8" indent="-857250"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Creazioni sistemi informatici per privati</a:t>
            </a: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Piccola azienda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A0362CB-7E18-8DAC-2D0B-CA7E3FA71938}"/>
              </a:ext>
            </a:extLst>
          </p:cNvPr>
          <p:cNvSpPr txBox="1"/>
          <p:nvPr/>
        </p:nvSpPr>
        <p:spPr>
          <a:xfrm>
            <a:off x="6372665" y="1409699"/>
            <a:ext cx="23211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Portogruaro </a:t>
            </a:r>
          </a:p>
          <a:p>
            <a:pPr algn="r"/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Giugno 2021</a:t>
            </a:r>
          </a:p>
          <a:p>
            <a:pPr algn="r"/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80 ore</a:t>
            </a:r>
          </a:p>
          <a:p>
            <a:pPr algn="r"/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Prof. </a:t>
            </a:r>
            <a:r>
              <a:rPr lang="it-IT" i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M.Scatton</a:t>
            </a:r>
            <a:endParaRPr lang="it-IT" i="1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r"/>
            <a:endParaRPr lang="it-IT" i="1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065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9167 -0.3370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8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83" y="-1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0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0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0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8" grpId="0" uiExpand="1" build="allAtOnce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761999"/>
            <a:ext cx="647700" cy="6477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855" name="Immagine 9854">
            <a:extLst>
              <a:ext uri="{FF2B5EF4-FFF2-40B4-BE49-F238E27FC236}">
                <a16:creationId xmlns:a16="http://schemas.microsoft.com/office/drawing/2014/main" id="{75D349C7-C599-71AB-D967-50FABEC534D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553154" y="232566"/>
            <a:ext cx="4476545" cy="1191881"/>
          </a:xfrm>
          <a:prstGeom prst="rect">
            <a:avLst/>
          </a:prstGeom>
        </p:spPr>
      </p:pic>
      <p:pic>
        <p:nvPicPr>
          <p:cNvPr id="11964" name="Immagine 11963">
            <a:extLst>
              <a:ext uri="{FF2B5EF4-FFF2-40B4-BE49-F238E27FC236}">
                <a16:creationId xmlns:a16="http://schemas.microsoft.com/office/drawing/2014/main" id="{5CE46CED-A518-A36A-7D84-4E8DA9A737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31" r="28806"/>
          <a:stretch/>
        </p:blipFill>
        <p:spPr>
          <a:xfrm>
            <a:off x="7934325" y="2852739"/>
            <a:ext cx="1209675" cy="3019424"/>
          </a:xfrm>
          <a:prstGeom prst="rect">
            <a:avLst/>
          </a:prstGeom>
        </p:spPr>
      </p:pic>
      <p:pic>
        <p:nvPicPr>
          <p:cNvPr id="10922" name="Immagine 10921">
            <a:extLst>
              <a:ext uri="{FF2B5EF4-FFF2-40B4-BE49-F238E27FC236}">
                <a16:creationId xmlns:a16="http://schemas.microsoft.com/office/drawing/2014/main" id="{85B76D87-FC1C-6C97-974A-CFEE79ABC3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011" r="22288"/>
          <a:stretch/>
        </p:blipFill>
        <p:spPr>
          <a:xfrm>
            <a:off x="5105399" y="2852739"/>
            <a:ext cx="2828926" cy="3019424"/>
          </a:xfrm>
          <a:prstGeom prst="rect">
            <a:avLst/>
          </a:prstGeom>
        </p:spPr>
      </p:pic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38" name="CasellaDiTesto 13037">
            <a:extLst>
              <a:ext uri="{FF2B5EF4-FFF2-40B4-BE49-F238E27FC236}">
                <a16:creationId xmlns:a16="http://schemas.microsoft.com/office/drawing/2014/main" id="{7DB830B3-912B-BE0F-211C-61C974ED7321}"/>
              </a:ext>
            </a:extLst>
          </p:cNvPr>
          <p:cNvSpPr txBox="1"/>
          <p:nvPr/>
        </p:nvSpPr>
        <p:spPr>
          <a:xfrm>
            <a:off x="1076325" y="1460068"/>
            <a:ext cx="3952875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Esperienza sistemistica</a:t>
            </a:r>
          </a:p>
          <a:p>
            <a:pPr marL="400050" lvl="8"/>
            <a:r>
              <a:rPr lang="it-IT" sz="16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Montaggio Access Point</a:t>
            </a:r>
          </a:p>
          <a:p>
            <a:pPr marL="857250" lvl="8" indent="-857250"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Esperienza di supporto clienti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it-IT" sz="2400" u="sng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A0362CB-7E18-8DAC-2D0B-CA7E3FA71938}"/>
              </a:ext>
            </a:extLst>
          </p:cNvPr>
          <p:cNvSpPr txBox="1"/>
          <p:nvPr/>
        </p:nvSpPr>
        <p:spPr>
          <a:xfrm>
            <a:off x="6372665" y="1409699"/>
            <a:ext cx="23211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Portogruaro </a:t>
            </a:r>
          </a:p>
          <a:p>
            <a:pPr algn="r"/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Giugno 2021</a:t>
            </a:r>
          </a:p>
          <a:p>
            <a:pPr algn="r"/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80 ore</a:t>
            </a:r>
          </a:p>
          <a:p>
            <a:pPr algn="r"/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Prof. </a:t>
            </a:r>
            <a:r>
              <a:rPr lang="it-IT" i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M.Scatton</a:t>
            </a:r>
            <a:endParaRPr lang="it-IT" i="1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r"/>
            <a:endParaRPr lang="it-IT" i="1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445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0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9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9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196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196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0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9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9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109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109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8" grpId="0" uiExpand="1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1690059"/>
            <a:ext cx="647700" cy="6477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008" name="Google Shape;9851;p32">
            <a:extLst>
              <a:ext uri="{FF2B5EF4-FFF2-40B4-BE49-F238E27FC236}">
                <a16:creationId xmlns:a16="http://schemas.microsoft.com/office/drawing/2014/main" id="{1020A489-F09A-7E81-F402-CC16780FE71F}"/>
              </a:ext>
            </a:extLst>
          </p:cNvPr>
          <p:cNvSpPr txBox="1">
            <a:spLocks/>
          </p:cNvSpPr>
          <p:nvPr/>
        </p:nvSpPr>
        <p:spPr>
          <a:xfrm>
            <a:off x="2721768" y="1950174"/>
            <a:ext cx="4691063" cy="1243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800" dirty="0" err="1"/>
              <a:t>Olimpiadi</a:t>
            </a:r>
            <a:r>
              <a:rPr lang="en-US" sz="4800" dirty="0"/>
              <a:t> di Informatica</a:t>
            </a:r>
          </a:p>
        </p:txBody>
      </p:sp>
      <p:pic>
        <p:nvPicPr>
          <p:cNvPr id="14011" name="Immagine 14010">
            <a:extLst>
              <a:ext uri="{FF2B5EF4-FFF2-40B4-BE49-F238E27FC236}">
                <a16:creationId xmlns:a16="http://schemas.microsoft.com/office/drawing/2014/main" id="{BA90264C-5D75-945F-AC86-392F629E5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125" y="1159739"/>
            <a:ext cx="4067173" cy="4067173"/>
          </a:xfrm>
          <a:prstGeom prst="rect">
            <a:avLst/>
          </a:prstGeom>
        </p:spPr>
      </p:pic>
      <p:sp>
        <p:nvSpPr>
          <p:cNvPr id="14012" name="CasellaDiTesto 14011">
            <a:extLst>
              <a:ext uri="{FF2B5EF4-FFF2-40B4-BE49-F238E27FC236}">
                <a16:creationId xmlns:a16="http://schemas.microsoft.com/office/drawing/2014/main" id="{452014B8-6B70-9F70-7CFB-0D967D72C335}"/>
              </a:ext>
            </a:extLst>
          </p:cNvPr>
          <p:cNvSpPr txBox="1"/>
          <p:nvPr/>
        </p:nvSpPr>
        <p:spPr>
          <a:xfrm>
            <a:off x="1057275" y="1204320"/>
            <a:ext cx="3952875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Risoluzione problemi informatici</a:t>
            </a:r>
          </a:p>
          <a:p>
            <a:pPr marL="285750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Lavoro di squadra</a:t>
            </a:r>
            <a:endParaRPr lang="it-IT" sz="16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57250" lvl="8" indent="-857250"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Corsi di potenziamento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it-IT" sz="2400" u="sng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B933B25-CA70-0452-6E1D-4693674D8E64}"/>
              </a:ext>
            </a:extLst>
          </p:cNvPr>
          <p:cNvSpPr txBox="1"/>
          <p:nvPr/>
        </p:nvSpPr>
        <p:spPr>
          <a:xfrm>
            <a:off x="5824026" y="1611620"/>
            <a:ext cx="291201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ITST </a:t>
            </a:r>
            <a:r>
              <a:rPr lang="it-IT" i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J.F.Kennedy</a:t>
            </a:r>
            <a:r>
              <a:rPr lang="it-IT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 algn="r"/>
            <a:r>
              <a:rPr lang="it-IT" sz="1200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Novembre 2022 – </a:t>
            </a:r>
            <a:r>
              <a:rPr lang="it-IT" sz="1200" i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Febbrario</a:t>
            </a:r>
            <a:r>
              <a:rPr lang="it-IT" sz="1200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2023</a:t>
            </a:r>
          </a:p>
          <a:p>
            <a:pPr algn="r"/>
            <a:r>
              <a:rPr lang="en-US" sz="1200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~25 ore</a:t>
            </a:r>
          </a:p>
          <a:p>
            <a:pPr algn="r"/>
            <a:r>
              <a:rPr lang="en-US" sz="1200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Prof. </a:t>
            </a:r>
            <a:r>
              <a:rPr lang="en-US" sz="1200" i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N.Mollo</a:t>
            </a:r>
            <a:r>
              <a:rPr lang="en-US" sz="1200" i="1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sz="1200" i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C.Comin</a:t>
            </a:r>
            <a:endParaRPr lang="it-IT" sz="1200" i="1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610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0 L 0.18976 -0.3148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0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79" y="-15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4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0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08" grpId="0"/>
      <p:bldP spid="14012" grpId="0" uiExpand="1" build="allAtOnce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1919" y="2619374"/>
            <a:ext cx="647700" cy="6477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38" name="CasellaDiTesto 13037">
            <a:extLst>
              <a:ext uri="{FF2B5EF4-FFF2-40B4-BE49-F238E27FC236}">
                <a16:creationId xmlns:a16="http://schemas.microsoft.com/office/drawing/2014/main" id="{7DB830B3-912B-BE0F-211C-61C974ED7321}"/>
              </a:ext>
            </a:extLst>
          </p:cNvPr>
          <p:cNvSpPr txBox="1"/>
          <p:nvPr/>
        </p:nvSpPr>
        <p:spPr>
          <a:xfrm>
            <a:off x="988219" y="1003549"/>
            <a:ext cx="4196820" cy="32316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Organizzazione </a:t>
            </a: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 coordinazione</a:t>
            </a: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Aziendale</a:t>
            </a: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 squadra</a:t>
            </a:r>
          </a:p>
          <a:p>
            <a:pPr lvl="8">
              <a:buClr>
                <a:schemeClr val="tx1">
                  <a:lumMod val="75000"/>
                </a:schemeClr>
              </a:buClr>
              <a:tabLst>
                <a:tab pos="398463" algn="l"/>
              </a:tabLst>
            </a:pPr>
            <a:endParaRPr lang="it-IT" sz="18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Attenzione</a:t>
            </a: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it-IT" sz="24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Conoscenze</a:t>
            </a: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Conoscenze pratiche</a:t>
            </a: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Approfondimenti teorici</a:t>
            </a:r>
          </a:p>
        </p:txBody>
      </p:sp>
      <p:sp>
        <p:nvSpPr>
          <p:cNvPr id="2" name="Google Shape;9851;p32">
            <a:extLst>
              <a:ext uri="{FF2B5EF4-FFF2-40B4-BE49-F238E27FC236}">
                <a16:creationId xmlns:a16="http://schemas.microsoft.com/office/drawing/2014/main" id="{E06C7693-97A1-E1BE-569E-9ACAE3F7F9FA}"/>
              </a:ext>
            </a:extLst>
          </p:cNvPr>
          <p:cNvSpPr txBox="1">
            <a:spLocks/>
          </p:cNvSpPr>
          <p:nvPr/>
        </p:nvSpPr>
        <p:spPr>
          <a:xfrm>
            <a:off x="2750343" y="2138222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400" dirty="0" err="1"/>
              <a:t>Competenze</a:t>
            </a:r>
            <a:r>
              <a:rPr lang="en-US" sz="4400" dirty="0"/>
              <a:t> </a:t>
            </a:r>
            <a:r>
              <a:rPr lang="en-US" sz="4000" dirty="0" err="1"/>
              <a:t>acquisite</a:t>
            </a:r>
            <a:endParaRPr lang="en-US" sz="44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5539910-2D90-8D6B-C09E-7B244F7A6A6B}"/>
              </a:ext>
            </a:extLst>
          </p:cNvPr>
          <p:cNvSpPr txBox="1"/>
          <p:nvPr/>
        </p:nvSpPr>
        <p:spPr>
          <a:xfrm>
            <a:off x="6877980" y="3420564"/>
            <a:ext cx="13362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8">
              <a:buClr>
                <a:schemeClr val="tx1">
                  <a:lumMod val="75000"/>
                </a:schemeClr>
              </a:buClr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Soft Skills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B8BB0FF-2D09-AB85-DD41-F3C7120BB6C5}"/>
              </a:ext>
            </a:extLst>
          </p:cNvPr>
          <p:cNvSpPr txBox="1"/>
          <p:nvPr/>
        </p:nvSpPr>
        <p:spPr>
          <a:xfrm>
            <a:off x="6877979" y="3950150"/>
            <a:ext cx="151248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8">
              <a:buClr>
                <a:schemeClr val="tx1">
                  <a:lumMod val="75000"/>
                </a:schemeClr>
              </a:buClr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Hard Skills</a:t>
            </a:r>
          </a:p>
        </p:txBody>
      </p: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2FCEA27A-AE02-1A89-7224-F56843E02553}"/>
              </a:ext>
            </a:extLst>
          </p:cNvPr>
          <p:cNvGrpSpPr/>
          <p:nvPr/>
        </p:nvGrpSpPr>
        <p:grpSpPr>
          <a:xfrm>
            <a:off x="929745" y="914400"/>
            <a:ext cx="5948235" cy="2690830"/>
            <a:chOff x="929745" y="849659"/>
            <a:chExt cx="5948235" cy="2755571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609EDE08-823C-9A61-A872-F09C4E6F2ABE}"/>
                </a:ext>
              </a:extLst>
            </p:cNvPr>
            <p:cNvSpPr/>
            <p:nvPr/>
          </p:nvSpPr>
          <p:spPr>
            <a:xfrm>
              <a:off x="929745" y="849659"/>
              <a:ext cx="3183996" cy="2155618"/>
            </a:xfrm>
            <a:prstGeom prst="roundRect">
              <a:avLst/>
            </a:prstGeom>
            <a:noFill/>
            <a:ln w="381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6" name="Connettore a gomito 15">
              <a:extLst>
                <a:ext uri="{FF2B5EF4-FFF2-40B4-BE49-F238E27FC236}">
                  <a16:creationId xmlns:a16="http://schemas.microsoft.com/office/drawing/2014/main" id="{9DC62EAB-2379-C022-0A61-51071B6D54A4}"/>
                </a:ext>
              </a:extLst>
            </p:cNvPr>
            <p:cNvCxnSpPr>
              <a:cxnSpLocks/>
              <a:stCxn id="3" idx="3"/>
              <a:endCxn id="12" idx="1"/>
            </p:cNvCxnSpPr>
            <p:nvPr/>
          </p:nvCxnSpPr>
          <p:spPr>
            <a:xfrm>
              <a:off x="4113741" y="1927469"/>
              <a:ext cx="2764239" cy="1677761"/>
            </a:xfrm>
            <a:prstGeom prst="bentConnector3">
              <a:avLst/>
            </a:prstGeom>
            <a:ln w="19050">
              <a:solidFill>
                <a:schemeClr val="bg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96DB9EC5-66CC-97A6-2C8C-7A5F7407B120}"/>
              </a:ext>
            </a:extLst>
          </p:cNvPr>
          <p:cNvGrpSpPr/>
          <p:nvPr/>
        </p:nvGrpSpPr>
        <p:grpSpPr>
          <a:xfrm>
            <a:off x="929744" y="3176613"/>
            <a:ext cx="5948235" cy="1122014"/>
            <a:chOff x="929744" y="3176613"/>
            <a:chExt cx="5948235" cy="1122014"/>
          </a:xfrm>
        </p:grpSpPr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DBD1A6E6-6379-A2C1-9FF5-C1748ECE7DEF}"/>
                </a:ext>
              </a:extLst>
            </p:cNvPr>
            <p:cNvSpPr/>
            <p:nvPr/>
          </p:nvSpPr>
          <p:spPr>
            <a:xfrm>
              <a:off x="929744" y="3176613"/>
              <a:ext cx="3718456" cy="1122014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cxnSp>
          <p:nvCxnSpPr>
            <p:cNvPr id="18" name="Connettore a gomito 17">
              <a:extLst>
                <a:ext uri="{FF2B5EF4-FFF2-40B4-BE49-F238E27FC236}">
                  <a16:creationId xmlns:a16="http://schemas.microsoft.com/office/drawing/2014/main" id="{8248BB3C-A28A-2C80-F384-434820007CA7}"/>
                </a:ext>
              </a:extLst>
            </p:cNvPr>
            <p:cNvCxnSpPr>
              <a:cxnSpLocks/>
              <a:stCxn id="4" idx="3"/>
              <a:endCxn id="14" idx="1"/>
            </p:cNvCxnSpPr>
            <p:nvPr/>
          </p:nvCxnSpPr>
          <p:spPr>
            <a:xfrm>
              <a:off x="4648200" y="3737620"/>
              <a:ext cx="2229779" cy="397196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tx1">
                  <a:lumMod val="7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3451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 L 0.19739 -0.3040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61" y="-15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0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0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0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0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0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0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8" grpId="0" uiExpand="1" build="allAtOnce"/>
      <p:bldP spid="12" grpId="0" uiExpand="1" build="allAtOnce"/>
      <p:bldP spid="14" grpId="0" uiExpand="1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magine 20">
            <a:extLst>
              <a:ext uri="{FF2B5EF4-FFF2-40B4-BE49-F238E27FC236}">
                <a16:creationId xmlns:a16="http://schemas.microsoft.com/office/drawing/2014/main" id="{D5B26358-959E-8D37-058F-AE8503FD9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634" y="2779640"/>
            <a:ext cx="3696454" cy="2235200"/>
          </a:xfrm>
          <a:prstGeom prst="rect">
            <a:avLst/>
          </a:prstGeom>
        </p:spPr>
      </p:pic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3550707"/>
            <a:ext cx="647700" cy="6477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9851;p32">
            <a:extLst>
              <a:ext uri="{FF2B5EF4-FFF2-40B4-BE49-F238E27FC236}">
                <a16:creationId xmlns:a16="http://schemas.microsoft.com/office/drawing/2014/main" id="{E06C7693-97A1-E1BE-569E-9ACAE3F7F9FA}"/>
              </a:ext>
            </a:extLst>
          </p:cNvPr>
          <p:cNvSpPr txBox="1">
            <a:spLocks/>
          </p:cNvSpPr>
          <p:nvPr/>
        </p:nvSpPr>
        <p:spPr>
          <a:xfrm>
            <a:off x="2750343" y="2138222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400" dirty="0"/>
              <a:t>After the graduation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04F6CE3-5A2F-1152-5E74-FDC355B2B212}"/>
              </a:ext>
            </a:extLst>
          </p:cNvPr>
          <p:cNvSpPr txBox="1"/>
          <p:nvPr/>
        </p:nvSpPr>
        <p:spPr>
          <a:xfrm>
            <a:off x="988219" y="572663"/>
            <a:ext cx="4278048" cy="40934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Not IT, </a:t>
            </a:r>
            <a:r>
              <a:rPr lang="it-IT" sz="24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but</a:t>
            </a: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CS</a:t>
            </a: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endParaRPr lang="it-IT" sz="24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University</a:t>
            </a:r>
            <a:endParaRPr lang="it-IT" sz="18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Computer Science</a:t>
            </a: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tabLst>
                <a:tab pos="398463" algn="l"/>
              </a:tabLst>
            </a:pPr>
            <a:r>
              <a:rPr lang="it-IT" sz="1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Otherwise</a:t>
            </a: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…</a:t>
            </a:r>
          </a:p>
          <a:p>
            <a:pPr lvl="8">
              <a:buClr>
                <a:schemeClr val="tx1">
                  <a:lumMod val="75000"/>
                </a:schemeClr>
              </a:buClr>
            </a:pPr>
            <a:endParaRPr lang="it-IT" sz="24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Factors</a:t>
            </a: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4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that</a:t>
            </a: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lead to </a:t>
            </a:r>
            <a:r>
              <a:rPr lang="it-IT" sz="24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my</a:t>
            </a: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4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decision</a:t>
            </a:r>
            <a:r>
              <a:rPr lang="it-IT" sz="24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PCTO</a:t>
            </a: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Private work</a:t>
            </a: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Passions</a:t>
            </a:r>
            <a:endParaRPr lang="it-IT" sz="1800" dirty="0">
              <a:solidFill>
                <a:schemeClr val="tx1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4863" lvl="8" indent="-285750"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Teachers</a:t>
            </a:r>
          </a:p>
        </p:txBody>
      </p:sp>
    </p:spTree>
    <p:extLst>
      <p:ext uri="{BB962C8B-B14F-4D97-AF65-F5344CB8AC3E}">
        <p14:creationId xmlns:p14="http://schemas.microsoft.com/office/powerpoint/2010/main" val="1714001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 L 0.17813 -0.3086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06" y="-154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95062E-6 L 0.22847 0.00277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24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1" y="0"/>
            <a:ext cx="876300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114301" y="4477805"/>
            <a:ext cx="647700" cy="6477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924" name="Gruppo 10923">
            <a:extLst>
              <a:ext uri="{FF2B5EF4-FFF2-40B4-BE49-F238E27FC236}">
                <a16:creationId xmlns:a16="http://schemas.microsoft.com/office/drawing/2014/main" id="{4801ED0B-A1B8-1896-D9FD-B3F03772AE35}"/>
              </a:ext>
            </a:extLst>
          </p:cNvPr>
          <p:cNvGrpSpPr/>
          <p:nvPr/>
        </p:nvGrpSpPr>
        <p:grpSpPr>
          <a:xfrm rot="16200000">
            <a:off x="-3076518" y="2213451"/>
            <a:ext cx="7029338" cy="533575"/>
            <a:chOff x="1057331" y="3087485"/>
            <a:chExt cx="7029338" cy="533575"/>
          </a:xfrm>
        </p:grpSpPr>
        <p:grpSp>
          <p:nvGrpSpPr>
            <p:cNvPr id="10925" name="Google Shape;8754;p30">
              <a:extLst>
                <a:ext uri="{FF2B5EF4-FFF2-40B4-BE49-F238E27FC236}">
                  <a16:creationId xmlns:a16="http://schemas.microsoft.com/office/drawing/2014/main" id="{1787E4A0-E588-B6F7-424A-740DC084F7E1}"/>
                </a:ext>
              </a:extLst>
            </p:cNvPr>
            <p:cNvGrpSpPr/>
            <p:nvPr/>
          </p:nvGrpSpPr>
          <p:grpSpPr>
            <a:xfrm>
              <a:off x="2914081" y="3087707"/>
              <a:ext cx="533175" cy="533175"/>
              <a:chOff x="2717238" y="3752597"/>
              <a:chExt cx="533175" cy="533175"/>
            </a:xfrm>
          </p:grpSpPr>
          <p:sp>
            <p:nvSpPr>
              <p:cNvPr id="12970" name="Google Shape;8755;p30">
                <a:extLst>
                  <a:ext uri="{FF2B5EF4-FFF2-40B4-BE49-F238E27FC236}">
                    <a16:creationId xmlns:a16="http://schemas.microsoft.com/office/drawing/2014/main" id="{2212D672-59CC-AEC2-3BE8-EA74E5552071}"/>
                  </a:ext>
                </a:extLst>
              </p:cNvPr>
              <p:cNvSpPr/>
              <p:nvPr/>
            </p:nvSpPr>
            <p:spPr>
              <a:xfrm>
                <a:off x="2717238" y="3752597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8756;p30">
                <a:extLst>
                  <a:ext uri="{FF2B5EF4-FFF2-40B4-BE49-F238E27FC236}">
                    <a16:creationId xmlns:a16="http://schemas.microsoft.com/office/drawing/2014/main" id="{C3D6C0D1-69EC-E68E-1FE0-26B548C3C2C0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8757;p30">
                <a:extLst>
                  <a:ext uri="{FF2B5EF4-FFF2-40B4-BE49-F238E27FC236}">
                    <a16:creationId xmlns:a16="http://schemas.microsoft.com/office/drawing/2014/main" id="{05245207-E8C7-F06D-5284-E0676AEE0102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8758;p30">
                <a:extLst>
                  <a:ext uri="{FF2B5EF4-FFF2-40B4-BE49-F238E27FC236}">
                    <a16:creationId xmlns:a16="http://schemas.microsoft.com/office/drawing/2014/main" id="{3ED33CEB-BDAC-8982-A01B-7D1E63005F22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8759;p30">
                <a:extLst>
                  <a:ext uri="{FF2B5EF4-FFF2-40B4-BE49-F238E27FC236}">
                    <a16:creationId xmlns:a16="http://schemas.microsoft.com/office/drawing/2014/main" id="{735127FA-A61B-144D-C450-529A4B97DB42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8760;p30">
                <a:extLst>
                  <a:ext uri="{FF2B5EF4-FFF2-40B4-BE49-F238E27FC236}">
                    <a16:creationId xmlns:a16="http://schemas.microsoft.com/office/drawing/2014/main" id="{E4A68470-781E-D4CB-0D32-11FF025CFC0B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8761;p30">
                <a:extLst>
                  <a:ext uri="{FF2B5EF4-FFF2-40B4-BE49-F238E27FC236}">
                    <a16:creationId xmlns:a16="http://schemas.microsoft.com/office/drawing/2014/main" id="{5C180767-0DE3-687A-DE0A-350E0EB0FD6F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8762;p30">
                <a:extLst>
                  <a:ext uri="{FF2B5EF4-FFF2-40B4-BE49-F238E27FC236}">
                    <a16:creationId xmlns:a16="http://schemas.microsoft.com/office/drawing/2014/main" id="{A1B06578-8C06-B81C-BFD9-A11BC1C6F45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8763;p30">
                <a:extLst>
                  <a:ext uri="{FF2B5EF4-FFF2-40B4-BE49-F238E27FC236}">
                    <a16:creationId xmlns:a16="http://schemas.microsoft.com/office/drawing/2014/main" id="{E3635DFD-5534-B12B-3A99-31EFC0F17C41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8764;p30">
                <a:extLst>
                  <a:ext uri="{FF2B5EF4-FFF2-40B4-BE49-F238E27FC236}">
                    <a16:creationId xmlns:a16="http://schemas.microsoft.com/office/drawing/2014/main" id="{0EF9C80E-CA56-4785-3741-A89ECC931B84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8765;p30">
                <a:extLst>
                  <a:ext uri="{FF2B5EF4-FFF2-40B4-BE49-F238E27FC236}">
                    <a16:creationId xmlns:a16="http://schemas.microsoft.com/office/drawing/2014/main" id="{F7A37186-44D0-D571-7176-F545EA276240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8766;p30">
                <a:extLst>
                  <a:ext uri="{FF2B5EF4-FFF2-40B4-BE49-F238E27FC236}">
                    <a16:creationId xmlns:a16="http://schemas.microsoft.com/office/drawing/2014/main" id="{C8B0FF61-3D58-D595-A715-F3BEA49C7CF1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8767;p30">
                <a:extLst>
                  <a:ext uri="{FF2B5EF4-FFF2-40B4-BE49-F238E27FC236}">
                    <a16:creationId xmlns:a16="http://schemas.microsoft.com/office/drawing/2014/main" id="{244CADFE-FBBE-56D2-5DB3-A3F463677E6F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8768;p30">
                <a:extLst>
                  <a:ext uri="{FF2B5EF4-FFF2-40B4-BE49-F238E27FC236}">
                    <a16:creationId xmlns:a16="http://schemas.microsoft.com/office/drawing/2014/main" id="{B101DC76-A2AF-430A-D53C-A78F46E2498B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8769;p30">
                <a:extLst>
                  <a:ext uri="{FF2B5EF4-FFF2-40B4-BE49-F238E27FC236}">
                    <a16:creationId xmlns:a16="http://schemas.microsoft.com/office/drawing/2014/main" id="{E3014516-2B48-602B-ACE0-DD597F2C0B56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8770;p30">
                <a:extLst>
                  <a:ext uri="{FF2B5EF4-FFF2-40B4-BE49-F238E27FC236}">
                    <a16:creationId xmlns:a16="http://schemas.microsoft.com/office/drawing/2014/main" id="{36552D9A-DE23-E259-0860-06574C9F3F45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8771;p30">
                <a:extLst>
                  <a:ext uri="{FF2B5EF4-FFF2-40B4-BE49-F238E27FC236}">
                    <a16:creationId xmlns:a16="http://schemas.microsoft.com/office/drawing/2014/main" id="{DFFD26C2-D523-DD60-B3E4-813338A4CD0E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8772;p30">
                <a:extLst>
                  <a:ext uri="{FF2B5EF4-FFF2-40B4-BE49-F238E27FC236}">
                    <a16:creationId xmlns:a16="http://schemas.microsoft.com/office/drawing/2014/main" id="{E852EC0C-58C8-642B-9C1B-E63E4028E921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8773;p30">
                <a:extLst>
                  <a:ext uri="{FF2B5EF4-FFF2-40B4-BE49-F238E27FC236}">
                    <a16:creationId xmlns:a16="http://schemas.microsoft.com/office/drawing/2014/main" id="{C820F05C-91E4-9CB0-7C87-77AE700AEC1E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8774;p30">
                <a:extLst>
                  <a:ext uri="{FF2B5EF4-FFF2-40B4-BE49-F238E27FC236}">
                    <a16:creationId xmlns:a16="http://schemas.microsoft.com/office/drawing/2014/main" id="{F456BF98-C13A-8165-D7B4-3502E57FC6C5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8775;p30">
                <a:extLst>
                  <a:ext uri="{FF2B5EF4-FFF2-40B4-BE49-F238E27FC236}">
                    <a16:creationId xmlns:a16="http://schemas.microsoft.com/office/drawing/2014/main" id="{C426A6F2-CC7A-20C7-AA45-18F120564C7B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8776;p30">
                <a:extLst>
                  <a:ext uri="{FF2B5EF4-FFF2-40B4-BE49-F238E27FC236}">
                    <a16:creationId xmlns:a16="http://schemas.microsoft.com/office/drawing/2014/main" id="{C3F8BBA6-6EBB-764B-B5ED-EEE829676695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8777;p30">
                <a:extLst>
                  <a:ext uri="{FF2B5EF4-FFF2-40B4-BE49-F238E27FC236}">
                    <a16:creationId xmlns:a16="http://schemas.microsoft.com/office/drawing/2014/main" id="{02E38729-10D7-E79E-78D9-85B84D772D0C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8778;p30">
                <a:extLst>
                  <a:ext uri="{FF2B5EF4-FFF2-40B4-BE49-F238E27FC236}">
                    <a16:creationId xmlns:a16="http://schemas.microsoft.com/office/drawing/2014/main" id="{F591AE59-A9B7-3D65-14FC-E41662CC7081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8779;p30">
                <a:extLst>
                  <a:ext uri="{FF2B5EF4-FFF2-40B4-BE49-F238E27FC236}">
                    <a16:creationId xmlns:a16="http://schemas.microsoft.com/office/drawing/2014/main" id="{E521C610-9424-3901-3763-4AEBE3CAB089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8780;p30">
                <a:extLst>
                  <a:ext uri="{FF2B5EF4-FFF2-40B4-BE49-F238E27FC236}">
                    <a16:creationId xmlns:a16="http://schemas.microsoft.com/office/drawing/2014/main" id="{36D17014-A128-AB6F-03A8-364D0AE90AD5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8781;p30">
                <a:extLst>
                  <a:ext uri="{FF2B5EF4-FFF2-40B4-BE49-F238E27FC236}">
                    <a16:creationId xmlns:a16="http://schemas.microsoft.com/office/drawing/2014/main" id="{D07D8D91-A731-AC7A-B0FA-F238ADDD668F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8782;p30">
                <a:extLst>
                  <a:ext uri="{FF2B5EF4-FFF2-40B4-BE49-F238E27FC236}">
                    <a16:creationId xmlns:a16="http://schemas.microsoft.com/office/drawing/2014/main" id="{44E0FFC7-AC0D-1062-1303-F7226D107E97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8783;p30">
                <a:extLst>
                  <a:ext uri="{FF2B5EF4-FFF2-40B4-BE49-F238E27FC236}">
                    <a16:creationId xmlns:a16="http://schemas.microsoft.com/office/drawing/2014/main" id="{2A6B4C0D-9962-515D-B8A2-453C68D9536F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8784;p30">
                <a:extLst>
                  <a:ext uri="{FF2B5EF4-FFF2-40B4-BE49-F238E27FC236}">
                    <a16:creationId xmlns:a16="http://schemas.microsoft.com/office/drawing/2014/main" id="{DEF6E85B-636C-C22D-35DE-5F4B15E0C63A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8785;p30">
                <a:extLst>
                  <a:ext uri="{FF2B5EF4-FFF2-40B4-BE49-F238E27FC236}">
                    <a16:creationId xmlns:a16="http://schemas.microsoft.com/office/drawing/2014/main" id="{04EF985A-AF38-4916-26D2-C841AFD1EE29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8786;p30">
                <a:extLst>
                  <a:ext uri="{FF2B5EF4-FFF2-40B4-BE49-F238E27FC236}">
                    <a16:creationId xmlns:a16="http://schemas.microsoft.com/office/drawing/2014/main" id="{BBD2FE2E-4496-8FA1-3505-FCA0063CE59E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8787;p30">
                <a:extLst>
                  <a:ext uri="{FF2B5EF4-FFF2-40B4-BE49-F238E27FC236}">
                    <a16:creationId xmlns:a16="http://schemas.microsoft.com/office/drawing/2014/main" id="{8CACF746-90A2-DE10-4668-DBD8C50944CC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8788;p30">
                <a:extLst>
                  <a:ext uri="{FF2B5EF4-FFF2-40B4-BE49-F238E27FC236}">
                    <a16:creationId xmlns:a16="http://schemas.microsoft.com/office/drawing/2014/main" id="{056C44F1-8089-1F66-C965-A8410293A95A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8789;p30">
                <a:extLst>
                  <a:ext uri="{FF2B5EF4-FFF2-40B4-BE49-F238E27FC236}">
                    <a16:creationId xmlns:a16="http://schemas.microsoft.com/office/drawing/2014/main" id="{CED52CA9-6AA0-79B5-1FBF-F601F404FAD4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8790;p30">
                <a:extLst>
                  <a:ext uri="{FF2B5EF4-FFF2-40B4-BE49-F238E27FC236}">
                    <a16:creationId xmlns:a16="http://schemas.microsoft.com/office/drawing/2014/main" id="{5B46ECF6-CE32-9480-43DA-4AAC1430B149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8791;p30">
                <a:extLst>
                  <a:ext uri="{FF2B5EF4-FFF2-40B4-BE49-F238E27FC236}">
                    <a16:creationId xmlns:a16="http://schemas.microsoft.com/office/drawing/2014/main" id="{A4CF96F9-E691-E1F5-3B3B-B56487ED8BF5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8792;p30">
                <a:extLst>
                  <a:ext uri="{FF2B5EF4-FFF2-40B4-BE49-F238E27FC236}">
                    <a16:creationId xmlns:a16="http://schemas.microsoft.com/office/drawing/2014/main" id="{32E657B4-EBB5-114B-65FD-8C9C95CF0017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8793;p30">
                <a:extLst>
                  <a:ext uri="{FF2B5EF4-FFF2-40B4-BE49-F238E27FC236}">
                    <a16:creationId xmlns:a16="http://schemas.microsoft.com/office/drawing/2014/main" id="{43B927ED-CC79-8E09-E09E-746380BCF66E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8794;p30">
                <a:extLst>
                  <a:ext uri="{FF2B5EF4-FFF2-40B4-BE49-F238E27FC236}">
                    <a16:creationId xmlns:a16="http://schemas.microsoft.com/office/drawing/2014/main" id="{ECCD7BE6-47BB-1A78-A595-2A7FD2064B7F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8795;p30">
                <a:extLst>
                  <a:ext uri="{FF2B5EF4-FFF2-40B4-BE49-F238E27FC236}">
                    <a16:creationId xmlns:a16="http://schemas.microsoft.com/office/drawing/2014/main" id="{6C06FB49-18BD-1E2D-659A-9F212B8847F7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8796;p30">
                <a:extLst>
                  <a:ext uri="{FF2B5EF4-FFF2-40B4-BE49-F238E27FC236}">
                    <a16:creationId xmlns:a16="http://schemas.microsoft.com/office/drawing/2014/main" id="{6826E2E0-7BD4-07E2-D31F-D020CF6D0150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8797;p30">
                <a:extLst>
                  <a:ext uri="{FF2B5EF4-FFF2-40B4-BE49-F238E27FC236}">
                    <a16:creationId xmlns:a16="http://schemas.microsoft.com/office/drawing/2014/main" id="{7EBE08E4-F270-31B3-DFAD-F3A69A731CF5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8798;p30">
                <a:extLst>
                  <a:ext uri="{FF2B5EF4-FFF2-40B4-BE49-F238E27FC236}">
                    <a16:creationId xmlns:a16="http://schemas.microsoft.com/office/drawing/2014/main" id="{B0A42AAB-FA81-AA0A-71EE-065CD61157EE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8799;p30">
                <a:extLst>
                  <a:ext uri="{FF2B5EF4-FFF2-40B4-BE49-F238E27FC236}">
                    <a16:creationId xmlns:a16="http://schemas.microsoft.com/office/drawing/2014/main" id="{1433CE74-B4CF-E758-2F95-7F490CFD5F1F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8800;p30">
                <a:extLst>
                  <a:ext uri="{FF2B5EF4-FFF2-40B4-BE49-F238E27FC236}">
                    <a16:creationId xmlns:a16="http://schemas.microsoft.com/office/drawing/2014/main" id="{AE999028-300D-5203-8879-8489C4728E22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8801;p30">
                <a:extLst>
                  <a:ext uri="{FF2B5EF4-FFF2-40B4-BE49-F238E27FC236}">
                    <a16:creationId xmlns:a16="http://schemas.microsoft.com/office/drawing/2014/main" id="{621D85F4-95D9-FEB5-CB72-FFEEA4A6C9A0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8802;p30">
                <a:extLst>
                  <a:ext uri="{FF2B5EF4-FFF2-40B4-BE49-F238E27FC236}">
                    <a16:creationId xmlns:a16="http://schemas.microsoft.com/office/drawing/2014/main" id="{05DA577D-CD0D-6957-CB5A-6326B8EFA03A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8803;p30">
                <a:extLst>
                  <a:ext uri="{FF2B5EF4-FFF2-40B4-BE49-F238E27FC236}">
                    <a16:creationId xmlns:a16="http://schemas.microsoft.com/office/drawing/2014/main" id="{407EDA02-E724-A2DF-C15D-156895C43FBF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8804;p30">
                <a:extLst>
                  <a:ext uri="{FF2B5EF4-FFF2-40B4-BE49-F238E27FC236}">
                    <a16:creationId xmlns:a16="http://schemas.microsoft.com/office/drawing/2014/main" id="{8C0E22C5-BA4D-76EE-0D9F-C1D9A87B361B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8805;p30">
                <a:extLst>
                  <a:ext uri="{FF2B5EF4-FFF2-40B4-BE49-F238E27FC236}">
                    <a16:creationId xmlns:a16="http://schemas.microsoft.com/office/drawing/2014/main" id="{F65DD295-927F-488F-FCA3-622F8B901697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8806;p30">
                <a:extLst>
                  <a:ext uri="{FF2B5EF4-FFF2-40B4-BE49-F238E27FC236}">
                    <a16:creationId xmlns:a16="http://schemas.microsoft.com/office/drawing/2014/main" id="{56ADD631-66FA-8D6E-0468-B1B327092997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8807;p30">
                <a:extLst>
                  <a:ext uri="{FF2B5EF4-FFF2-40B4-BE49-F238E27FC236}">
                    <a16:creationId xmlns:a16="http://schemas.microsoft.com/office/drawing/2014/main" id="{3095ED02-7043-E7BF-C8AD-DD0A2481FD2F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8808;p30">
                <a:extLst>
                  <a:ext uri="{FF2B5EF4-FFF2-40B4-BE49-F238E27FC236}">
                    <a16:creationId xmlns:a16="http://schemas.microsoft.com/office/drawing/2014/main" id="{10C6990E-1E3F-B4FA-863A-9B50F8748940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8809;p30">
                <a:extLst>
                  <a:ext uri="{FF2B5EF4-FFF2-40B4-BE49-F238E27FC236}">
                    <a16:creationId xmlns:a16="http://schemas.microsoft.com/office/drawing/2014/main" id="{340A8C55-D97D-3B38-4B0D-B0A8D870E55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8810;p30">
                <a:extLst>
                  <a:ext uri="{FF2B5EF4-FFF2-40B4-BE49-F238E27FC236}">
                    <a16:creationId xmlns:a16="http://schemas.microsoft.com/office/drawing/2014/main" id="{3E66BBE9-EDEC-943F-3308-BED600F1D02C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8811;p30">
                <a:extLst>
                  <a:ext uri="{FF2B5EF4-FFF2-40B4-BE49-F238E27FC236}">
                    <a16:creationId xmlns:a16="http://schemas.microsoft.com/office/drawing/2014/main" id="{8D31C4DF-4023-5AA0-9DC4-72A232DE2CBE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8812;p30">
                <a:extLst>
                  <a:ext uri="{FF2B5EF4-FFF2-40B4-BE49-F238E27FC236}">
                    <a16:creationId xmlns:a16="http://schemas.microsoft.com/office/drawing/2014/main" id="{151EAAD4-E184-8736-920A-2A1C15679CA2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8813;p30">
                <a:extLst>
                  <a:ext uri="{FF2B5EF4-FFF2-40B4-BE49-F238E27FC236}">
                    <a16:creationId xmlns:a16="http://schemas.microsoft.com/office/drawing/2014/main" id="{D7E24BE5-38F7-ED85-41FB-16A7AFD91DDB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8814;p30">
                <a:extLst>
                  <a:ext uri="{FF2B5EF4-FFF2-40B4-BE49-F238E27FC236}">
                    <a16:creationId xmlns:a16="http://schemas.microsoft.com/office/drawing/2014/main" id="{E72ADF38-4316-9F75-AE52-17D59870100D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8815;p30">
                <a:extLst>
                  <a:ext uri="{FF2B5EF4-FFF2-40B4-BE49-F238E27FC236}">
                    <a16:creationId xmlns:a16="http://schemas.microsoft.com/office/drawing/2014/main" id="{A6786B0A-76B3-B707-B0B4-0BF3D6CD26DE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8816;p30">
                <a:extLst>
                  <a:ext uri="{FF2B5EF4-FFF2-40B4-BE49-F238E27FC236}">
                    <a16:creationId xmlns:a16="http://schemas.microsoft.com/office/drawing/2014/main" id="{37AA33AC-6EE3-78D9-2A50-0E4552FE1D76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8817;p30">
                <a:extLst>
                  <a:ext uri="{FF2B5EF4-FFF2-40B4-BE49-F238E27FC236}">
                    <a16:creationId xmlns:a16="http://schemas.microsoft.com/office/drawing/2014/main" id="{BB63DC79-9AC8-BE70-6832-E5754A785A68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8818;p30">
                <a:extLst>
                  <a:ext uri="{FF2B5EF4-FFF2-40B4-BE49-F238E27FC236}">
                    <a16:creationId xmlns:a16="http://schemas.microsoft.com/office/drawing/2014/main" id="{86CBB81C-A4A1-523C-CAD8-E225648557FD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8819;p30">
                <a:extLst>
                  <a:ext uri="{FF2B5EF4-FFF2-40B4-BE49-F238E27FC236}">
                    <a16:creationId xmlns:a16="http://schemas.microsoft.com/office/drawing/2014/main" id="{99942F6C-0839-E49E-CA9A-383430E8B1BE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8820;p30">
                <a:extLst>
                  <a:ext uri="{FF2B5EF4-FFF2-40B4-BE49-F238E27FC236}">
                    <a16:creationId xmlns:a16="http://schemas.microsoft.com/office/drawing/2014/main" id="{6B1AFDB8-3874-2D1D-24D3-C2F8A6619AF8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8821;p30">
                <a:extLst>
                  <a:ext uri="{FF2B5EF4-FFF2-40B4-BE49-F238E27FC236}">
                    <a16:creationId xmlns:a16="http://schemas.microsoft.com/office/drawing/2014/main" id="{569CD94A-30DF-092A-B572-CE026A1E8756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8822;p30">
                <a:extLst>
                  <a:ext uri="{FF2B5EF4-FFF2-40B4-BE49-F238E27FC236}">
                    <a16:creationId xmlns:a16="http://schemas.microsoft.com/office/drawing/2014/main" id="{7FF60825-2531-7551-07C6-A1F023F7589D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8823;p30">
              <a:extLst>
                <a:ext uri="{FF2B5EF4-FFF2-40B4-BE49-F238E27FC236}">
                  <a16:creationId xmlns:a16="http://schemas.microsoft.com/office/drawing/2014/main" id="{4807304A-95F0-5D53-FD3D-C9360467DB70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2859" name="Google Shape;8824;p30">
                <a:extLst>
                  <a:ext uri="{FF2B5EF4-FFF2-40B4-BE49-F238E27FC236}">
                    <a16:creationId xmlns:a16="http://schemas.microsoft.com/office/drawing/2014/main" id="{E3C3B1AA-567A-A358-512E-1C8B5807CB08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8825;p30">
                <a:extLst>
                  <a:ext uri="{FF2B5EF4-FFF2-40B4-BE49-F238E27FC236}">
                    <a16:creationId xmlns:a16="http://schemas.microsoft.com/office/drawing/2014/main" id="{51CCEC28-306F-B8C3-9B8F-69FBF11794A8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8826;p30">
                <a:extLst>
                  <a:ext uri="{FF2B5EF4-FFF2-40B4-BE49-F238E27FC236}">
                    <a16:creationId xmlns:a16="http://schemas.microsoft.com/office/drawing/2014/main" id="{E719589B-BC3A-A7A8-A572-FD026B813FF5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862" name="Google Shape;8827;p30">
                <a:extLst>
                  <a:ext uri="{FF2B5EF4-FFF2-40B4-BE49-F238E27FC236}">
                    <a16:creationId xmlns:a16="http://schemas.microsoft.com/office/drawing/2014/main" id="{6F5F8E6D-84D9-C598-6788-587008A355E0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8828;p30">
                <a:extLst>
                  <a:ext uri="{FF2B5EF4-FFF2-40B4-BE49-F238E27FC236}">
                    <a16:creationId xmlns:a16="http://schemas.microsoft.com/office/drawing/2014/main" id="{09E6B80D-78A5-3B09-E56B-4BADE169955B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8829;p30">
                <a:extLst>
                  <a:ext uri="{FF2B5EF4-FFF2-40B4-BE49-F238E27FC236}">
                    <a16:creationId xmlns:a16="http://schemas.microsoft.com/office/drawing/2014/main" id="{CE287BC4-CC10-807A-DFDF-933ABD70AFFF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8830;p30">
                <a:extLst>
                  <a:ext uri="{FF2B5EF4-FFF2-40B4-BE49-F238E27FC236}">
                    <a16:creationId xmlns:a16="http://schemas.microsoft.com/office/drawing/2014/main" id="{570705C5-F6B0-E075-D591-055C7BB9682C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8831;p30">
                <a:extLst>
                  <a:ext uri="{FF2B5EF4-FFF2-40B4-BE49-F238E27FC236}">
                    <a16:creationId xmlns:a16="http://schemas.microsoft.com/office/drawing/2014/main" id="{675E58CA-D58A-D3B7-018D-A2B83554C1AA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8832;p30">
                <a:extLst>
                  <a:ext uri="{FF2B5EF4-FFF2-40B4-BE49-F238E27FC236}">
                    <a16:creationId xmlns:a16="http://schemas.microsoft.com/office/drawing/2014/main" id="{BFF62E4E-7EFF-D46F-332D-289F1E0E4F61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8833;p30">
                <a:extLst>
                  <a:ext uri="{FF2B5EF4-FFF2-40B4-BE49-F238E27FC236}">
                    <a16:creationId xmlns:a16="http://schemas.microsoft.com/office/drawing/2014/main" id="{C9C6E3C0-D66B-F0B8-9DCB-214E4593288B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8834;p30">
                <a:extLst>
                  <a:ext uri="{FF2B5EF4-FFF2-40B4-BE49-F238E27FC236}">
                    <a16:creationId xmlns:a16="http://schemas.microsoft.com/office/drawing/2014/main" id="{710B70BC-719D-4006-E58B-5B0F652FCF56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8835;p30">
                <a:extLst>
                  <a:ext uri="{FF2B5EF4-FFF2-40B4-BE49-F238E27FC236}">
                    <a16:creationId xmlns:a16="http://schemas.microsoft.com/office/drawing/2014/main" id="{EC0A1503-69A7-41BF-B0ED-89FF64ABE8A2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8836;p30">
                <a:extLst>
                  <a:ext uri="{FF2B5EF4-FFF2-40B4-BE49-F238E27FC236}">
                    <a16:creationId xmlns:a16="http://schemas.microsoft.com/office/drawing/2014/main" id="{D20764CB-88AE-870A-187F-28C3858435AE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8837;p30">
                <a:extLst>
                  <a:ext uri="{FF2B5EF4-FFF2-40B4-BE49-F238E27FC236}">
                    <a16:creationId xmlns:a16="http://schemas.microsoft.com/office/drawing/2014/main" id="{740420F9-0ED7-2572-FA67-4AEBF5358D61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8838;p30">
                <a:extLst>
                  <a:ext uri="{FF2B5EF4-FFF2-40B4-BE49-F238E27FC236}">
                    <a16:creationId xmlns:a16="http://schemas.microsoft.com/office/drawing/2014/main" id="{2E7BE17A-1788-53B6-80B2-F46C57E1F625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8839;p30">
                <a:extLst>
                  <a:ext uri="{FF2B5EF4-FFF2-40B4-BE49-F238E27FC236}">
                    <a16:creationId xmlns:a16="http://schemas.microsoft.com/office/drawing/2014/main" id="{4157D058-2086-B3D0-4DFE-EE540586109A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8840;p30">
                <a:extLst>
                  <a:ext uri="{FF2B5EF4-FFF2-40B4-BE49-F238E27FC236}">
                    <a16:creationId xmlns:a16="http://schemas.microsoft.com/office/drawing/2014/main" id="{90238A7E-61BC-4F98-8F2C-8CF04A74CC83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8841;p30">
                <a:extLst>
                  <a:ext uri="{FF2B5EF4-FFF2-40B4-BE49-F238E27FC236}">
                    <a16:creationId xmlns:a16="http://schemas.microsoft.com/office/drawing/2014/main" id="{63CFC8CF-2972-1199-83F1-3774C075B51D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8842;p30">
                <a:extLst>
                  <a:ext uri="{FF2B5EF4-FFF2-40B4-BE49-F238E27FC236}">
                    <a16:creationId xmlns:a16="http://schemas.microsoft.com/office/drawing/2014/main" id="{00C6FDB3-2B11-60A8-B94F-ED50F351424E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8843;p30">
                <a:extLst>
                  <a:ext uri="{FF2B5EF4-FFF2-40B4-BE49-F238E27FC236}">
                    <a16:creationId xmlns:a16="http://schemas.microsoft.com/office/drawing/2014/main" id="{A06CAFF8-2E46-AF39-3D54-0CB6219E03F1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8844;p30">
                <a:extLst>
                  <a:ext uri="{FF2B5EF4-FFF2-40B4-BE49-F238E27FC236}">
                    <a16:creationId xmlns:a16="http://schemas.microsoft.com/office/drawing/2014/main" id="{6836EA32-628E-5DAC-E4E9-C05D03885FB7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8845;p30">
                <a:extLst>
                  <a:ext uri="{FF2B5EF4-FFF2-40B4-BE49-F238E27FC236}">
                    <a16:creationId xmlns:a16="http://schemas.microsoft.com/office/drawing/2014/main" id="{28040824-DCDD-0011-20B4-060AD3BE081F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8846;p30">
                <a:extLst>
                  <a:ext uri="{FF2B5EF4-FFF2-40B4-BE49-F238E27FC236}">
                    <a16:creationId xmlns:a16="http://schemas.microsoft.com/office/drawing/2014/main" id="{403CF164-69DA-1BB3-4359-65345F8BF10F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8847;p30">
                <a:extLst>
                  <a:ext uri="{FF2B5EF4-FFF2-40B4-BE49-F238E27FC236}">
                    <a16:creationId xmlns:a16="http://schemas.microsoft.com/office/drawing/2014/main" id="{29626136-63CD-7BB4-A071-52804A0D5B69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8848;p30">
                <a:extLst>
                  <a:ext uri="{FF2B5EF4-FFF2-40B4-BE49-F238E27FC236}">
                    <a16:creationId xmlns:a16="http://schemas.microsoft.com/office/drawing/2014/main" id="{4E2326BC-EE70-CFE5-F107-C99210D2A2D6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8849;p30">
                <a:extLst>
                  <a:ext uri="{FF2B5EF4-FFF2-40B4-BE49-F238E27FC236}">
                    <a16:creationId xmlns:a16="http://schemas.microsoft.com/office/drawing/2014/main" id="{8A1E8B2E-995F-8CAA-F2E0-D5149E93367A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8850;p30">
                <a:extLst>
                  <a:ext uri="{FF2B5EF4-FFF2-40B4-BE49-F238E27FC236}">
                    <a16:creationId xmlns:a16="http://schemas.microsoft.com/office/drawing/2014/main" id="{68C76F7C-EDC4-8D7A-E061-36FE7620704E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8851;p30">
                <a:extLst>
                  <a:ext uri="{FF2B5EF4-FFF2-40B4-BE49-F238E27FC236}">
                    <a16:creationId xmlns:a16="http://schemas.microsoft.com/office/drawing/2014/main" id="{159A5EB9-6ADE-5154-7A7E-30C5C174DDEE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8852;p30">
                <a:extLst>
                  <a:ext uri="{FF2B5EF4-FFF2-40B4-BE49-F238E27FC236}">
                    <a16:creationId xmlns:a16="http://schemas.microsoft.com/office/drawing/2014/main" id="{B8A5F788-DDB3-1769-F51A-5044F18B8483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8853;p30">
                <a:extLst>
                  <a:ext uri="{FF2B5EF4-FFF2-40B4-BE49-F238E27FC236}">
                    <a16:creationId xmlns:a16="http://schemas.microsoft.com/office/drawing/2014/main" id="{D6D0A15E-B1E2-6E08-2420-9710988C6926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8854;p30">
                <a:extLst>
                  <a:ext uri="{FF2B5EF4-FFF2-40B4-BE49-F238E27FC236}">
                    <a16:creationId xmlns:a16="http://schemas.microsoft.com/office/drawing/2014/main" id="{384167B2-23FB-EA59-AFDF-552D891FE5E2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8855;p30">
                <a:extLst>
                  <a:ext uri="{FF2B5EF4-FFF2-40B4-BE49-F238E27FC236}">
                    <a16:creationId xmlns:a16="http://schemas.microsoft.com/office/drawing/2014/main" id="{9A7AF2CB-8DB7-AF59-D059-D3AF7FF938A0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8856;p30">
                <a:extLst>
                  <a:ext uri="{FF2B5EF4-FFF2-40B4-BE49-F238E27FC236}">
                    <a16:creationId xmlns:a16="http://schemas.microsoft.com/office/drawing/2014/main" id="{D08210AA-97F7-EA5D-2612-758EB0FFAB08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8857;p30">
                <a:extLst>
                  <a:ext uri="{FF2B5EF4-FFF2-40B4-BE49-F238E27FC236}">
                    <a16:creationId xmlns:a16="http://schemas.microsoft.com/office/drawing/2014/main" id="{88ABEAC6-EEAD-9418-7697-BC47ABFFADC0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8858;p30">
                <a:extLst>
                  <a:ext uri="{FF2B5EF4-FFF2-40B4-BE49-F238E27FC236}">
                    <a16:creationId xmlns:a16="http://schemas.microsoft.com/office/drawing/2014/main" id="{C7C6F060-641C-A9ED-8855-B89100BEC3D2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8859;p30">
                <a:extLst>
                  <a:ext uri="{FF2B5EF4-FFF2-40B4-BE49-F238E27FC236}">
                    <a16:creationId xmlns:a16="http://schemas.microsoft.com/office/drawing/2014/main" id="{9E3093DA-0CEC-53D9-65B2-8F1A262D0FD8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8860;p30">
                <a:extLst>
                  <a:ext uri="{FF2B5EF4-FFF2-40B4-BE49-F238E27FC236}">
                    <a16:creationId xmlns:a16="http://schemas.microsoft.com/office/drawing/2014/main" id="{1ED17C63-155F-1A56-F8CD-6BEE9104C145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8861;p30">
                <a:extLst>
                  <a:ext uri="{FF2B5EF4-FFF2-40B4-BE49-F238E27FC236}">
                    <a16:creationId xmlns:a16="http://schemas.microsoft.com/office/drawing/2014/main" id="{7BB2C7EE-B2B9-D3D3-EDC2-3CA9073DB342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8862;p30">
                <a:extLst>
                  <a:ext uri="{FF2B5EF4-FFF2-40B4-BE49-F238E27FC236}">
                    <a16:creationId xmlns:a16="http://schemas.microsoft.com/office/drawing/2014/main" id="{953DF9D0-6B92-B3F3-D41F-9729BDCEADA5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8863;p30">
                <a:extLst>
                  <a:ext uri="{FF2B5EF4-FFF2-40B4-BE49-F238E27FC236}">
                    <a16:creationId xmlns:a16="http://schemas.microsoft.com/office/drawing/2014/main" id="{76E6658F-F739-93FF-7EBD-EEF6A9AD7DD2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8864;p30">
                <a:extLst>
                  <a:ext uri="{FF2B5EF4-FFF2-40B4-BE49-F238E27FC236}">
                    <a16:creationId xmlns:a16="http://schemas.microsoft.com/office/drawing/2014/main" id="{E1745C54-AF41-7015-247B-5A1535C2771C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8865;p30">
                <a:extLst>
                  <a:ext uri="{FF2B5EF4-FFF2-40B4-BE49-F238E27FC236}">
                    <a16:creationId xmlns:a16="http://schemas.microsoft.com/office/drawing/2014/main" id="{170545F6-9DCC-79FF-C4D0-6A05906A357A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8866;p30">
                <a:extLst>
                  <a:ext uri="{FF2B5EF4-FFF2-40B4-BE49-F238E27FC236}">
                    <a16:creationId xmlns:a16="http://schemas.microsoft.com/office/drawing/2014/main" id="{2EF686D9-FA24-A0D0-3ABA-241ED89D041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8867;p30">
                <a:extLst>
                  <a:ext uri="{FF2B5EF4-FFF2-40B4-BE49-F238E27FC236}">
                    <a16:creationId xmlns:a16="http://schemas.microsoft.com/office/drawing/2014/main" id="{5914C650-05C0-2161-D4BA-5DEC9603F692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8868;p30">
                <a:extLst>
                  <a:ext uri="{FF2B5EF4-FFF2-40B4-BE49-F238E27FC236}">
                    <a16:creationId xmlns:a16="http://schemas.microsoft.com/office/drawing/2014/main" id="{35D3AE3A-B948-B1D5-91C3-4EB20E8E7342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8869;p30">
                <a:extLst>
                  <a:ext uri="{FF2B5EF4-FFF2-40B4-BE49-F238E27FC236}">
                    <a16:creationId xmlns:a16="http://schemas.microsoft.com/office/drawing/2014/main" id="{22B9C1BB-6F1E-0958-46C5-6E6536B67F54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8870;p30">
                <a:extLst>
                  <a:ext uri="{FF2B5EF4-FFF2-40B4-BE49-F238E27FC236}">
                    <a16:creationId xmlns:a16="http://schemas.microsoft.com/office/drawing/2014/main" id="{491298A9-B2F3-C456-052E-7389B5EC2C3F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8871;p30">
                <a:extLst>
                  <a:ext uri="{FF2B5EF4-FFF2-40B4-BE49-F238E27FC236}">
                    <a16:creationId xmlns:a16="http://schemas.microsoft.com/office/drawing/2014/main" id="{A3F18EED-ECA8-6915-3E94-B771C27E71BB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8872;p30">
                <a:extLst>
                  <a:ext uri="{FF2B5EF4-FFF2-40B4-BE49-F238E27FC236}">
                    <a16:creationId xmlns:a16="http://schemas.microsoft.com/office/drawing/2014/main" id="{0FE2BE48-232A-FFF7-4DB9-96CE8526EE8E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8873;p30">
                <a:extLst>
                  <a:ext uri="{FF2B5EF4-FFF2-40B4-BE49-F238E27FC236}">
                    <a16:creationId xmlns:a16="http://schemas.microsoft.com/office/drawing/2014/main" id="{3E71F91F-53D6-C6D7-379C-E22FE2B73846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8874;p30">
                <a:extLst>
                  <a:ext uri="{FF2B5EF4-FFF2-40B4-BE49-F238E27FC236}">
                    <a16:creationId xmlns:a16="http://schemas.microsoft.com/office/drawing/2014/main" id="{4C2E9DEF-7E1B-7F5D-9AC5-AE640F65873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8875;p30">
                <a:extLst>
                  <a:ext uri="{FF2B5EF4-FFF2-40B4-BE49-F238E27FC236}">
                    <a16:creationId xmlns:a16="http://schemas.microsoft.com/office/drawing/2014/main" id="{5EC61D1E-842B-3E2D-429C-B002818DFFB8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8876;p30">
                <a:extLst>
                  <a:ext uri="{FF2B5EF4-FFF2-40B4-BE49-F238E27FC236}">
                    <a16:creationId xmlns:a16="http://schemas.microsoft.com/office/drawing/2014/main" id="{AD3FCCB0-AF09-05A1-A183-A41DD4F8762A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8877;p30">
                <a:extLst>
                  <a:ext uri="{FF2B5EF4-FFF2-40B4-BE49-F238E27FC236}">
                    <a16:creationId xmlns:a16="http://schemas.microsoft.com/office/drawing/2014/main" id="{B01E30E3-AE1D-3F9E-13EB-B0B33E214AC9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8878;p30">
                <a:extLst>
                  <a:ext uri="{FF2B5EF4-FFF2-40B4-BE49-F238E27FC236}">
                    <a16:creationId xmlns:a16="http://schemas.microsoft.com/office/drawing/2014/main" id="{FEB6FCC6-8A95-387E-B938-F2A44961B990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8879;p30">
                <a:extLst>
                  <a:ext uri="{FF2B5EF4-FFF2-40B4-BE49-F238E27FC236}">
                    <a16:creationId xmlns:a16="http://schemas.microsoft.com/office/drawing/2014/main" id="{DFEAB5D9-DF80-B7E4-1FA7-8FEE6945AB91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8880;p30">
                <a:extLst>
                  <a:ext uri="{FF2B5EF4-FFF2-40B4-BE49-F238E27FC236}">
                    <a16:creationId xmlns:a16="http://schemas.microsoft.com/office/drawing/2014/main" id="{0A9553CB-720D-B1F7-869D-E34B7911BE9E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8881;p30">
                <a:extLst>
                  <a:ext uri="{FF2B5EF4-FFF2-40B4-BE49-F238E27FC236}">
                    <a16:creationId xmlns:a16="http://schemas.microsoft.com/office/drawing/2014/main" id="{265375EC-8C7E-62D7-08DE-F28E4F36F1AD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8882;p30">
                <a:extLst>
                  <a:ext uri="{FF2B5EF4-FFF2-40B4-BE49-F238E27FC236}">
                    <a16:creationId xmlns:a16="http://schemas.microsoft.com/office/drawing/2014/main" id="{FE294526-6E5B-0A93-45B8-D6C2C0A571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8883;p30">
                <a:extLst>
                  <a:ext uri="{FF2B5EF4-FFF2-40B4-BE49-F238E27FC236}">
                    <a16:creationId xmlns:a16="http://schemas.microsoft.com/office/drawing/2014/main" id="{72736C6C-4EAC-1101-6814-FE85BEBFEFB6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8884;p30">
                <a:extLst>
                  <a:ext uri="{FF2B5EF4-FFF2-40B4-BE49-F238E27FC236}">
                    <a16:creationId xmlns:a16="http://schemas.microsoft.com/office/drawing/2014/main" id="{5418DA07-50C6-1BBF-002C-EE3231E5A57E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8885;p30">
                <a:extLst>
                  <a:ext uri="{FF2B5EF4-FFF2-40B4-BE49-F238E27FC236}">
                    <a16:creationId xmlns:a16="http://schemas.microsoft.com/office/drawing/2014/main" id="{81729F57-46E5-7728-BF83-B023571AB039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8886;p30">
                <a:extLst>
                  <a:ext uri="{FF2B5EF4-FFF2-40B4-BE49-F238E27FC236}">
                    <a16:creationId xmlns:a16="http://schemas.microsoft.com/office/drawing/2014/main" id="{811B7768-0980-FB3C-A7AD-904AFF60B1C5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8887;p30">
                <a:extLst>
                  <a:ext uri="{FF2B5EF4-FFF2-40B4-BE49-F238E27FC236}">
                    <a16:creationId xmlns:a16="http://schemas.microsoft.com/office/drawing/2014/main" id="{4E06D3E1-AFAD-DF1A-789B-EA5B2BF50BD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8888;p30">
                <a:extLst>
                  <a:ext uri="{FF2B5EF4-FFF2-40B4-BE49-F238E27FC236}">
                    <a16:creationId xmlns:a16="http://schemas.microsoft.com/office/drawing/2014/main" id="{0FACDEC9-4279-095C-0C3E-41F4C735EC2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8889;p30">
                <a:extLst>
                  <a:ext uri="{FF2B5EF4-FFF2-40B4-BE49-F238E27FC236}">
                    <a16:creationId xmlns:a16="http://schemas.microsoft.com/office/drawing/2014/main" id="{713C0221-87F5-30CB-5DE0-3897430AD704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8890;p30">
                <a:extLst>
                  <a:ext uri="{FF2B5EF4-FFF2-40B4-BE49-F238E27FC236}">
                    <a16:creationId xmlns:a16="http://schemas.microsoft.com/office/drawing/2014/main" id="{D2B7A3AE-852E-2F0A-820F-3A749E271F24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8891;p30">
                <a:extLst>
                  <a:ext uri="{FF2B5EF4-FFF2-40B4-BE49-F238E27FC236}">
                    <a16:creationId xmlns:a16="http://schemas.microsoft.com/office/drawing/2014/main" id="{363161D5-280F-8B82-909C-9F4AAC105EC3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8892;p30">
                <a:extLst>
                  <a:ext uri="{FF2B5EF4-FFF2-40B4-BE49-F238E27FC236}">
                    <a16:creationId xmlns:a16="http://schemas.microsoft.com/office/drawing/2014/main" id="{7ECCE871-201D-F08E-BD67-64943B1098BB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8893;p30">
                <a:extLst>
                  <a:ext uri="{FF2B5EF4-FFF2-40B4-BE49-F238E27FC236}">
                    <a16:creationId xmlns:a16="http://schemas.microsoft.com/office/drawing/2014/main" id="{A8B7BD42-B75F-829E-2EC2-90EF0E236E0D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8894;p30">
                <a:extLst>
                  <a:ext uri="{FF2B5EF4-FFF2-40B4-BE49-F238E27FC236}">
                    <a16:creationId xmlns:a16="http://schemas.microsoft.com/office/drawing/2014/main" id="{3115F34A-5EB0-15B3-E7AF-73C6B5B0E759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8895;p30">
                <a:extLst>
                  <a:ext uri="{FF2B5EF4-FFF2-40B4-BE49-F238E27FC236}">
                    <a16:creationId xmlns:a16="http://schemas.microsoft.com/office/drawing/2014/main" id="{AD399A08-ADB7-8EB2-7CF8-452C34B71CC3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8896;p30">
                <a:extLst>
                  <a:ext uri="{FF2B5EF4-FFF2-40B4-BE49-F238E27FC236}">
                    <a16:creationId xmlns:a16="http://schemas.microsoft.com/office/drawing/2014/main" id="{5A3ABF5C-3469-8F37-BD42-14FDFFF7D518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8897;p30">
                <a:extLst>
                  <a:ext uri="{FF2B5EF4-FFF2-40B4-BE49-F238E27FC236}">
                    <a16:creationId xmlns:a16="http://schemas.microsoft.com/office/drawing/2014/main" id="{2E110FBF-08A3-2D12-6164-515ACF68E52C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8898;p30">
                <a:extLst>
                  <a:ext uri="{FF2B5EF4-FFF2-40B4-BE49-F238E27FC236}">
                    <a16:creationId xmlns:a16="http://schemas.microsoft.com/office/drawing/2014/main" id="{7186C221-AC3A-C976-4011-049B0933A182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8899;p30">
                <a:extLst>
                  <a:ext uri="{FF2B5EF4-FFF2-40B4-BE49-F238E27FC236}">
                    <a16:creationId xmlns:a16="http://schemas.microsoft.com/office/drawing/2014/main" id="{4E0E3FEB-A9FA-0B63-1B48-D5FD31C65803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8900;p30">
                <a:extLst>
                  <a:ext uri="{FF2B5EF4-FFF2-40B4-BE49-F238E27FC236}">
                    <a16:creationId xmlns:a16="http://schemas.microsoft.com/office/drawing/2014/main" id="{FE457488-5901-C7FF-4B46-EA4791FD8AF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8901;p30">
                <a:extLst>
                  <a:ext uri="{FF2B5EF4-FFF2-40B4-BE49-F238E27FC236}">
                    <a16:creationId xmlns:a16="http://schemas.microsoft.com/office/drawing/2014/main" id="{122C18D0-42F4-3F1C-8213-1FBB83CC2502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8902;p30">
                <a:extLst>
                  <a:ext uri="{FF2B5EF4-FFF2-40B4-BE49-F238E27FC236}">
                    <a16:creationId xmlns:a16="http://schemas.microsoft.com/office/drawing/2014/main" id="{E0C3C97B-A5B4-690E-EF0F-23AED859A7AD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8903;p30">
                <a:extLst>
                  <a:ext uri="{FF2B5EF4-FFF2-40B4-BE49-F238E27FC236}">
                    <a16:creationId xmlns:a16="http://schemas.microsoft.com/office/drawing/2014/main" id="{138D5DB2-AC5D-F0F4-FEF4-0EFF6362B97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8904;p30">
                <a:extLst>
                  <a:ext uri="{FF2B5EF4-FFF2-40B4-BE49-F238E27FC236}">
                    <a16:creationId xmlns:a16="http://schemas.microsoft.com/office/drawing/2014/main" id="{01AB988F-4F46-0501-1F2A-BBFCA3E6FE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8905;p30">
                <a:extLst>
                  <a:ext uri="{FF2B5EF4-FFF2-40B4-BE49-F238E27FC236}">
                    <a16:creationId xmlns:a16="http://schemas.microsoft.com/office/drawing/2014/main" id="{3A76DB93-4403-AC1D-D9E0-1553BB70EEAE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8906;p30">
                <a:extLst>
                  <a:ext uri="{FF2B5EF4-FFF2-40B4-BE49-F238E27FC236}">
                    <a16:creationId xmlns:a16="http://schemas.microsoft.com/office/drawing/2014/main" id="{5C237758-BEA8-7CA8-C308-12C696A12D3D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8907;p30">
                <a:extLst>
                  <a:ext uri="{FF2B5EF4-FFF2-40B4-BE49-F238E27FC236}">
                    <a16:creationId xmlns:a16="http://schemas.microsoft.com/office/drawing/2014/main" id="{AFEADC5A-C453-26E2-A6E3-FEF74E50DCF1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8908;p30">
                <a:extLst>
                  <a:ext uri="{FF2B5EF4-FFF2-40B4-BE49-F238E27FC236}">
                    <a16:creationId xmlns:a16="http://schemas.microsoft.com/office/drawing/2014/main" id="{59CC5FC1-5FBC-A5E7-C9F9-5AD2C5E74A7C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8909;p30">
                <a:extLst>
                  <a:ext uri="{FF2B5EF4-FFF2-40B4-BE49-F238E27FC236}">
                    <a16:creationId xmlns:a16="http://schemas.microsoft.com/office/drawing/2014/main" id="{E161AF74-1738-4BAC-A827-7CC4E5F940A3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8910;p30">
                <a:extLst>
                  <a:ext uri="{FF2B5EF4-FFF2-40B4-BE49-F238E27FC236}">
                    <a16:creationId xmlns:a16="http://schemas.microsoft.com/office/drawing/2014/main" id="{7831E0B6-4A8A-A1CD-FB7A-EAEFDF870C9B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8911;p30">
                <a:extLst>
                  <a:ext uri="{FF2B5EF4-FFF2-40B4-BE49-F238E27FC236}">
                    <a16:creationId xmlns:a16="http://schemas.microsoft.com/office/drawing/2014/main" id="{F58DEA8D-5474-3AE7-8D47-CCB0F65279E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8912;p30">
                <a:extLst>
                  <a:ext uri="{FF2B5EF4-FFF2-40B4-BE49-F238E27FC236}">
                    <a16:creationId xmlns:a16="http://schemas.microsoft.com/office/drawing/2014/main" id="{F86C850F-3A94-E59B-002F-6803806770A4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8913;p30">
                <a:extLst>
                  <a:ext uri="{FF2B5EF4-FFF2-40B4-BE49-F238E27FC236}">
                    <a16:creationId xmlns:a16="http://schemas.microsoft.com/office/drawing/2014/main" id="{CA02FFED-2D50-8578-E4A5-CDF431F0580C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8914;p30">
                <a:extLst>
                  <a:ext uri="{FF2B5EF4-FFF2-40B4-BE49-F238E27FC236}">
                    <a16:creationId xmlns:a16="http://schemas.microsoft.com/office/drawing/2014/main" id="{5DACE323-953B-50A8-936E-0AC05141DDBC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8915;p30">
                <a:extLst>
                  <a:ext uri="{FF2B5EF4-FFF2-40B4-BE49-F238E27FC236}">
                    <a16:creationId xmlns:a16="http://schemas.microsoft.com/office/drawing/2014/main" id="{8C401587-EEA2-0BE2-7B47-97C04A112244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8916;p30">
                <a:extLst>
                  <a:ext uri="{FF2B5EF4-FFF2-40B4-BE49-F238E27FC236}">
                    <a16:creationId xmlns:a16="http://schemas.microsoft.com/office/drawing/2014/main" id="{3FF93BE3-9802-E659-3F40-2DDD22C5D07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8917;p30">
                <a:extLst>
                  <a:ext uri="{FF2B5EF4-FFF2-40B4-BE49-F238E27FC236}">
                    <a16:creationId xmlns:a16="http://schemas.microsoft.com/office/drawing/2014/main" id="{44C28EF8-76FE-706B-DCEB-B704F4CC77AB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8918;p30">
                <a:extLst>
                  <a:ext uri="{FF2B5EF4-FFF2-40B4-BE49-F238E27FC236}">
                    <a16:creationId xmlns:a16="http://schemas.microsoft.com/office/drawing/2014/main" id="{3C65F46E-2168-A233-F849-95B9629C5AB9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8919;p30">
                <a:extLst>
                  <a:ext uri="{FF2B5EF4-FFF2-40B4-BE49-F238E27FC236}">
                    <a16:creationId xmlns:a16="http://schemas.microsoft.com/office/drawing/2014/main" id="{137E1D34-7081-339F-6BD4-E17C218BD23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8920;p30">
                <a:extLst>
                  <a:ext uri="{FF2B5EF4-FFF2-40B4-BE49-F238E27FC236}">
                    <a16:creationId xmlns:a16="http://schemas.microsoft.com/office/drawing/2014/main" id="{F75B9887-40D7-47AB-214D-3D8A42F636F9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8921;p30">
                <a:extLst>
                  <a:ext uri="{FF2B5EF4-FFF2-40B4-BE49-F238E27FC236}">
                    <a16:creationId xmlns:a16="http://schemas.microsoft.com/office/drawing/2014/main" id="{7C15B6A3-AD64-E0A9-FCEC-EA196E7502CE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8922;p30">
                <a:extLst>
                  <a:ext uri="{FF2B5EF4-FFF2-40B4-BE49-F238E27FC236}">
                    <a16:creationId xmlns:a16="http://schemas.microsoft.com/office/drawing/2014/main" id="{6D9961D4-D94A-7C75-3845-A1446E452BD0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8923;p30">
                <a:extLst>
                  <a:ext uri="{FF2B5EF4-FFF2-40B4-BE49-F238E27FC236}">
                    <a16:creationId xmlns:a16="http://schemas.microsoft.com/office/drawing/2014/main" id="{9AA0EEAD-20A3-9197-0520-DC7E4A338FDF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8924;p30">
                <a:extLst>
                  <a:ext uri="{FF2B5EF4-FFF2-40B4-BE49-F238E27FC236}">
                    <a16:creationId xmlns:a16="http://schemas.microsoft.com/office/drawing/2014/main" id="{7488E72D-D011-7F7C-4F60-6AB23A90C41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8925;p30">
                <a:extLst>
                  <a:ext uri="{FF2B5EF4-FFF2-40B4-BE49-F238E27FC236}">
                    <a16:creationId xmlns:a16="http://schemas.microsoft.com/office/drawing/2014/main" id="{FB08E6C9-AC9E-78FD-EC3D-89B00138E861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8926;p30">
                <a:extLst>
                  <a:ext uri="{FF2B5EF4-FFF2-40B4-BE49-F238E27FC236}">
                    <a16:creationId xmlns:a16="http://schemas.microsoft.com/office/drawing/2014/main" id="{8B87EB89-8B60-5AF2-A9E6-20690CF849EC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8927;p30">
                <a:extLst>
                  <a:ext uri="{FF2B5EF4-FFF2-40B4-BE49-F238E27FC236}">
                    <a16:creationId xmlns:a16="http://schemas.microsoft.com/office/drawing/2014/main" id="{DF111068-5471-9791-0CB3-6DCF775A6C7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8928;p30">
                <a:extLst>
                  <a:ext uri="{FF2B5EF4-FFF2-40B4-BE49-F238E27FC236}">
                    <a16:creationId xmlns:a16="http://schemas.microsoft.com/office/drawing/2014/main" id="{6C37070E-7C56-F186-0274-3F2CAAB30FFC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8929;p30">
                <a:extLst>
                  <a:ext uri="{FF2B5EF4-FFF2-40B4-BE49-F238E27FC236}">
                    <a16:creationId xmlns:a16="http://schemas.microsoft.com/office/drawing/2014/main" id="{6E02B870-9250-4C97-9DE8-109DD93094CE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8930;p30">
                <a:extLst>
                  <a:ext uri="{FF2B5EF4-FFF2-40B4-BE49-F238E27FC236}">
                    <a16:creationId xmlns:a16="http://schemas.microsoft.com/office/drawing/2014/main" id="{8CCD2599-BD51-1857-F6A1-A0F9A68D92A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8931;p30">
                <a:extLst>
                  <a:ext uri="{FF2B5EF4-FFF2-40B4-BE49-F238E27FC236}">
                    <a16:creationId xmlns:a16="http://schemas.microsoft.com/office/drawing/2014/main" id="{6364BDEE-94DF-872F-787F-1292C45D5D34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8932;p30">
                <a:extLst>
                  <a:ext uri="{FF2B5EF4-FFF2-40B4-BE49-F238E27FC236}">
                    <a16:creationId xmlns:a16="http://schemas.microsoft.com/office/drawing/2014/main" id="{1E0D7EB2-3517-E02C-D388-F0CFB78F4684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8933;p30">
                <a:extLst>
                  <a:ext uri="{FF2B5EF4-FFF2-40B4-BE49-F238E27FC236}">
                    <a16:creationId xmlns:a16="http://schemas.microsoft.com/office/drawing/2014/main" id="{2858B20B-7E5E-A2F3-9F4D-C7E05E2557AC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8934;p30">
                <a:extLst>
                  <a:ext uri="{FF2B5EF4-FFF2-40B4-BE49-F238E27FC236}">
                    <a16:creationId xmlns:a16="http://schemas.microsoft.com/office/drawing/2014/main" id="{E6BFF439-F14B-2D36-6B04-9A6990C53C37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7" name="Google Shape;8935;p30">
              <a:extLst>
                <a:ext uri="{FF2B5EF4-FFF2-40B4-BE49-F238E27FC236}">
                  <a16:creationId xmlns:a16="http://schemas.microsoft.com/office/drawing/2014/main" id="{DEB6F8FC-78D3-77B1-8F8B-1713D3C01E4C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2696" name="Google Shape;8936;p30">
                <a:extLst>
                  <a:ext uri="{FF2B5EF4-FFF2-40B4-BE49-F238E27FC236}">
                    <a16:creationId xmlns:a16="http://schemas.microsoft.com/office/drawing/2014/main" id="{11CFB410-7747-762F-9CF4-C94F0379492C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8937;p30">
                <a:extLst>
                  <a:ext uri="{FF2B5EF4-FFF2-40B4-BE49-F238E27FC236}">
                    <a16:creationId xmlns:a16="http://schemas.microsoft.com/office/drawing/2014/main" id="{7FA25E37-22A3-68DD-462C-2E9078F8DF79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8938;p30">
                <a:extLst>
                  <a:ext uri="{FF2B5EF4-FFF2-40B4-BE49-F238E27FC236}">
                    <a16:creationId xmlns:a16="http://schemas.microsoft.com/office/drawing/2014/main" id="{195ADD7F-65F1-1355-B049-F541D745BF52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8939;p30">
                <a:extLst>
                  <a:ext uri="{FF2B5EF4-FFF2-40B4-BE49-F238E27FC236}">
                    <a16:creationId xmlns:a16="http://schemas.microsoft.com/office/drawing/2014/main" id="{030ADC2D-F134-CAB7-E956-ECB061872053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8940;p30">
                <a:extLst>
                  <a:ext uri="{FF2B5EF4-FFF2-40B4-BE49-F238E27FC236}">
                    <a16:creationId xmlns:a16="http://schemas.microsoft.com/office/drawing/2014/main" id="{8455086A-A9E1-54BC-B6B1-CB0F11AEE031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8941;p30">
                <a:extLst>
                  <a:ext uri="{FF2B5EF4-FFF2-40B4-BE49-F238E27FC236}">
                    <a16:creationId xmlns:a16="http://schemas.microsoft.com/office/drawing/2014/main" id="{9895A566-6A8A-F670-81D9-AFE1D38D22AC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8942;p30">
                <a:extLst>
                  <a:ext uri="{FF2B5EF4-FFF2-40B4-BE49-F238E27FC236}">
                    <a16:creationId xmlns:a16="http://schemas.microsoft.com/office/drawing/2014/main" id="{961A77D3-1D3B-001F-0C69-D11AC9D3762D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8943;p30">
                <a:extLst>
                  <a:ext uri="{FF2B5EF4-FFF2-40B4-BE49-F238E27FC236}">
                    <a16:creationId xmlns:a16="http://schemas.microsoft.com/office/drawing/2014/main" id="{0AC665B3-9DC4-E282-EA11-C8B25854EB5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8944;p30">
                <a:extLst>
                  <a:ext uri="{FF2B5EF4-FFF2-40B4-BE49-F238E27FC236}">
                    <a16:creationId xmlns:a16="http://schemas.microsoft.com/office/drawing/2014/main" id="{D7D054B0-F4F8-22ED-CEEE-422E0C245705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8945;p30">
                <a:extLst>
                  <a:ext uri="{FF2B5EF4-FFF2-40B4-BE49-F238E27FC236}">
                    <a16:creationId xmlns:a16="http://schemas.microsoft.com/office/drawing/2014/main" id="{5E16451C-EAE8-28C2-1AC5-2C1F9FF960F5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8946;p30">
                <a:extLst>
                  <a:ext uri="{FF2B5EF4-FFF2-40B4-BE49-F238E27FC236}">
                    <a16:creationId xmlns:a16="http://schemas.microsoft.com/office/drawing/2014/main" id="{3B7E9678-767E-2DA7-0F10-776F156CD38A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8947;p30">
                <a:extLst>
                  <a:ext uri="{FF2B5EF4-FFF2-40B4-BE49-F238E27FC236}">
                    <a16:creationId xmlns:a16="http://schemas.microsoft.com/office/drawing/2014/main" id="{DD9696D3-0A33-3D75-52DE-40BDAE39E13B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8948;p30">
                <a:extLst>
                  <a:ext uri="{FF2B5EF4-FFF2-40B4-BE49-F238E27FC236}">
                    <a16:creationId xmlns:a16="http://schemas.microsoft.com/office/drawing/2014/main" id="{F75EF2E2-FE0A-BD96-BD11-0C609ECA0286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8949;p30">
                <a:extLst>
                  <a:ext uri="{FF2B5EF4-FFF2-40B4-BE49-F238E27FC236}">
                    <a16:creationId xmlns:a16="http://schemas.microsoft.com/office/drawing/2014/main" id="{1910E0AB-55E6-CC31-0856-98123B09CAA5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8950;p30">
                <a:extLst>
                  <a:ext uri="{FF2B5EF4-FFF2-40B4-BE49-F238E27FC236}">
                    <a16:creationId xmlns:a16="http://schemas.microsoft.com/office/drawing/2014/main" id="{1C3B451C-8F84-9500-0040-FC745D6308CD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8951;p30">
                <a:extLst>
                  <a:ext uri="{FF2B5EF4-FFF2-40B4-BE49-F238E27FC236}">
                    <a16:creationId xmlns:a16="http://schemas.microsoft.com/office/drawing/2014/main" id="{757A9268-D1EC-CE2E-9E26-E018568C0E90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8952;p30">
                <a:extLst>
                  <a:ext uri="{FF2B5EF4-FFF2-40B4-BE49-F238E27FC236}">
                    <a16:creationId xmlns:a16="http://schemas.microsoft.com/office/drawing/2014/main" id="{C31B3C9B-AC09-774F-AA99-FEE61C4929AD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8953;p30">
                <a:extLst>
                  <a:ext uri="{FF2B5EF4-FFF2-40B4-BE49-F238E27FC236}">
                    <a16:creationId xmlns:a16="http://schemas.microsoft.com/office/drawing/2014/main" id="{88F9062F-8FFC-63FA-D99A-686834C03D09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8954;p30">
                <a:extLst>
                  <a:ext uri="{FF2B5EF4-FFF2-40B4-BE49-F238E27FC236}">
                    <a16:creationId xmlns:a16="http://schemas.microsoft.com/office/drawing/2014/main" id="{F75D869F-91C4-AB9F-4EDC-435BCE52A7DC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8955;p30">
                <a:extLst>
                  <a:ext uri="{FF2B5EF4-FFF2-40B4-BE49-F238E27FC236}">
                    <a16:creationId xmlns:a16="http://schemas.microsoft.com/office/drawing/2014/main" id="{4E5A9CB0-D965-F369-6E08-B4207321610C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8956;p30">
                <a:extLst>
                  <a:ext uri="{FF2B5EF4-FFF2-40B4-BE49-F238E27FC236}">
                    <a16:creationId xmlns:a16="http://schemas.microsoft.com/office/drawing/2014/main" id="{132E7C4A-07EC-6D9E-A447-705A2A05F368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8957;p30">
                <a:extLst>
                  <a:ext uri="{FF2B5EF4-FFF2-40B4-BE49-F238E27FC236}">
                    <a16:creationId xmlns:a16="http://schemas.microsoft.com/office/drawing/2014/main" id="{13AAC8D1-D523-3382-4DCD-3E3582F8A26A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8958;p30">
                <a:extLst>
                  <a:ext uri="{FF2B5EF4-FFF2-40B4-BE49-F238E27FC236}">
                    <a16:creationId xmlns:a16="http://schemas.microsoft.com/office/drawing/2014/main" id="{F9468989-5980-CEDA-6F31-8745F88A19E9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8959;p30">
                <a:extLst>
                  <a:ext uri="{FF2B5EF4-FFF2-40B4-BE49-F238E27FC236}">
                    <a16:creationId xmlns:a16="http://schemas.microsoft.com/office/drawing/2014/main" id="{95250F26-7B0A-1DD9-2F11-5B6DF179F066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8960;p30">
                <a:extLst>
                  <a:ext uri="{FF2B5EF4-FFF2-40B4-BE49-F238E27FC236}">
                    <a16:creationId xmlns:a16="http://schemas.microsoft.com/office/drawing/2014/main" id="{8CC83207-A5DF-03AA-98C4-0EB1040C752B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8961;p30">
                <a:extLst>
                  <a:ext uri="{FF2B5EF4-FFF2-40B4-BE49-F238E27FC236}">
                    <a16:creationId xmlns:a16="http://schemas.microsoft.com/office/drawing/2014/main" id="{0C43471A-CC79-8E59-ADC5-C8533049495F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8962;p30">
                <a:extLst>
                  <a:ext uri="{FF2B5EF4-FFF2-40B4-BE49-F238E27FC236}">
                    <a16:creationId xmlns:a16="http://schemas.microsoft.com/office/drawing/2014/main" id="{65B7068F-93B6-B5A8-DBA5-6FFDA1B98C07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8963;p30">
                <a:extLst>
                  <a:ext uri="{FF2B5EF4-FFF2-40B4-BE49-F238E27FC236}">
                    <a16:creationId xmlns:a16="http://schemas.microsoft.com/office/drawing/2014/main" id="{88ECBC22-791B-0033-0056-AEEBF615DCB6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8964;p30">
                <a:extLst>
                  <a:ext uri="{FF2B5EF4-FFF2-40B4-BE49-F238E27FC236}">
                    <a16:creationId xmlns:a16="http://schemas.microsoft.com/office/drawing/2014/main" id="{E28046E8-5E1A-7ED5-9A8F-CF8C03BB985D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8965;p30">
                <a:extLst>
                  <a:ext uri="{FF2B5EF4-FFF2-40B4-BE49-F238E27FC236}">
                    <a16:creationId xmlns:a16="http://schemas.microsoft.com/office/drawing/2014/main" id="{738721D4-EE99-8450-874D-C05E6F8941D2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8966;p30">
                <a:extLst>
                  <a:ext uri="{FF2B5EF4-FFF2-40B4-BE49-F238E27FC236}">
                    <a16:creationId xmlns:a16="http://schemas.microsoft.com/office/drawing/2014/main" id="{64C9A080-A14B-DE6C-B9C3-6BA62F316CBA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8967;p30">
                <a:extLst>
                  <a:ext uri="{FF2B5EF4-FFF2-40B4-BE49-F238E27FC236}">
                    <a16:creationId xmlns:a16="http://schemas.microsoft.com/office/drawing/2014/main" id="{72B7A028-3BC9-CDBD-4112-88ADADD3C771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8968;p30">
                <a:extLst>
                  <a:ext uri="{FF2B5EF4-FFF2-40B4-BE49-F238E27FC236}">
                    <a16:creationId xmlns:a16="http://schemas.microsoft.com/office/drawing/2014/main" id="{31BE4422-D4AD-C828-14FE-45C608D7E16F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8969;p30">
                <a:extLst>
                  <a:ext uri="{FF2B5EF4-FFF2-40B4-BE49-F238E27FC236}">
                    <a16:creationId xmlns:a16="http://schemas.microsoft.com/office/drawing/2014/main" id="{8E7F79C7-A6F2-9727-D7A5-513C43A2E484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8970;p30">
                <a:extLst>
                  <a:ext uri="{FF2B5EF4-FFF2-40B4-BE49-F238E27FC236}">
                    <a16:creationId xmlns:a16="http://schemas.microsoft.com/office/drawing/2014/main" id="{01D68FCD-2498-A6B8-87DD-D42B91881473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8971;p30">
                <a:extLst>
                  <a:ext uri="{FF2B5EF4-FFF2-40B4-BE49-F238E27FC236}">
                    <a16:creationId xmlns:a16="http://schemas.microsoft.com/office/drawing/2014/main" id="{0D0576E8-C127-8E3E-A959-8D7674D13027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8972;p30">
                <a:extLst>
                  <a:ext uri="{FF2B5EF4-FFF2-40B4-BE49-F238E27FC236}">
                    <a16:creationId xmlns:a16="http://schemas.microsoft.com/office/drawing/2014/main" id="{51B8B32E-5111-2BFA-4C69-9DEBF073D94F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8973;p30">
                <a:extLst>
                  <a:ext uri="{FF2B5EF4-FFF2-40B4-BE49-F238E27FC236}">
                    <a16:creationId xmlns:a16="http://schemas.microsoft.com/office/drawing/2014/main" id="{9E211C76-1F18-7183-FE6D-B64A6F146848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8974;p30">
                <a:extLst>
                  <a:ext uri="{FF2B5EF4-FFF2-40B4-BE49-F238E27FC236}">
                    <a16:creationId xmlns:a16="http://schemas.microsoft.com/office/drawing/2014/main" id="{53F2EFF7-AF27-33AD-0EA1-50DFA6CD55AB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8975;p30">
                <a:extLst>
                  <a:ext uri="{FF2B5EF4-FFF2-40B4-BE49-F238E27FC236}">
                    <a16:creationId xmlns:a16="http://schemas.microsoft.com/office/drawing/2014/main" id="{DA50E2D4-58E9-64CE-A3B0-A6F8EFA628AF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8976;p30">
                <a:extLst>
                  <a:ext uri="{FF2B5EF4-FFF2-40B4-BE49-F238E27FC236}">
                    <a16:creationId xmlns:a16="http://schemas.microsoft.com/office/drawing/2014/main" id="{9FC3A1EC-96D4-75C0-C6C7-C598D057BA8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8977;p30">
                <a:extLst>
                  <a:ext uri="{FF2B5EF4-FFF2-40B4-BE49-F238E27FC236}">
                    <a16:creationId xmlns:a16="http://schemas.microsoft.com/office/drawing/2014/main" id="{49A5F754-EC86-E1E6-08E5-68E20039E246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8978;p30">
                <a:extLst>
                  <a:ext uri="{FF2B5EF4-FFF2-40B4-BE49-F238E27FC236}">
                    <a16:creationId xmlns:a16="http://schemas.microsoft.com/office/drawing/2014/main" id="{4BB20FA3-CDC4-8EF0-61C0-B0B7A76B5B2B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8979;p30">
                <a:extLst>
                  <a:ext uri="{FF2B5EF4-FFF2-40B4-BE49-F238E27FC236}">
                    <a16:creationId xmlns:a16="http://schemas.microsoft.com/office/drawing/2014/main" id="{BFE4AF75-7115-CFC2-5C08-E4D3551FEFE5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8980;p30">
                <a:extLst>
                  <a:ext uri="{FF2B5EF4-FFF2-40B4-BE49-F238E27FC236}">
                    <a16:creationId xmlns:a16="http://schemas.microsoft.com/office/drawing/2014/main" id="{0F9B648D-4DEF-BD4E-E37E-6621F02C785D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8981;p30">
                <a:extLst>
                  <a:ext uri="{FF2B5EF4-FFF2-40B4-BE49-F238E27FC236}">
                    <a16:creationId xmlns:a16="http://schemas.microsoft.com/office/drawing/2014/main" id="{2E922A65-B393-55FF-104E-8538DF51BADF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8982;p30">
                <a:extLst>
                  <a:ext uri="{FF2B5EF4-FFF2-40B4-BE49-F238E27FC236}">
                    <a16:creationId xmlns:a16="http://schemas.microsoft.com/office/drawing/2014/main" id="{D6F1692C-BFC9-5469-3011-C476617746E9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8983;p30">
                <a:extLst>
                  <a:ext uri="{FF2B5EF4-FFF2-40B4-BE49-F238E27FC236}">
                    <a16:creationId xmlns:a16="http://schemas.microsoft.com/office/drawing/2014/main" id="{0C308D5D-4680-0835-16F5-2E76EC7C6C40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8984;p30">
                <a:extLst>
                  <a:ext uri="{FF2B5EF4-FFF2-40B4-BE49-F238E27FC236}">
                    <a16:creationId xmlns:a16="http://schemas.microsoft.com/office/drawing/2014/main" id="{61516D60-E963-401A-922A-0296E64BE9FE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8985;p30">
                <a:extLst>
                  <a:ext uri="{FF2B5EF4-FFF2-40B4-BE49-F238E27FC236}">
                    <a16:creationId xmlns:a16="http://schemas.microsoft.com/office/drawing/2014/main" id="{2EC73735-0E07-D974-84B7-D251377D2452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8986;p30">
                <a:extLst>
                  <a:ext uri="{FF2B5EF4-FFF2-40B4-BE49-F238E27FC236}">
                    <a16:creationId xmlns:a16="http://schemas.microsoft.com/office/drawing/2014/main" id="{C5557866-AE5D-F71F-56C6-506A85170E9C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8987;p30">
                <a:extLst>
                  <a:ext uri="{FF2B5EF4-FFF2-40B4-BE49-F238E27FC236}">
                    <a16:creationId xmlns:a16="http://schemas.microsoft.com/office/drawing/2014/main" id="{A44304D5-76B6-354D-F263-4331581CA4F1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8988;p30">
                <a:extLst>
                  <a:ext uri="{FF2B5EF4-FFF2-40B4-BE49-F238E27FC236}">
                    <a16:creationId xmlns:a16="http://schemas.microsoft.com/office/drawing/2014/main" id="{D8C63C25-4DB1-411E-31DF-3D3A929D34D7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8989;p30">
                <a:extLst>
                  <a:ext uri="{FF2B5EF4-FFF2-40B4-BE49-F238E27FC236}">
                    <a16:creationId xmlns:a16="http://schemas.microsoft.com/office/drawing/2014/main" id="{731A330D-1014-31CA-3E53-5335B0522FC5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8990;p30">
                <a:extLst>
                  <a:ext uri="{FF2B5EF4-FFF2-40B4-BE49-F238E27FC236}">
                    <a16:creationId xmlns:a16="http://schemas.microsoft.com/office/drawing/2014/main" id="{BD6843A9-312F-1FE7-85A5-A480950F7395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8991;p30">
                <a:extLst>
                  <a:ext uri="{FF2B5EF4-FFF2-40B4-BE49-F238E27FC236}">
                    <a16:creationId xmlns:a16="http://schemas.microsoft.com/office/drawing/2014/main" id="{049EC0A5-76FC-58E7-3516-0EB904BEB8A9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8992;p30">
                <a:extLst>
                  <a:ext uri="{FF2B5EF4-FFF2-40B4-BE49-F238E27FC236}">
                    <a16:creationId xmlns:a16="http://schemas.microsoft.com/office/drawing/2014/main" id="{BCD06DDA-B7FF-3130-96A8-34B6A04C1BD0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8993;p30">
                <a:extLst>
                  <a:ext uri="{FF2B5EF4-FFF2-40B4-BE49-F238E27FC236}">
                    <a16:creationId xmlns:a16="http://schemas.microsoft.com/office/drawing/2014/main" id="{C10308EA-1797-EABB-23FD-AA4C71C06921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8994;p30">
                <a:extLst>
                  <a:ext uri="{FF2B5EF4-FFF2-40B4-BE49-F238E27FC236}">
                    <a16:creationId xmlns:a16="http://schemas.microsoft.com/office/drawing/2014/main" id="{5CFBBCF9-098A-5B05-4C51-4C494B29729F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8995;p30">
                <a:extLst>
                  <a:ext uri="{FF2B5EF4-FFF2-40B4-BE49-F238E27FC236}">
                    <a16:creationId xmlns:a16="http://schemas.microsoft.com/office/drawing/2014/main" id="{19E32129-1F44-5E73-B164-CAAD678A029A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8996;p30">
                <a:extLst>
                  <a:ext uri="{FF2B5EF4-FFF2-40B4-BE49-F238E27FC236}">
                    <a16:creationId xmlns:a16="http://schemas.microsoft.com/office/drawing/2014/main" id="{2C8A23A5-1DA4-C4AA-1F95-7416ED73A0A8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8997;p30">
                <a:extLst>
                  <a:ext uri="{FF2B5EF4-FFF2-40B4-BE49-F238E27FC236}">
                    <a16:creationId xmlns:a16="http://schemas.microsoft.com/office/drawing/2014/main" id="{754775BA-18D3-EBFD-1316-E7A60CEFE12A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8998;p30">
                <a:extLst>
                  <a:ext uri="{FF2B5EF4-FFF2-40B4-BE49-F238E27FC236}">
                    <a16:creationId xmlns:a16="http://schemas.microsoft.com/office/drawing/2014/main" id="{44AAB74C-CC7D-0524-6502-E6DB7B7286C3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8999;p30">
                <a:extLst>
                  <a:ext uri="{FF2B5EF4-FFF2-40B4-BE49-F238E27FC236}">
                    <a16:creationId xmlns:a16="http://schemas.microsoft.com/office/drawing/2014/main" id="{61D74B58-59FB-FC17-B216-681F2B2309A4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9000;p30">
                <a:extLst>
                  <a:ext uri="{FF2B5EF4-FFF2-40B4-BE49-F238E27FC236}">
                    <a16:creationId xmlns:a16="http://schemas.microsoft.com/office/drawing/2014/main" id="{B0BEA1C5-9092-0F16-E6CE-076F93952776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9001;p30">
                <a:extLst>
                  <a:ext uri="{FF2B5EF4-FFF2-40B4-BE49-F238E27FC236}">
                    <a16:creationId xmlns:a16="http://schemas.microsoft.com/office/drawing/2014/main" id="{AC66962C-8C71-2044-D230-E9D2820EB2D7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9002;p30">
                <a:extLst>
                  <a:ext uri="{FF2B5EF4-FFF2-40B4-BE49-F238E27FC236}">
                    <a16:creationId xmlns:a16="http://schemas.microsoft.com/office/drawing/2014/main" id="{891189A2-201E-A08F-B731-7AE0380B4B4E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9003;p30">
                <a:extLst>
                  <a:ext uri="{FF2B5EF4-FFF2-40B4-BE49-F238E27FC236}">
                    <a16:creationId xmlns:a16="http://schemas.microsoft.com/office/drawing/2014/main" id="{BFB22C70-8FEB-E4DC-DF1B-F631E725C90D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9004;p30">
                <a:extLst>
                  <a:ext uri="{FF2B5EF4-FFF2-40B4-BE49-F238E27FC236}">
                    <a16:creationId xmlns:a16="http://schemas.microsoft.com/office/drawing/2014/main" id="{CE59AE35-2EFE-C25E-0DE5-AA15E307187B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9005;p30">
                <a:extLst>
                  <a:ext uri="{FF2B5EF4-FFF2-40B4-BE49-F238E27FC236}">
                    <a16:creationId xmlns:a16="http://schemas.microsoft.com/office/drawing/2014/main" id="{8DE9B324-1C62-F328-5289-FDF8C9770FE5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9006;p30">
                <a:extLst>
                  <a:ext uri="{FF2B5EF4-FFF2-40B4-BE49-F238E27FC236}">
                    <a16:creationId xmlns:a16="http://schemas.microsoft.com/office/drawing/2014/main" id="{31BEDE0B-1458-57A4-8664-9A249893C30B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9007;p30">
                <a:extLst>
                  <a:ext uri="{FF2B5EF4-FFF2-40B4-BE49-F238E27FC236}">
                    <a16:creationId xmlns:a16="http://schemas.microsoft.com/office/drawing/2014/main" id="{B8F21BFA-EEF5-B177-E624-4FC5141C9E89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9008;p30">
                <a:extLst>
                  <a:ext uri="{FF2B5EF4-FFF2-40B4-BE49-F238E27FC236}">
                    <a16:creationId xmlns:a16="http://schemas.microsoft.com/office/drawing/2014/main" id="{2CA44511-0C09-3AE2-45BC-DBE46045ABD6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9009;p30">
                <a:extLst>
                  <a:ext uri="{FF2B5EF4-FFF2-40B4-BE49-F238E27FC236}">
                    <a16:creationId xmlns:a16="http://schemas.microsoft.com/office/drawing/2014/main" id="{A15B83CA-92A5-2F20-95AC-4B98E3401038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9010;p30">
                <a:extLst>
                  <a:ext uri="{FF2B5EF4-FFF2-40B4-BE49-F238E27FC236}">
                    <a16:creationId xmlns:a16="http://schemas.microsoft.com/office/drawing/2014/main" id="{85F86C9E-9116-E85C-ED81-18BE9E2E257C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9011;p30">
                <a:extLst>
                  <a:ext uri="{FF2B5EF4-FFF2-40B4-BE49-F238E27FC236}">
                    <a16:creationId xmlns:a16="http://schemas.microsoft.com/office/drawing/2014/main" id="{129E4AFB-B1DA-2AA5-2955-918AD0470276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9012;p30">
                <a:extLst>
                  <a:ext uri="{FF2B5EF4-FFF2-40B4-BE49-F238E27FC236}">
                    <a16:creationId xmlns:a16="http://schemas.microsoft.com/office/drawing/2014/main" id="{DC459261-6512-16C5-5547-17DAD3404897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9013;p30">
                <a:extLst>
                  <a:ext uri="{FF2B5EF4-FFF2-40B4-BE49-F238E27FC236}">
                    <a16:creationId xmlns:a16="http://schemas.microsoft.com/office/drawing/2014/main" id="{A721A4D1-5EF2-3E9D-05ED-B3AACACAA541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9014;p30">
                <a:extLst>
                  <a:ext uri="{FF2B5EF4-FFF2-40B4-BE49-F238E27FC236}">
                    <a16:creationId xmlns:a16="http://schemas.microsoft.com/office/drawing/2014/main" id="{C7AE31BE-35AC-4400-0478-49A43ACD65D8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9015;p30">
                <a:extLst>
                  <a:ext uri="{FF2B5EF4-FFF2-40B4-BE49-F238E27FC236}">
                    <a16:creationId xmlns:a16="http://schemas.microsoft.com/office/drawing/2014/main" id="{61EA1FA7-6FA5-BD5C-4866-DA25F34FAFD7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9016;p30">
                <a:extLst>
                  <a:ext uri="{FF2B5EF4-FFF2-40B4-BE49-F238E27FC236}">
                    <a16:creationId xmlns:a16="http://schemas.microsoft.com/office/drawing/2014/main" id="{82C01712-334D-FB2B-D63E-78240677654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9017;p30">
                <a:extLst>
                  <a:ext uri="{FF2B5EF4-FFF2-40B4-BE49-F238E27FC236}">
                    <a16:creationId xmlns:a16="http://schemas.microsoft.com/office/drawing/2014/main" id="{83E00B28-5B9F-09EE-9DB7-B1898C77FEAA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9018;p30">
                <a:extLst>
                  <a:ext uri="{FF2B5EF4-FFF2-40B4-BE49-F238E27FC236}">
                    <a16:creationId xmlns:a16="http://schemas.microsoft.com/office/drawing/2014/main" id="{31BF277D-0A35-6F80-F42A-8D993A6E2226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9019;p30">
                <a:extLst>
                  <a:ext uri="{FF2B5EF4-FFF2-40B4-BE49-F238E27FC236}">
                    <a16:creationId xmlns:a16="http://schemas.microsoft.com/office/drawing/2014/main" id="{DFA6C73D-EC53-D895-A267-662E536582C7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9020;p30">
                <a:extLst>
                  <a:ext uri="{FF2B5EF4-FFF2-40B4-BE49-F238E27FC236}">
                    <a16:creationId xmlns:a16="http://schemas.microsoft.com/office/drawing/2014/main" id="{B24A0CFB-3CB5-2FE4-F85E-CF83892B3DAE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9021;p30">
                <a:extLst>
                  <a:ext uri="{FF2B5EF4-FFF2-40B4-BE49-F238E27FC236}">
                    <a16:creationId xmlns:a16="http://schemas.microsoft.com/office/drawing/2014/main" id="{C517A636-6FAE-D533-4645-F668364C792B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9022;p30">
                <a:extLst>
                  <a:ext uri="{FF2B5EF4-FFF2-40B4-BE49-F238E27FC236}">
                    <a16:creationId xmlns:a16="http://schemas.microsoft.com/office/drawing/2014/main" id="{EB037058-2149-4766-EA90-723A8B28D691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9023;p30">
                <a:extLst>
                  <a:ext uri="{FF2B5EF4-FFF2-40B4-BE49-F238E27FC236}">
                    <a16:creationId xmlns:a16="http://schemas.microsoft.com/office/drawing/2014/main" id="{0A92D968-C3F6-FA61-A777-028E45D96FA4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9024;p30">
                <a:extLst>
                  <a:ext uri="{FF2B5EF4-FFF2-40B4-BE49-F238E27FC236}">
                    <a16:creationId xmlns:a16="http://schemas.microsoft.com/office/drawing/2014/main" id="{CFFDFD27-F012-004E-88A3-E285714064D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9025;p30">
                <a:extLst>
                  <a:ext uri="{FF2B5EF4-FFF2-40B4-BE49-F238E27FC236}">
                    <a16:creationId xmlns:a16="http://schemas.microsoft.com/office/drawing/2014/main" id="{E0D9CB37-2633-1EF9-F026-D6381F95B93A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9026;p30">
                <a:extLst>
                  <a:ext uri="{FF2B5EF4-FFF2-40B4-BE49-F238E27FC236}">
                    <a16:creationId xmlns:a16="http://schemas.microsoft.com/office/drawing/2014/main" id="{6C2A36FB-3F50-8D31-D7A7-7CD0B157B1F1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9027;p30">
                <a:extLst>
                  <a:ext uri="{FF2B5EF4-FFF2-40B4-BE49-F238E27FC236}">
                    <a16:creationId xmlns:a16="http://schemas.microsoft.com/office/drawing/2014/main" id="{F0AF032A-6CB9-916A-F18C-EF58A220045B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9028;p30">
                <a:extLst>
                  <a:ext uri="{FF2B5EF4-FFF2-40B4-BE49-F238E27FC236}">
                    <a16:creationId xmlns:a16="http://schemas.microsoft.com/office/drawing/2014/main" id="{8C42D393-8524-F959-9430-B96A7092C8E3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9029;p30">
                <a:extLst>
                  <a:ext uri="{FF2B5EF4-FFF2-40B4-BE49-F238E27FC236}">
                    <a16:creationId xmlns:a16="http://schemas.microsoft.com/office/drawing/2014/main" id="{BE41A8B0-784F-A957-0187-20DB6C1D72B5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9030;p30">
                <a:extLst>
                  <a:ext uri="{FF2B5EF4-FFF2-40B4-BE49-F238E27FC236}">
                    <a16:creationId xmlns:a16="http://schemas.microsoft.com/office/drawing/2014/main" id="{64D06988-085B-82E3-DDCA-125332FC5DE0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9031;p30">
                <a:extLst>
                  <a:ext uri="{FF2B5EF4-FFF2-40B4-BE49-F238E27FC236}">
                    <a16:creationId xmlns:a16="http://schemas.microsoft.com/office/drawing/2014/main" id="{E2BFB2F0-C558-CDEB-37B7-E10F88AFE7DE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9032;p30">
                <a:extLst>
                  <a:ext uri="{FF2B5EF4-FFF2-40B4-BE49-F238E27FC236}">
                    <a16:creationId xmlns:a16="http://schemas.microsoft.com/office/drawing/2014/main" id="{6988792B-E1C7-7743-0770-052A71EDCF41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9033;p30">
                <a:extLst>
                  <a:ext uri="{FF2B5EF4-FFF2-40B4-BE49-F238E27FC236}">
                    <a16:creationId xmlns:a16="http://schemas.microsoft.com/office/drawing/2014/main" id="{4F228481-B089-4B74-3028-0F6FB452BDE0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9034;p30">
                <a:extLst>
                  <a:ext uri="{FF2B5EF4-FFF2-40B4-BE49-F238E27FC236}">
                    <a16:creationId xmlns:a16="http://schemas.microsoft.com/office/drawing/2014/main" id="{B39BDF42-F27B-6870-8DA2-6632EE3B8E4A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9035;p30">
                <a:extLst>
                  <a:ext uri="{FF2B5EF4-FFF2-40B4-BE49-F238E27FC236}">
                    <a16:creationId xmlns:a16="http://schemas.microsoft.com/office/drawing/2014/main" id="{A1F1D06B-BDDC-ABBD-FD65-394B7210AF54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9036;p30">
                <a:extLst>
                  <a:ext uri="{FF2B5EF4-FFF2-40B4-BE49-F238E27FC236}">
                    <a16:creationId xmlns:a16="http://schemas.microsoft.com/office/drawing/2014/main" id="{CB094196-AAC8-A46E-1A17-7B543B555636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9037;p30">
                <a:extLst>
                  <a:ext uri="{FF2B5EF4-FFF2-40B4-BE49-F238E27FC236}">
                    <a16:creationId xmlns:a16="http://schemas.microsoft.com/office/drawing/2014/main" id="{96E6CEE8-BA5A-5E25-B48C-C77050C2B621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9038;p30">
                <a:extLst>
                  <a:ext uri="{FF2B5EF4-FFF2-40B4-BE49-F238E27FC236}">
                    <a16:creationId xmlns:a16="http://schemas.microsoft.com/office/drawing/2014/main" id="{4F8DE8CB-5722-CD34-CE01-E09D3A861CFC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9039;p30">
                <a:extLst>
                  <a:ext uri="{FF2B5EF4-FFF2-40B4-BE49-F238E27FC236}">
                    <a16:creationId xmlns:a16="http://schemas.microsoft.com/office/drawing/2014/main" id="{4D09E3FF-694F-EC7C-C5F1-FA26B74B4E3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9040;p30">
                <a:extLst>
                  <a:ext uri="{FF2B5EF4-FFF2-40B4-BE49-F238E27FC236}">
                    <a16:creationId xmlns:a16="http://schemas.microsoft.com/office/drawing/2014/main" id="{32E621A5-B6C8-B2CC-E13A-CDD4E44A3F2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9041;p30">
                <a:extLst>
                  <a:ext uri="{FF2B5EF4-FFF2-40B4-BE49-F238E27FC236}">
                    <a16:creationId xmlns:a16="http://schemas.microsoft.com/office/drawing/2014/main" id="{C5E6530D-9ABA-2ADB-5C0A-AC9734F03E7E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9042;p30">
                <a:extLst>
                  <a:ext uri="{FF2B5EF4-FFF2-40B4-BE49-F238E27FC236}">
                    <a16:creationId xmlns:a16="http://schemas.microsoft.com/office/drawing/2014/main" id="{B436EEB9-5B6A-AD3A-51B5-A68B058E6E4A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9043;p30">
                <a:extLst>
                  <a:ext uri="{FF2B5EF4-FFF2-40B4-BE49-F238E27FC236}">
                    <a16:creationId xmlns:a16="http://schemas.microsoft.com/office/drawing/2014/main" id="{5B632648-BE10-40ED-AEBC-58E786B9D58C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9044;p30">
                <a:extLst>
                  <a:ext uri="{FF2B5EF4-FFF2-40B4-BE49-F238E27FC236}">
                    <a16:creationId xmlns:a16="http://schemas.microsoft.com/office/drawing/2014/main" id="{FF32A8D5-C097-1F11-9E3D-FE965B3D1B06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9045;p30">
                <a:extLst>
                  <a:ext uri="{FF2B5EF4-FFF2-40B4-BE49-F238E27FC236}">
                    <a16:creationId xmlns:a16="http://schemas.microsoft.com/office/drawing/2014/main" id="{492AE3FE-1862-16DB-1BD7-C401C2EABCCD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9046;p30">
                <a:extLst>
                  <a:ext uri="{FF2B5EF4-FFF2-40B4-BE49-F238E27FC236}">
                    <a16:creationId xmlns:a16="http://schemas.microsoft.com/office/drawing/2014/main" id="{1268B25A-8548-4B5B-8EAE-CA346C6483F4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9047;p30">
                <a:extLst>
                  <a:ext uri="{FF2B5EF4-FFF2-40B4-BE49-F238E27FC236}">
                    <a16:creationId xmlns:a16="http://schemas.microsoft.com/office/drawing/2014/main" id="{932B805E-559A-82F8-9700-C7D5DA1ECD27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9048;p30">
                <a:extLst>
                  <a:ext uri="{FF2B5EF4-FFF2-40B4-BE49-F238E27FC236}">
                    <a16:creationId xmlns:a16="http://schemas.microsoft.com/office/drawing/2014/main" id="{BADADA1C-F7A2-EF85-5C42-B677108AD101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9049;p30">
                <a:extLst>
                  <a:ext uri="{FF2B5EF4-FFF2-40B4-BE49-F238E27FC236}">
                    <a16:creationId xmlns:a16="http://schemas.microsoft.com/office/drawing/2014/main" id="{A3822D99-D941-368E-B9FC-1CE56A55C414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9050;p30">
                <a:extLst>
                  <a:ext uri="{FF2B5EF4-FFF2-40B4-BE49-F238E27FC236}">
                    <a16:creationId xmlns:a16="http://schemas.microsoft.com/office/drawing/2014/main" id="{2AC8F1E1-852B-46D3-253E-311798AC8196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9051;p30">
                <a:extLst>
                  <a:ext uri="{FF2B5EF4-FFF2-40B4-BE49-F238E27FC236}">
                    <a16:creationId xmlns:a16="http://schemas.microsoft.com/office/drawing/2014/main" id="{B0EC69AE-10A5-14DD-B781-06B4405619DB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9052;p30">
                <a:extLst>
                  <a:ext uri="{FF2B5EF4-FFF2-40B4-BE49-F238E27FC236}">
                    <a16:creationId xmlns:a16="http://schemas.microsoft.com/office/drawing/2014/main" id="{1CA11DE7-CBE2-E05A-8EA1-DE9A85E7025C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9053;p30">
                <a:extLst>
                  <a:ext uri="{FF2B5EF4-FFF2-40B4-BE49-F238E27FC236}">
                    <a16:creationId xmlns:a16="http://schemas.microsoft.com/office/drawing/2014/main" id="{02571C68-FE8A-0996-25D9-78D6348C50B2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9054;p30">
                <a:extLst>
                  <a:ext uri="{FF2B5EF4-FFF2-40B4-BE49-F238E27FC236}">
                    <a16:creationId xmlns:a16="http://schemas.microsoft.com/office/drawing/2014/main" id="{43F535AA-C148-4832-9125-589074DB205D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9055;p30">
                <a:extLst>
                  <a:ext uri="{FF2B5EF4-FFF2-40B4-BE49-F238E27FC236}">
                    <a16:creationId xmlns:a16="http://schemas.microsoft.com/office/drawing/2014/main" id="{63395BA2-DA82-8F21-AB73-8456CF81C1AF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9056;p30">
                <a:extLst>
                  <a:ext uri="{FF2B5EF4-FFF2-40B4-BE49-F238E27FC236}">
                    <a16:creationId xmlns:a16="http://schemas.microsoft.com/office/drawing/2014/main" id="{04B51A9A-BCAF-8A52-1C79-C71E135CCA0A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9057;p30">
                <a:extLst>
                  <a:ext uri="{FF2B5EF4-FFF2-40B4-BE49-F238E27FC236}">
                    <a16:creationId xmlns:a16="http://schemas.microsoft.com/office/drawing/2014/main" id="{8FF109C1-A5FE-948D-47CD-7B2856BE74E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9058;p30">
                <a:extLst>
                  <a:ext uri="{FF2B5EF4-FFF2-40B4-BE49-F238E27FC236}">
                    <a16:creationId xmlns:a16="http://schemas.microsoft.com/office/drawing/2014/main" id="{2EFA439C-B443-9716-EED0-CA20AEEB9713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9059;p30">
                <a:extLst>
                  <a:ext uri="{FF2B5EF4-FFF2-40B4-BE49-F238E27FC236}">
                    <a16:creationId xmlns:a16="http://schemas.microsoft.com/office/drawing/2014/main" id="{B7504439-1DDB-21CA-3753-5EB8DAF53DA1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9060;p30">
                <a:extLst>
                  <a:ext uri="{FF2B5EF4-FFF2-40B4-BE49-F238E27FC236}">
                    <a16:creationId xmlns:a16="http://schemas.microsoft.com/office/drawing/2014/main" id="{A18FDCFB-50A8-2E90-C147-F260094957CB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9061;p30">
                <a:extLst>
                  <a:ext uri="{FF2B5EF4-FFF2-40B4-BE49-F238E27FC236}">
                    <a16:creationId xmlns:a16="http://schemas.microsoft.com/office/drawing/2014/main" id="{EE457695-BFCD-62CB-CA26-B51FF1989FA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9062;p30">
                <a:extLst>
                  <a:ext uri="{FF2B5EF4-FFF2-40B4-BE49-F238E27FC236}">
                    <a16:creationId xmlns:a16="http://schemas.microsoft.com/office/drawing/2014/main" id="{8CA01FBC-0A1C-15BB-2D19-194D2290F57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9063;p30">
                <a:extLst>
                  <a:ext uri="{FF2B5EF4-FFF2-40B4-BE49-F238E27FC236}">
                    <a16:creationId xmlns:a16="http://schemas.microsoft.com/office/drawing/2014/main" id="{21CDCB3D-B46E-73AD-ED43-7231BCB73DB6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9064;p30">
                <a:extLst>
                  <a:ext uri="{FF2B5EF4-FFF2-40B4-BE49-F238E27FC236}">
                    <a16:creationId xmlns:a16="http://schemas.microsoft.com/office/drawing/2014/main" id="{A74AB83F-6BE1-24A6-1453-ADF3594DF79C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9065;p30">
                <a:extLst>
                  <a:ext uri="{FF2B5EF4-FFF2-40B4-BE49-F238E27FC236}">
                    <a16:creationId xmlns:a16="http://schemas.microsoft.com/office/drawing/2014/main" id="{5A8FCF68-D077-9938-4D0E-37276FDF1B07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9066;p30">
                <a:extLst>
                  <a:ext uri="{FF2B5EF4-FFF2-40B4-BE49-F238E27FC236}">
                    <a16:creationId xmlns:a16="http://schemas.microsoft.com/office/drawing/2014/main" id="{5F541FD6-8F9E-7A1A-9C91-47F3B225E7BC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9067;p30">
                <a:extLst>
                  <a:ext uri="{FF2B5EF4-FFF2-40B4-BE49-F238E27FC236}">
                    <a16:creationId xmlns:a16="http://schemas.microsoft.com/office/drawing/2014/main" id="{4AE13989-02ED-C9C6-6BDA-CBA9E92940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9068;p30">
                <a:extLst>
                  <a:ext uri="{FF2B5EF4-FFF2-40B4-BE49-F238E27FC236}">
                    <a16:creationId xmlns:a16="http://schemas.microsoft.com/office/drawing/2014/main" id="{2EAD27DA-0525-73BE-77DC-72BE246AEF63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9069;p30">
                <a:extLst>
                  <a:ext uri="{FF2B5EF4-FFF2-40B4-BE49-F238E27FC236}">
                    <a16:creationId xmlns:a16="http://schemas.microsoft.com/office/drawing/2014/main" id="{C1003EF8-44C4-66A8-A372-5F9B4812967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9070;p30">
                <a:extLst>
                  <a:ext uri="{FF2B5EF4-FFF2-40B4-BE49-F238E27FC236}">
                    <a16:creationId xmlns:a16="http://schemas.microsoft.com/office/drawing/2014/main" id="{70D1DB4A-AA51-AAC8-6F9B-2AB1673EEF63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9071;p30">
                <a:extLst>
                  <a:ext uri="{FF2B5EF4-FFF2-40B4-BE49-F238E27FC236}">
                    <a16:creationId xmlns:a16="http://schemas.microsoft.com/office/drawing/2014/main" id="{7F2000D3-671E-B7B2-E835-8D637E00670C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9072;p30">
                <a:extLst>
                  <a:ext uri="{FF2B5EF4-FFF2-40B4-BE49-F238E27FC236}">
                    <a16:creationId xmlns:a16="http://schemas.microsoft.com/office/drawing/2014/main" id="{8A54E4A7-0FA6-7E7F-AF3D-DA7D8618EB9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9073;p30">
                <a:extLst>
                  <a:ext uri="{FF2B5EF4-FFF2-40B4-BE49-F238E27FC236}">
                    <a16:creationId xmlns:a16="http://schemas.microsoft.com/office/drawing/2014/main" id="{F715C225-E122-D03C-77E5-C02FAA2E1F76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9074;p30">
                <a:extLst>
                  <a:ext uri="{FF2B5EF4-FFF2-40B4-BE49-F238E27FC236}">
                    <a16:creationId xmlns:a16="http://schemas.microsoft.com/office/drawing/2014/main" id="{6B1283C1-D8BF-C6BC-59BE-7F26929FCBDA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9075;p30">
                <a:extLst>
                  <a:ext uri="{FF2B5EF4-FFF2-40B4-BE49-F238E27FC236}">
                    <a16:creationId xmlns:a16="http://schemas.microsoft.com/office/drawing/2014/main" id="{3C8DE461-DC0D-ADFA-172B-C2C0DBC9AE77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9076;p30">
                <a:extLst>
                  <a:ext uri="{FF2B5EF4-FFF2-40B4-BE49-F238E27FC236}">
                    <a16:creationId xmlns:a16="http://schemas.microsoft.com/office/drawing/2014/main" id="{1B9F5E0F-FA21-7E34-8DD9-F4A228DB4949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9077;p30">
                <a:extLst>
                  <a:ext uri="{FF2B5EF4-FFF2-40B4-BE49-F238E27FC236}">
                    <a16:creationId xmlns:a16="http://schemas.microsoft.com/office/drawing/2014/main" id="{09AC2240-30D5-D5FC-8D41-52DBEF0A1E7C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9078;p30">
                <a:extLst>
                  <a:ext uri="{FF2B5EF4-FFF2-40B4-BE49-F238E27FC236}">
                    <a16:creationId xmlns:a16="http://schemas.microsoft.com/office/drawing/2014/main" id="{0968C26A-2876-321C-7924-B32A49F961EE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9079;p30">
                <a:extLst>
                  <a:ext uri="{FF2B5EF4-FFF2-40B4-BE49-F238E27FC236}">
                    <a16:creationId xmlns:a16="http://schemas.microsoft.com/office/drawing/2014/main" id="{FFC01FB8-752C-3506-016E-4AE7A5242E8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9080;p30">
                <a:extLst>
                  <a:ext uri="{FF2B5EF4-FFF2-40B4-BE49-F238E27FC236}">
                    <a16:creationId xmlns:a16="http://schemas.microsoft.com/office/drawing/2014/main" id="{C6623205-0929-3586-555E-30F3B8908CA7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9081;p30">
                <a:extLst>
                  <a:ext uri="{FF2B5EF4-FFF2-40B4-BE49-F238E27FC236}">
                    <a16:creationId xmlns:a16="http://schemas.microsoft.com/office/drawing/2014/main" id="{E658B366-B795-8DE5-046E-C203D1B92996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9082;p30">
                <a:extLst>
                  <a:ext uri="{FF2B5EF4-FFF2-40B4-BE49-F238E27FC236}">
                    <a16:creationId xmlns:a16="http://schemas.microsoft.com/office/drawing/2014/main" id="{5B607B94-AA33-C6E1-AB4F-5D03769A2E37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9083;p30">
                <a:extLst>
                  <a:ext uri="{FF2B5EF4-FFF2-40B4-BE49-F238E27FC236}">
                    <a16:creationId xmlns:a16="http://schemas.microsoft.com/office/drawing/2014/main" id="{8A4F6E15-133E-F33F-E6CD-6F0A188C8E24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9084;p30">
                <a:extLst>
                  <a:ext uri="{FF2B5EF4-FFF2-40B4-BE49-F238E27FC236}">
                    <a16:creationId xmlns:a16="http://schemas.microsoft.com/office/drawing/2014/main" id="{5605C440-44C5-1D26-80FD-D82BEE92CA1D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9085;p30">
                <a:extLst>
                  <a:ext uri="{FF2B5EF4-FFF2-40B4-BE49-F238E27FC236}">
                    <a16:creationId xmlns:a16="http://schemas.microsoft.com/office/drawing/2014/main" id="{120DE230-97B2-C336-8964-9BB579859182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9086;p30">
                <a:extLst>
                  <a:ext uri="{FF2B5EF4-FFF2-40B4-BE49-F238E27FC236}">
                    <a16:creationId xmlns:a16="http://schemas.microsoft.com/office/drawing/2014/main" id="{4C6E78E3-F60D-6BB3-8BE4-7A90C860E3D1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9087;p30">
                <a:extLst>
                  <a:ext uri="{FF2B5EF4-FFF2-40B4-BE49-F238E27FC236}">
                    <a16:creationId xmlns:a16="http://schemas.microsoft.com/office/drawing/2014/main" id="{40E8D049-571B-C6D9-114A-2659D60DC1EF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9088;p30">
                <a:extLst>
                  <a:ext uri="{FF2B5EF4-FFF2-40B4-BE49-F238E27FC236}">
                    <a16:creationId xmlns:a16="http://schemas.microsoft.com/office/drawing/2014/main" id="{64071382-5B6C-1578-DCCD-1A4B3C967BFB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9089;p30">
                <a:extLst>
                  <a:ext uri="{FF2B5EF4-FFF2-40B4-BE49-F238E27FC236}">
                    <a16:creationId xmlns:a16="http://schemas.microsoft.com/office/drawing/2014/main" id="{F96E55B6-6F71-52BD-2B18-BD8B0BBC645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9090;p30">
                <a:extLst>
                  <a:ext uri="{FF2B5EF4-FFF2-40B4-BE49-F238E27FC236}">
                    <a16:creationId xmlns:a16="http://schemas.microsoft.com/office/drawing/2014/main" id="{8DF624C9-6DA1-94B0-9DE6-A0BA71C94CB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9091;p30">
                <a:extLst>
                  <a:ext uri="{FF2B5EF4-FFF2-40B4-BE49-F238E27FC236}">
                    <a16:creationId xmlns:a16="http://schemas.microsoft.com/office/drawing/2014/main" id="{81DA15AA-4CF8-B7D0-C8B0-1234AA8B4E5D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9092;p30">
                <a:extLst>
                  <a:ext uri="{FF2B5EF4-FFF2-40B4-BE49-F238E27FC236}">
                    <a16:creationId xmlns:a16="http://schemas.microsoft.com/office/drawing/2014/main" id="{6F620337-569C-AD2F-8B5A-29D6A61893FD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9093;p30">
                <a:extLst>
                  <a:ext uri="{FF2B5EF4-FFF2-40B4-BE49-F238E27FC236}">
                    <a16:creationId xmlns:a16="http://schemas.microsoft.com/office/drawing/2014/main" id="{C84019F0-F1C2-FFCF-DC3A-DD68243446E8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9094;p30">
                <a:extLst>
                  <a:ext uri="{FF2B5EF4-FFF2-40B4-BE49-F238E27FC236}">
                    <a16:creationId xmlns:a16="http://schemas.microsoft.com/office/drawing/2014/main" id="{5FC840D6-9B00-BAEC-20DE-0DF00759077A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9095;p30">
                <a:extLst>
                  <a:ext uri="{FF2B5EF4-FFF2-40B4-BE49-F238E27FC236}">
                    <a16:creationId xmlns:a16="http://schemas.microsoft.com/office/drawing/2014/main" id="{8E5CF373-F812-D460-D5D4-0EEB4A077AD5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9096;p30">
                <a:extLst>
                  <a:ext uri="{FF2B5EF4-FFF2-40B4-BE49-F238E27FC236}">
                    <a16:creationId xmlns:a16="http://schemas.microsoft.com/office/drawing/2014/main" id="{DA37E3DD-0BD4-9E92-2A44-32BC9EB12F04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9097;p30">
                <a:extLst>
                  <a:ext uri="{FF2B5EF4-FFF2-40B4-BE49-F238E27FC236}">
                    <a16:creationId xmlns:a16="http://schemas.microsoft.com/office/drawing/2014/main" id="{412A9710-00F2-BEAF-AE44-D46A4C2B9D43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9098;p30">
                <a:extLst>
                  <a:ext uri="{FF2B5EF4-FFF2-40B4-BE49-F238E27FC236}">
                    <a16:creationId xmlns:a16="http://schemas.microsoft.com/office/drawing/2014/main" id="{38008A36-639B-BA01-2C3A-DD79BEC7CB41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8" name="Google Shape;9099;p30">
              <a:extLst>
                <a:ext uri="{FF2B5EF4-FFF2-40B4-BE49-F238E27FC236}">
                  <a16:creationId xmlns:a16="http://schemas.microsoft.com/office/drawing/2014/main" id="{5FE95C02-D345-3CD7-6EA0-A457B7DC3C7C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2571" name="Google Shape;9100;p30">
                <a:extLst>
                  <a:ext uri="{FF2B5EF4-FFF2-40B4-BE49-F238E27FC236}">
                    <a16:creationId xmlns:a16="http://schemas.microsoft.com/office/drawing/2014/main" id="{A7F5A2F4-B016-5459-469A-C59B99555172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9101;p30">
                <a:extLst>
                  <a:ext uri="{FF2B5EF4-FFF2-40B4-BE49-F238E27FC236}">
                    <a16:creationId xmlns:a16="http://schemas.microsoft.com/office/drawing/2014/main" id="{C1D25E09-3F4D-D1D3-16FD-40F413DAC821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9102;p30">
                <a:extLst>
                  <a:ext uri="{FF2B5EF4-FFF2-40B4-BE49-F238E27FC236}">
                    <a16:creationId xmlns:a16="http://schemas.microsoft.com/office/drawing/2014/main" id="{D9BDBD6F-8499-FCD7-8490-86B90DDF29FA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9103;p30">
                <a:extLst>
                  <a:ext uri="{FF2B5EF4-FFF2-40B4-BE49-F238E27FC236}">
                    <a16:creationId xmlns:a16="http://schemas.microsoft.com/office/drawing/2014/main" id="{612DE2C4-9CE9-1BF4-F3D9-167A0E06AFD2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9104;p30">
                <a:extLst>
                  <a:ext uri="{FF2B5EF4-FFF2-40B4-BE49-F238E27FC236}">
                    <a16:creationId xmlns:a16="http://schemas.microsoft.com/office/drawing/2014/main" id="{F46F082F-0533-A0FA-45B1-66012F846D55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9105;p30">
                <a:extLst>
                  <a:ext uri="{FF2B5EF4-FFF2-40B4-BE49-F238E27FC236}">
                    <a16:creationId xmlns:a16="http://schemas.microsoft.com/office/drawing/2014/main" id="{2D4874BB-0523-08B7-B08B-3D56C3F6D9CE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9106;p30">
                <a:extLst>
                  <a:ext uri="{FF2B5EF4-FFF2-40B4-BE49-F238E27FC236}">
                    <a16:creationId xmlns:a16="http://schemas.microsoft.com/office/drawing/2014/main" id="{B665D2EB-66FD-8C34-3A39-0E230B6D3A4B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9107;p30">
                <a:extLst>
                  <a:ext uri="{FF2B5EF4-FFF2-40B4-BE49-F238E27FC236}">
                    <a16:creationId xmlns:a16="http://schemas.microsoft.com/office/drawing/2014/main" id="{F7D8BBE0-DE42-4A68-3EDB-0B68334BA104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9108;p30">
                <a:extLst>
                  <a:ext uri="{FF2B5EF4-FFF2-40B4-BE49-F238E27FC236}">
                    <a16:creationId xmlns:a16="http://schemas.microsoft.com/office/drawing/2014/main" id="{313D45A5-1B82-2119-3F17-61DC1D8D15B0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9109;p30">
                <a:extLst>
                  <a:ext uri="{FF2B5EF4-FFF2-40B4-BE49-F238E27FC236}">
                    <a16:creationId xmlns:a16="http://schemas.microsoft.com/office/drawing/2014/main" id="{487BCAFB-8A3F-D8BF-3CD8-DC91271C1578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9110;p30">
                <a:extLst>
                  <a:ext uri="{FF2B5EF4-FFF2-40B4-BE49-F238E27FC236}">
                    <a16:creationId xmlns:a16="http://schemas.microsoft.com/office/drawing/2014/main" id="{A14CC4CC-6934-79BF-92E3-72A4F9148624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9111;p30">
                <a:extLst>
                  <a:ext uri="{FF2B5EF4-FFF2-40B4-BE49-F238E27FC236}">
                    <a16:creationId xmlns:a16="http://schemas.microsoft.com/office/drawing/2014/main" id="{CD44EEDD-A56E-9084-5D1C-F79A525D3E5A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9112;p30">
                <a:extLst>
                  <a:ext uri="{FF2B5EF4-FFF2-40B4-BE49-F238E27FC236}">
                    <a16:creationId xmlns:a16="http://schemas.microsoft.com/office/drawing/2014/main" id="{E3B0B3BA-DC95-222A-A390-973E26930DA8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9113;p30">
                <a:extLst>
                  <a:ext uri="{FF2B5EF4-FFF2-40B4-BE49-F238E27FC236}">
                    <a16:creationId xmlns:a16="http://schemas.microsoft.com/office/drawing/2014/main" id="{6AF82E92-3556-63F8-D99C-4657241CDEF4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9114;p30">
                <a:extLst>
                  <a:ext uri="{FF2B5EF4-FFF2-40B4-BE49-F238E27FC236}">
                    <a16:creationId xmlns:a16="http://schemas.microsoft.com/office/drawing/2014/main" id="{305F97D5-3052-F6C9-4725-0AC82C028535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9115;p30">
                <a:extLst>
                  <a:ext uri="{FF2B5EF4-FFF2-40B4-BE49-F238E27FC236}">
                    <a16:creationId xmlns:a16="http://schemas.microsoft.com/office/drawing/2014/main" id="{573D51CC-69F3-A1B5-4D98-1DB692E34463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9116;p30">
                <a:extLst>
                  <a:ext uri="{FF2B5EF4-FFF2-40B4-BE49-F238E27FC236}">
                    <a16:creationId xmlns:a16="http://schemas.microsoft.com/office/drawing/2014/main" id="{B4C69B89-5028-327D-6297-B4C0C7E05F87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9117;p30">
                <a:extLst>
                  <a:ext uri="{FF2B5EF4-FFF2-40B4-BE49-F238E27FC236}">
                    <a16:creationId xmlns:a16="http://schemas.microsoft.com/office/drawing/2014/main" id="{D9AAE174-AB24-309B-71C3-0E892CF6A113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9118;p30">
                <a:extLst>
                  <a:ext uri="{FF2B5EF4-FFF2-40B4-BE49-F238E27FC236}">
                    <a16:creationId xmlns:a16="http://schemas.microsoft.com/office/drawing/2014/main" id="{1F7BE708-46CB-86F9-CC7C-F48E672ADF7A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9119;p30">
                <a:extLst>
                  <a:ext uri="{FF2B5EF4-FFF2-40B4-BE49-F238E27FC236}">
                    <a16:creationId xmlns:a16="http://schemas.microsoft.com/office/drawing/2014/main" id="{A0CA188F-A976-185F-AFE5-F9BB43DECC58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9120;p30">
                <a:extLst>
                  <a:ext uri="{FF2B5EF4-FFF2-40B4-BE49-F238E27FC236}">
                    <a16:creationId xmlns:a16="http://schemas.microsoft.com/office/drawing/2014/main" id="{8DB62D0E-E7B1-ABC9-5FBF-347F369369DF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9121;p30">
                <a:extLst>
                  <a:ext uri="{FF2B5EF4-FFF2-40B4-BE49-F238E27FC236}">
                    <a16:creationId xmlns:a16="http://schemas.microsoft.com/office/drawing/2014/main" id="{2EB3DCAA-66B8-3076-1F53-E3EF865858D5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9122;p30">
                <a:extLst>
                  <a:ext uri="{FF2B5EF4-FFF2-40B4-BE49-F238E27FC236}">
                    <a16:creationId xmlns:a16="http://schemas.microsoft.com/office/drawing/2014/main" id="{F60CC181-F4CD-19F0-9D72-BC1B37F89000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9123;p30">
                <a:extLst>
                  <a:ext uri="{FF2B5EF4-FFF2-40B4-BE49-F238E27FC236}">
                    <a16:creationId xmlns:a16="http://schemas.microsoft.com/office/drawing/2014/main" id="{7A7B95CA-1B93-27C4-6F66-C55E7B5B2E99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9124;p30">
                <a:extLst>
                  <a:ext uri="{FF2B5EF4-FFF2-40B4-BE49-F238E27FC236}">
                    <a16:creationId xmlns:a16="http://schemas.microsoft.com/office/drawing/2014/main" id="{602864C6-F1A6-A5D9-06ED-41B579FC87C1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9125;p30">
                <a:extLst>
                  <a:ext uri="{FF2B5EF4-FFF2-40B4-BE49-F238E27FC236}">
                    <a16:creationId xmlns:a16="http://schemas.microsoft.com/office/drawing/2014/main" id="{9844246A-FDC6-DD8A-70AB-7049A6869956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9126;p30">
                <a:extLst>
                  <a:ext uri="{FF2B5EF4-FFF2-40B4-BE49-F238E27FC236}">
                    <a16:creationId xmlns:a16="http://schemas.microsoft.com/office/drawing/2014/main" id="{A9191007-ACD8-70F7-892F-C26B8A2F359E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9127;p30">
                <a:extLst>
                  <a:ext uri="{FF2B5EF4-FFF2-40B4-BE49-F238E27FC236}">
                    <a16:creationId xmlns:a16="http://schemas.microsoft.com/office/drawing/2014/main" id="{7BAB2771-7CA0-4970-1C64-DA92E0E341B2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9128;p30">
                <a:extLst>
                  <a:ext uri="{FF2B5EF4-FFF2-40B4-BE49-F238E27FC236}">
                    <a16:creationId xmlns:a16="http://schemas.microsoft.com/office/drawing/2014/main" id="{40FFC46D-502C-DD35-05DA-006B56D88447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9129;p30">
                <a:extLst>
                  <a:ext uri="{FF2B5EF4-FFF2-40B4-BE49-F238E27FC236}">
                    <a16:creationId xmlns:a16="http://schemas.microsoft.com/office/drawing/2014/main" id="{420CC156-B7BF-79D1-A0BA-C52E635C8AB4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9130;p30">
                <a:extLst>
                  <a:ext uri="{FF2B5EF4-FFF2-40B4-BE49-F238E27FC236}">
                    <a16:creationId xmlns:a16="http://schemas.microsoft.com/office/drawing/2014/main" id="{69DA455B-C9F6-9613-7DE4-28BB43A4133B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9131;p30">
                <a:extLst>
                  <a:ext uri="{FF2B5EF4-FFF2-40B4-BE49-F238E27FC236}">
                    <a16:creationId xmlns:a16="http://schemas.microsoft.com/office/drawing/2014/main" id="{582FCFA3-E877-86D7-5E05-00C2CFFBB429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9132;p30">
                <a:extLst>
                  <a:ext uri="{FF2B5EF4-FFF2-40B4-BE49-F238E27FC236}">
                    <a16:creationId xmlns:a16="http://schemas.microsoft.com/office/drawing/2014/main" id="{21E0E6D0-41E8-CA30-4160-3A6F5B39B53A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9133;p30">
                <a:extLst>
                  <a:ext uri="{FF2B5EF4-FFF2-40B4-BE49-F238E27FC236}">
                    <a16:creationId xmlns:a16="http://schemas.microsoft.com/office/drawing/2014/main" id="{12C1C07E-906C-EDCC-56C1-D24D7B69604E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9134;p30">
                <a:extLst>
                  <a:ext uri="{FF2B5EF4-FFF2-40B4-BE49-F238E27FC236}">
                    <a16:creationId xmlns:a16="http://schemas.microsoft.com/office/drawing/2014/main" id="{E2A81741-E66C-708C-D70C-FB1B825988E0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9135;p30">
                <a:extLst>
                  <a:ext uri="{FF2B5EF4-FFF2-40B4-BE49-F238E27FC236}">
                    <a16:creationId xmlns:a16="http://schemas.microsoft.com/office/drawing/2014/main" id="{AC27EFBD-56BD-49A0-BE9C-2E550C0D0D4E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9136;p30">
                <a:extLst>
                  <a:ext uri="{FF2B5EF4-FFF2-40B4-BE49-F238E27FC236}">
                    <a16:creationId xmlns:a16="http://schemas.microsoft.com/office/drawing/2014/main" id="{30CF3E54-B903-CB28-D337-1DDD65B6DEF8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9137;p30">
                <a:extLst>
                  <a:ext uri="{FF2B5EF4-FFF2-40B4-BE49-F238E27FC236}">
                    <a16:creationId xmlns:a16="http://schemas.microsoft.com/office/drawing/2014/main" id="{BA4E8DD1-E978-8721-D945-1184782C4375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9138;p30">
                <a:extLst>
                  <a:ext uri="{FF2B5EF4-FFF2-40B4-BE49-F238E27FC236}">
                    <a16:creationId xmlns:a16="http://schemas.microsoft.com/office/drawing/2014/main" id="{EDA64B03-F9E4-944B-0971-BD3318C07BC5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9139;p30">
                <a:extLst>
                  <a:ext uri="{FF2B5EF4-FFF2-40B4-BE49-F238E27FC236}">
                    <a16:creationId xmlns:a16="http://schemas.microsoft.com/office/drawing/2014/main" id="{3DE6A300-C1B6-B73F-C24B-3F9ADD93910F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9140;p30">
                <a:extLst>
                  <a:ext uri="{FF2B5EF4-FFF2-40B4-BE49-F238E27FC236}">
                    <a16:creationId xmlns:a16="http://schemas.microsoft.com/office/drawing/2014/main" id="{79E57BE9-27EB-D412-D578-49DB7501B406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9141;p30">
                <a:extLst>
                  <a:ext uri="{FF2B5EF4-FFF2-40B4-BE49-F238E27FC236}">
                    <a16:creationId xmlns:a16="http://schemas.microsoft.com/office/drawing/2014/main" id="{77C48D35-62BF-B5D8-E34C-9C924B38A64F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9142;p30">
                <a:extLst>
                  <a:ext uri="{FF2B5EF4-FFF2-40B4-BE49-F238E27FC236}">
                    <a16:creationId xmlns:a16="http://schemas.microsoft.com/office/drawing/2014/main" id="{8B1E6E6F-B81F-8EF2-6867-C46414280BB8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9143;p30">
                <a:extLst>
                  <a:ext uri="{FF2B5EF4-FFF2-40B4-BE49-F238E27FC236}">
                    <a16:creationId xmlns:a16="http://schemas.microsoft.com/office/drawing/2014/main" id="{22A77662-04BF-F437-79A7-A15D0C12C953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9144;p30">
                <a:extLst>
                  <a:ext uri="{FF2B5EF4-FFF2-40B4-BE49-F238E27FC236}">
                    <a16:creationId xmlns:a16="http://schemas.microsoft.com/office/drawing/2014/main" id="{2CF47507-1F35-BA81-C103-71882BEAF00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9145;p30">
                <a:extLst>
                  <a:ext uri="{FF2B5EF4-FFF2-40B4-BE49-F238E27FC236}">
                    <a16:creationId xmlns:a16="http://schemas.microsoft.com/office/drawing/2014/main" id="{8807BA20-6D8A-A17D-3D45-3408583D2E71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9146;p30">
                <a:extLst>
                  <a:ext uri="{FF2B5EF4-FFF2-40B4-BE49-F238E27FC236}">
                    <a16:creationId xmlns:a16="http://schemas.microsoft.com/office/drawing/2014/main" id="{4AAD27C9-AFCE-7E13-D2AC-103EAC1FD5B3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9147;p30">
                <a:extLst>
                  <a:ext uri="{FF2B5EF4-FFF2-40B4-BE49-F238E27FC236}">
                    <a16:creationId xmlns:a16="http://schemas.microsoft.com/office/drawing/2014/main" id="{4D66AC60-BCD9-E24C-B341-BD257746EB5A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9148;p30">
                <a:extLst>
                  <a:ext uri="{FF2B5EF4-FFF2-40B4-BE49-F238E27FC236}">
                    <a16:creationId xmlns:a16="http://schemas.microsoft.com/office/drawing/2014/main" id="{20145B2C-D3BC-CBD6-B6E6-4E8F1F1A1AEF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9149;p30">
                <a:extLst>
                  <a:ext uri="{FF2B5EF4-FFF2-40B4-BE49-F238E27FC236}">
                    <a16:creationId xmlns:a16="http://schemas.microsoft.com/office/drawing/2014/main" id="{BD25A72C-0EB5-D8ED-2784-531FCFFDAD57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9150;p30">
                <a:extLst>
                  <a:ext uri="{FF2B5EF4-FFF2-40B4-BE49-F238E27FC236}">
                    <a16:creationId xmlns:a16="http://schemas.microsoft.com/office/drawing/2014/main" id="{C36E8B8D-66A8-548D-459A-926458A292DF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9151;p30">
                <a:extLst>
                  <a:ext uri="{FF2B5EF4-FFF2-40B4-BE49-F238E27FC236}">
                    <a16:creationId xmlns:a16="http://schemas.microsoft.com/office/drawing/2014/main" id="{5482C11A-FA87-CB95-F3CA-0076CC0C67F1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9152;p30">
                <a:extLst>
                  <a:ext uri="{FF2B5EF4-FFF2-40B4-BE49-F238E27FC236}">
                    <a16:creationId xmlns:a16="http://schemas.microsoft.com/office/drawing/2014/main" id="{735590E4-EE8C-92C5-0D78-4E098635872F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9153;p30">
                <a:extLst>
                  <a:ext uri="{FF2B5EF4-FFF2-40B4-BE49-F238E27FC236}">
                    <a16:creationId xmlns:a16="http://schemas.microsoft.com/office/drawing/2014/main" id="{D77E5134-B977-7FFB-DC3A-A607E5B39EBB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9154;p30">
                <a:extLst>
                  <a:ext uri="{FF2B5EF4-FFF2-40B4-BE49-F238E27FC236}">
                    <a16:creationId xmlns:a16="http://schemas.microsoft.com/office/drawing/2014/main" id="{26CECF78-AC86-0A49-00BA-ACC488A81E25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9155;p30">
                <a:extLst>
                  <a:ext uri="{FF2B5EF4-FFF2-40B4-BE49-F238E27FC236}">
                    <a16:creationId xmlns:a16="http://schemas.microsoft.com/office/drawing/2014/main" id="{7084FBEA-C6F2-83E9-3AB3-AE837B04057D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9156;p30">
                <a:extLst>
                  <a:ext uri="{FF2B5EF4-FFF2-40B4-BE49-F238E27FC236}">
                    <a16:creationId xmlns:a16="http://schemas.microsoft.com/office/drawing/2014/main" id="{0FB76EE6-E1EF-43F7-9586-E3C8837388A0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9157;p30">
                <a:extLst>
                  <a:ext uri="{FF2B5EF4-FFF2-40B4-BE49-F238E27FC236}">
                    <a16:creationId xmlns:a16="http://schemas.microsoft.com/office/drawing/2014/main" id="{3DC556CA-D948-AFE1-F56F-0940EF7815B4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9158;p30">
                <a:extLst>
                  <a:ext uri="{FF2B5EF4-FFF2-40B4-BE49-F238E27FC236}">
                    <a16:creationId xmlns:a16="http://schemas.microsoft.com/office/drawing/2014/main" id="{EB675543-4BD3-D5AB-C512-5CACE3A443B1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9159;p30">
                <a:extLst>
                  <a:ext uri="{FF2B5EF4-FFF2-40B4-BE49-F238E27FC236}">
                    <a16:creationId xmlns:a16="http://schemas.microsoft.com/office/drawing/2014/main" id="{0000F8CC-E4F2-1F06-CADC-E0BE70EF97B4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9160;p30">
                <a:extLst>
                  <a:ext uri="{FF2B5EF4-FFF2-40B4-BE49-F238E27FC236}">
                    <a16:creationId xmlns:a16="http://schemas.microsoft.com/office/drawing/2014/main" id="{10DDF8F7-1AC2-72C2-0D31-0D5E3FBCA52C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9161;p30">
                <a:extLst>
                  <a:ext uri="{FF2B5EF4-FFF2-40B4-BE49-F238E27FC236}">
                    <a16:creationId xmlns:a16="http://schemas.microsoft.com/office/drawing/2014/main" id="{BA740F6E-E449-29A5-AB66-716C2E7B19D7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9162;p30">
                <a:extLst>
                  <a:ext uri="{FF2B5EF4-FFF2-40B4-BE49-F238E27FC236}">
                    <a16:creationId xmlns:a16="http://schemas.microsoft.com/office/drawing/2014/main" id="{E4FFB6B7-CCEE-074A-A899-90ECF660B2EC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9163;p30">
                <a:extLst>
                  <a:ext uri="{FF2B5EF4-FFF2-40B4-BE49-F238E27FC236}">
                    <a16:creationId xmlns:a16="http://schemas.microsoft.com/office/drawing/2014/main" id="{A955D247-9616-CF31-DE1D-C350812C9532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9164;p30">
                <a:extLst>
                  <a:ext uri="{FF2B5EF4-FFF2-40B4-BE49-F238E27FC236}">
                    <a16:creationId xmlns:a16="http://schemas.microsoft.com/office/drawing/2014/main" id="{C012D618-4C01-C91A-B1FE-5E1AE40918A4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9165;p30">
                <a:extLst>
                  <a:ext uri="{FF2B5EF4-FFF2-40B4-BE49-F238E27FC236}">
                    <a16:creationId xmlns:a16="http://schemas.microsoft.com/office/drawing/2014/main" id="{8E8E9586-F223-C9AB-AA41-8E11E1CF0F74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9166;p30">
                <a:extLst>
                  <a:ext uri="{FF2B5EF4-FFF2-40B4-BE49-F238E27FC236}">
                    <a16:creationId xmlns:a16="http://schemas.microsoft.com/office/drawing/2014/main" id="{195AEE44-E39E-E8FD-80B0-11CC5386BB12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9167;p30">
                <a:extLst>
                  <a:ext uri="{FF2B5EF4-FFF2-40B4-BE49-F238E27FC236}">
                    <a16:creationId xmlns:a16="http://schemas.microsoft.com/office/drawing/2014/main" id="{6F737726-D5B3-57D8-FF73-2F1736826FCE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9168;p30">
                <a:extLst>
                  <a:ext uri="{FF2B5EF4-FFF2-40B4-BE49-F238E27FC236}">
                    <a16:creationId xmlns:a16="http://schemas.microsoft.com/office/drawing/2014/main" id="{B1697C52-FD1E-58A5-AB85-52F28C13699B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9169;p30">
                <a:extLst>
                  <a:ext uri="{FF2B5EF4-FFF2-40B4-BE49-F238E27FC236}">
                    <a16:creationId xmlns:a16="http://schemas.microsoft.com/office/drawing/2014/main" id="{02C868D0-D944-0D35-389B-3266EA8D848F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9170;p30">
                <a:extLst>
                  <a:ext uri="{FF2B5EF4-FFF2-40B4-BE49-F238E27FC236}">
                    <a16:creationId xmlns:a16="http://schemas.microsoft.com/office/drawing/2014/main" id="{9B273B52-9745-3D08-B34E-DFDE161C7C4F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9171;p30">
                <a:extLst>
                  <a:ext uri="{FF2B5EF4-FFF2-40B4-BE49-F238E27FC236}">
                    <a16:creationId xmlns:a16="http://schemas.microsoft.com/office/drawing/2014/main" id="{8CF8B228-99A8-276D-3C27-662A6E6C4CBE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9172;p30">
                <a:extLst>
                  <a:ext uri="{FF2B5EF4-FFF2-40B4-BE49-F238E27FC236}">
                    <a16:creationId xmlns:a16="http://schemas.microsoft.com/office/drawing/2014/main" id="{D849B950-73F8-F046-283E-D569C3EB0353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9173;p30">
                <a:extLst>
                  <a:ext uri="{FF2B5EF4-FFF2-40B4-BE49-F238E27FC236}">
                    <a16:creationId xmlns:a16="http://schemas.microsoft.com/office/drawing/2014/main" id="{DC1C0CD3-0D53-E958-19CC-11D62E0D9946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9174;p30">
                <a:extLst>
                  <a:ext uri="{FF2B5EF4-FFF2-40B4-BE49-F238E27FC236}">
                    <a16:creationId xmlns:a16="http://schemas.microsoft.com/office/drawing/2014/main" id="{33447287-3B8E-A584-C345-DFEDC1175918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9175;p30">
                <a:extLst>
                  <a:ext uri="{FF2B5EF4-FFF2-40B4-BE49-F238E27FC236}">
                    <a16:creationId xmlns:a16="http://schemas.microsoft.com/office/drawing/2014/main" id="{97F76C46-F966-58FE-D03B-8A659D673D70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9176;p30">
                <a:extLst>
                  <a:ext uri="{FF2B5EF4-FFF2-40B4-BE49-F238E27FC236}">
                    <a16:creationId xmlns:a16="http://schemas.microsoft.com/office/drawing/2014/main" id="{797FA8EA-DBB3-2BFF-80CE-54EEB137BFE6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9177;p30">
                <a:extLst>
                  <a:ext uri="{FF2B5EF4-FFF2-40B4-BE49-F238E27FC236}">
                    <a16:creationId xmlns:a16="http://schemas.microsoft.com/office/drawing/2014/main" id="{B08A7478-4CD9-C42B-2C99-3702D34F507D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9178;p30">
                <a:extLst>
                  <a:ext uri="{FF2B5EF4-FFF2-40B4-BE49-F238E27FC236}">
                    <a16:creationId xmlns:a16="http://schemas.microsoft.com/office/drawing/2014/main" id="{028D218E-73AA-7254-D41C-05F46C4A0A49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9179;p30">
                <a:extLst>
                  <a:ext uri="{FF2B5EF4-FFF2-40B4-BE49-F238E27FC236}">
                    <a16:creationId xmlns:a16="http://schemas.microsoft.com/office/drawing/2014/main" id="{8E292977-FD6A-E6BB-2044-C97BB5BC604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9180;p30">
                <a:extLst>
                  <a:ext uri="{FF2B5EF4-FFF2-40B4-BE49-F238E27FC236}">
                    <a16:creationId xmlns:a16="http://schemas.microsoft.com/office/drawing/2014/main" id="{9EADE8BB-C70C-59BD-BC67-0E04F0F952F2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9181;p30">
                <a:extLst>
                  <a:ext uri="{FF2B5EF4-FFF2-40B4-BE49-F238E27FC236}">
                    <a16:creationId xmlns:a16="http://schemas.microsoft.com/office/drawing/2014/main" id="{906CA194-4F3F-CA0C-8B7B-3351D8C689F4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9182;p30">
                <a:extLst>
                  <a:ext uri="{FF2B5EF4-FFF2-40B4-BE49-F238E27FC236}">
                    <a16:creationId xmlns:a16="http://schemas.microsoft.com/office/drawing/2014/main" id="{FC8B40D8-E901-6ED1-85A1-BA86B14A1E1A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9183;p30">
                <a:extLst>
                  <a:ext uri="{FF2B5EF4-FFF2-40B4-BE49-F238E27FC236}">
                    <a16:creationId xmlns:a16="http://schemas.microsoft.com/office/drawing/2014/main" id="{E6972613-AEAA-AA73-A8A7-C4FA83429BA0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9184;p30">
                <a:extLst>
                  <a:ext uri="{FF2B5EF4-FFF2-40B4-BE49-F238E27FC236}">
                    <a16:creationId xmlns:a16="http://schemas.microsoft.com/office/drawing/2014/main" id="{0178A921-208C-DF55-E2A1-698AF4AF8B03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9185;p30">
                <a:extLst>
                  <a:ext uri="{FF2B5EF4-FFF2-40B4-BE49-F238E27FC236}">
                    <a16:creationId xmlns:a16="http://schemas.microsoft.com/office/drawing/2014/main" id="{D0FE7DE7-D063-663A-49CE-C4B2E2559385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9186;p30">
                <a:extLst>
                  <a:ext uri="{FF2B5EF4-FFF2-40B4-BE49-F238E27FC236}">
                    <a16:creationId xmlns:a16="http://schemas.microsoft.com/office/drawing/2014/main" id="{C7CDF501-17AD-B423-3559-520BFAE7F93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9187;p30">
                <a:extLst>
                  <a:ext uri="{FF2B5EF4-FFF2-40B4-BE49-F238E27FC236}">
                    <a16:creationId xmlns:a16="http://schemas.microsoft.com/office/drawing/2014/main" id="{819FC92C-B6EA-B3D5-415B-EA6D761309BB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9188;p30">
                <a:extLst>
                  <a:ext uri="{FF2B5EF4-FFF2-40B4-BE49-F238E27FC236}">
                    <a16:creationId xmlns:a16="http://schemas.microsoft.com/office/drawing/2014/main" id="{17AC0420-9C27-FDE8-4BB9-16E8464A0DD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9189;p30">
                <a:extLst>
                  <a:ext uri="{FF2B5EF4-FFF2-40B4-BE49-F238E27FC236}">
                    <a16:creationId xmlns:a16="http://schemas.microsoft.com/office/drawing/2014/main" id="{85F01D03-2219-9598-178C-E10792463D6C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9190;p30">
                <a:extLst>
                  <a:ext uri="{FF2B5EF4-FFF2-40B4-BE49-F238E27FC236}">
                    <a16:creationId xmlns:a16="http://schemas.microsoft.com/office/drawing/2014/main" id="{951DA7A0-E46A-7AC0-1FE6-432B93D1A448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9191;p30">
                <a:extLst>
                  <a:ext uri="{FF2B5EF4-FFF2-40B4-BE49-F238E27FC236}">
                    <a16:creationId xmlns:a16="http://schemas.microsoft.com/office/drawing/2014/main" id="{32D75F23-6D85-B48E-ED8F-C4850D1C13B1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9192;p30">
                <a:extLst>
                  <a:ext uri="{FF2B5EF4-FFF2-40B4-BE49-F238E27FC236}">
                    <a16:creationId xmlns:a16="http://schemas.microsoft.com/office/drawing/2014/main" id="{A2CD7BB5-1261-A7F0-1CC2-BEAD3028521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9193;p30">
                <a:extLst>
                  <a:ext uri="{FF2B5EF4-FFF2-40B4-BE49-F238E27FC236}">
                    <a16:creationId xmlns:a16="http://schemas.microsoft.com/office/drawing/2014/main" id="{4204FF9D-5E12-6025-9F96-9A4CD2CA0DC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9194;p30">
                <a:extLst>
                  <a:ext uri="{FF2B5EF4-FFF2-40B4-BE49-F238E27FC236}">
                    <a16:creationId xmlns:a16="http://schemas.microsoft.com/office/drawing/2014/main" id="{A8749B39-A455-D407-F170-396702121C1B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9195;p30">
                <a:extLst>
                  <a:ext uri="{FF2B5EF4-FFF2-40B4-BE49-F238E27FC236}">
                    <a16:creationId xmlns:a16="http://schemas.microsoft.com/office/drawing/2014/main" id="{3A309916-B108-726C-87F3-6E7C84A6E279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9196;p30">
                <a:extLst>
                  <a:ext uri="{FF2B5EF4-FFF2-40B4-BE49-F238E27FC236}">
                    <a16:creationId xmlns:a16="http://schemas.microsoft.com/office/drawing/2014/main" id="{5599C31B-00AA-88AB-7A93-CBDF11DEBC7A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9197;p30">
                <a:extLst>
                  <a:ext uri="{FF2B5EF4-FFF2-40B4-BE49-F238E27FC236}">
                    <a16:creationId xmlns:a16="http://schemas.microsoft.com/office/drawing/2014/main" id="{C7ABDC9E-D11B-EA11-98D7-A50F00DD9C18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9198;p30">
                <a:extLst>
                  <a:ext uri="{FF2B5EF4-FFF2-40B4-BE49-F238E27FC236}">
                    <a16:creationId xmlns:a16="http://schemas.microsoft.com/office/drawing/2014/main" id="{7E1EFEF9-39D0-D1AB-B918-E21297AD165E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9199;p30">
                <a:extLst>
                  <a:ext uri="{FF2B5EF4-FFF2-40B4-BE49-F238E27FC236}">
                    <a16:creationId xmlns:a16="http://schemas.microsoft.com/office/drawing/2014/main" id="{C307BA7E-CCED-AB4C-B6DF-BA027F019815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9200;p30">
                <a:extLst>
                  <a:ext uri="{FF2B5EF4-FFF2-40B4-BE49-F238E27FC236}">
                    <a16:creationId xmlns:a16="http://schemas.microsoft.com/office/drawing/2014/main" id="{C6349B26-CE6F-EA51-48BE-3E3B287BA635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9201;p30">
                <a:extLst>
                  <a:ext uri="{FF2B5EF4-FFF2-40B4-BE49-F238E27FC236}">
                    <a16:creationId xmlns:a16="http://schemas.microsoft.com/office/drawing/2014/main" id="{1036FCD2-BA1D-3D56-CE1F-DEFBFAD278A7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9202;p30">
                <a:extLst>
                  <a:ext uri="{FF2B5EF4-FFF2-40B4-BE49-F238E27FC236}">
                    <a16:creationId xmlns:a16="http://schemas.microsoft.com/office/drawing/2014/main" id="{D411C7E7-08BC-3070-CA69-967543C4EBD9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9203;p30">
                <a:extLst>
                  <a:ext uri="{FF2B5EF4-FFF2-40B4-BE49-F238E27FC236}">
                    <a16:creationId xmlns:a16="http://schemas.microsoft.com/office/drawing/2014/main" id="{504850E1-0612-BE2C-8AE7-171553AEAD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9204;p30">
                <a:extLst>
                  <a:ext uri="{FF2B5EF4-FFF2-40B4-BE49-F238E27FC236}">
                    <a16:creationId xmlns:a16="http://schemas.microsoft.com/office/drawing/2014/main" id="{08029B4E-A887-3CB8-D3DA-D8BB8C840EA0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9205;p30">
                <a:extLst>
                  <a:ext uri="{FF2B5EF4-FFF2-40B4-BE49-F238E27FC236}">
                    <a16:creationId xmlns:a16="http://schemas.microsoft.com/office/drawing/2014/main" id="{E95E428A-C20D-3452-0A46-32BA7C17B8DE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9206;p30">
                <a:extLst>
                  <a:ext uri="{FF2B5EF4-FFF2-40B4-BE49-F238E27FC236}">
                    <a16:creationId xmlns:a16="http://schemas.microsoft.com/office/drawing/2014/main" id="{F7BA118E-F9AE-3A2F-D2D0-B219922ED32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9207;p30">
                <a:extLst>
                  <a:ext uri="{FF2B5EF4-FFF2-40B4-BE49-F238E27FC236}">
                    <a16:creationId xmlns:a16="http://schemas.microsoft.com/office/drawing/2014/main" id="{33BA68D3-8A28-FA46-E6B0-28DD97C9CAC8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9208;p30">
                <a:extLst>
                  <a:ext uri="{FF2B5EF4-FFF2-40B4-BE49-F238E27FC236}">
                    <a16:creationId xmlns:a16="http://schemas.microsoft.com/office/drawing/2014/main" id="{AF1EE02D-7571-41CB-FD7C-4C6717C348DB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9209;p30">
                <a:extLst>
                  <a:ext uri="{FF2B5EF4-FFF2-40B4-BE49-F238E27FC236}">
                    <a16:creationId xmlns:a16="http://schemas.microsoft.com/office/drawing/2014/main" id="{D8D0C1D6-6027-E2DD-2040-3FD360DB2AD9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9210;p30">
                <a:extLst>
                  <a:ext uri="{FF2B5EF4-FFF2-40B4-BE49-F238E27FC236}">
                    <a16:creationId xmlns:a16="http://schemas.microsoft.com/office/drawing/2014/main" id="{E531767A-090B-0EA7-7AAD-3A71D02618B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9211;p30">
                <a:extLst>
                  <a:ext uri="{FF2B5EF4-FFF2-40B4-BE49-F238E27FC236}">
                    <a16:creationId xmlns:a16="http://schemas.microsoft.com/office/drawing/2014/main" id="{407F4440-860E-27B1-0BEA-D40B0FB9D138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9212;p30">
                <a:extLst>
                  <a:ext uri="{FF2B5EF4-FFF2-40B4-BE49-F238E27FC236}">
                    <a16:creationId xmlns:a16="http://schemas.microsoft.com/office/drawing/2014/main" id="{5755C4DF-68DA-831F-F331-EBE507A3601B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9213;p30">
                <a:extLst>
                  <a:ext uri="{FF2B5EF4-FFF2-40B4-BE49-F238E27FC236}">
                    <a16:creationId xmlns:a16="http://schemas.microsoft.com/office/drawing/2014/main" id="{04A5DE78-0196-BA85-58F8-0D1620176D31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9214;p30">
                <a:extLst>
                  <a:ext uri="{FF2B5EF4-FFF2-40B4-BE49-F238E27FC236}">
                    <a16:creationId xmlns:a16="http://schemas.microsoft.com/office/drawing/2014/main" id="{00699206-9F4F-EEB7-4955-78019ACC3048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9215;p30">
                <a:extLst>
                  <a:ext uri="{FF2B5EF4-FFF2-40B4-BE49-F238E27FC236}">
                    <a16:creationId xmlns:a16="http://schemas.microsoft.com/office/drawing/2014/main" id="{DA6EB058-6DB5-0A20-3DF8-E0EE82FB5194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9216;p30">
                <a:extLst>
                  <a:ext uri="{FF2B5EF4-FFF2-40B4-BE49-F238E27FC236}">
                    <a16:creationId xmlns:a16="http://schemas.microsoft.com/office/drawing/2014/main" id="{2FAE0418-EBD6-CDAF-5963-B937355D0AE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9217;p30">
                <a:extLst>
                  <a:ext uri="{FF2B5EF4-FFF2-40B4-BE49-F238E27FC236}">
                    <a16:creationId xmlns:a16="http://schemas.microsoft.com/office/drawing/2014/main" id="{2C0CB573-864F-DDC9-50C7-47EECCFA4BDA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9218;p30">
                <a:extLst>
                  <a:ext uri="{FF2B5EF4-FFF2-40B4-BE49-F238E27FC236}">
                    <a16:creationId xmlns:a16="http://schemas.microsoft.com/office/drawing/2014/main" id="{AB50685B-9EB7-C1CF-CD0F-1DA0B986707A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9219;p30">
                <a:extLst>
                  <a:ext uri="{FF2B5EF4-FFF2-40B4-BE49-F238E27FC236}">
                    <a16:creationId xmlns:a16="http://schemas.microsoft.com/office/drawing/2014/main" id="{5A32846D-7B61-552F-903F-9B4CF84E6055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9220;p30">
                <a:extLst>
                  <a:ext uri="{FF2B5EF4-FFF2-40B4-BE49-F238E27FC236}">
                    <a16:creationId xmlns:a16="http://schemas.microsoft.com/office/drawing/2014/main" id="{DC8631FA-F9AD-9B6F-EB8F-327E6C32E184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9221;p30">
                <a:extLst>
                  <a:ext uri="{FF2B5EF4-FFF2-40B4-BE49-F238E27FC236}">
                    <a16:creationId xmlns:a16="http://schemas.microsoft.com/office/drawing/2014/main" id="{3BBD38DC-0272-A448-CD87-9CD38CB3420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9222;p30">
                <a:extLst>
                  <a:ext uri="{FF2B5EF4-FFF2-40B4-BE49-F238E27FC236}">
                    <a16:creationId xmlns:a16="http://schemas.microsoft.com/office/drawing/2014/main" id="{99A40CA4-3ADA-89D3-EB89-C9D519BD570F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9223;p30">
                <a:extLst>
                  <a:ext uri="{FF2B5EF4-FFF2-40B4-BE49-F238E27FC236}">
                    <a16:creationId xmlns:a16="http://schemas.microsoft.com/office/drawing/2014/main" id="{20950D13-0B54-E614-CB63-A82C7B133F9A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9224;p30">
                <a:extLst>
                  <a:ext uri="{FF2B5EF4-FFF2-40B4-BE49-F238E27FC236}">
                    <a16:creationId xmlns:a16="http://schemas.microsoft.com/office/drawing/2014/main" id="{6BA793F3-E39C-5DCA-B05D-F4F85DA9472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9" name="Google Shape;9225;p30">
              <a:extLst>
                <a:ext uri="{FF2B5EF4-FFF2-40B4-BE49-F238E27FC236}">
                  <a16:creationId xmlns:a16="http://schemas.microsoft.com/office/drawing/2014/main" id="{2D6C4164-EB50-02BF-726E-6950D9456BDC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2402" name="Google Shape;9226;p30">
                <a:extLst>
                  <a:ext uri="{FF2B5EF4-FFF2-40B4-BE49-F238E27FC236}">
                    <a16:creationId xmlns:a16="http://schemas.microsoft.com/office/drawing/2014/main" id="{A3554070-1B0E-E9D1-3E0A-274FC8120211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9227;p30">
                <a:extLst>
                  <a:ext uri="{FF2B5EF4-FFF2-40B4-BE49-F238E27FC236}">
                    <a16:creationId xmlns:a16="http://schemas.microsoft.com/office/drawing/2014/main" id="{E038242F-274D-55C1-9D4F-9B8925F3A8CC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9228;p30">
                <a:extLst>
                  <a:ext uri="{FF2B5EF4-FFF2-40B4-BE49-F238E27FC236}">
                    <a16:creationId xmlns:a16="http://schemas.microsoft.com/office/drawing/2014/main" id="{D5FAC105-28DB-9401-8670-00E27F47108F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9229;p30">
                <a:extLst>
                  <a:ext uri="{FF2B5EF4-FFF2-40B4-BE49-F238E27FC236}">
                    <a16:creationId xmlns:a16="http://schemas.microsoft.com/office/drawing/2014/main" id="{E6F35A94-29AD-1EC6-DB88-C33ED11B2063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9230;p30">
                <a:extLst>
                  <a:ext uri="{FF2B5EF4-FFF2-40B4-BE49-F238E27FC236}">
                    <a16:creationId xmlns:a16="http://schemas.microsoft.com/office/drawing/2014/main" id="{C09C5303-2913-DD07-F473-A7FB643A18B2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9231;p30">
                <a:extLst>
                  <a:ext uri="{FF2B5EF4-FFF2-40B4-BE49-F238E27FC236}">
                    <a16:creationId xmlns:a16="http://schemas.microsoft.com/office/drawing/2014/main" id="{D4DE6680-0459-DD1C-B545-06B7347D96E3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9232;p30">
                <a:extLst>
                  <a:ext uri="{FF2B5EF4-FFF2-40B4-BE49-F238E27FC236}">
                    <a16:creationId xmlns:a16="http://schemas.microsoft.com/office/drawing/2014/main" id="{FE73650B-5578-9D41-93DD-F7FBDC130A3E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9233;p30">
                <a:extLst>
                  <a:ext uri="{FF2B5EF4-FFF2-40B4-BE49-F238E27FC236}">
                    <a16:creationId xmlns:a16="http://schemas.microsoft.com/office/drawing/2014/main" id="{B9D8087D-795C-6363-A7D3-7F28130BE738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9234;p30">
                <a:extLst>
                  <a:ext uri="{FF2B5EF4-FFF2-40B4-BE49-F238E27FC236}">
                    <a16:creationId xmlns:a16="http://schemas.microsoft.com/office/drawing/2014/main" id="{785E653F-4B48-BFBE-6F0F-39549ACBDDC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9235;p30">
                <a:extLst>
                  <a:ext uri="{FF2B5EF4-FFF2-40B4-BE49-F238E27FC236}">
                    <a16:creationId xmlns:a16="http://schemas.microsoft.com/office/drawing/2014/main" id="{915E607B-6F8D-8356-EF34-B44B5DAE0E9F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9236;p30">
                <a:extLst>
                  <a:ext uri="{FF2B5EF4-FFF2-40B4-BE49-F238E27FC236}">
                    <a16:creationId xmlns:a16="http://schemas.microsoft.com/office/drawing/2014/main" id="{57E23430-EE44-4819-B56B-0810D3CD4BA0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9237;p30">
                <a:extLst>
                  <a:ext uri="{FF2B5EF4-FFF2-40B4-BE49-F238E27FC236}">
                    <a16:creationId xmlns:a16="http://schemas.microsoft.com/office/drawing/2014/main" id="{FD768F8C-75F3-47E6-3585-C0BBC5BF8014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9238;p30">
                <a:extLst>
                  <a:ext uri="{FF2B5EF4-FFF2-40B4-BE49-F238E27FC236}">
                    <a16:creationId xmlns:a16="http://schemas.microsoft.com/office/drawing/2014/main" id="{362A8A0E-A8A5-78B3-0085-2DF7A750F66A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9239;p30">
                <a:extLst>
                  <a:ext uri="{FF2B5EF4-FFF2-40B4-BE49-F238E27FC236}">
                    <a16:creationId xmlns:a16="http://schemas.microsoft.com/office/drawing/2014/main" id="{122C2811-9675-E476-C953-E77924230B62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9240;p30">
                <a:extLst>
                  <a:ext uri="{FF2B5EF4-FFF2-40B4-BE49-F238E27FC236}">
                    <a16:creationId xmlns:a16="http://schemas.microsoft.com/office/drawing/2014/main" id="{BFC5787E-FA60-AE2E-989F-9014407E6D96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9241;p30">
                <a:extLst>
                  <a:ext uri="{FF2B5EF4-FFF2-40B4-BE49-F238E27FC236}">
                    <a16:creationId xmlns:a16="http://schemas.microsoft.com/office/drawing/2014/main" id="{DBCCFDC6-7EC7-9706-6E64-BF394EEC4621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9242;p30">
                <a:extLst>
                  <a:ext uri="{FF2B5EF4-FFF2-40B4-BE49-F238E27FC236}">
                    <a16:creationId xmlns:a16="http://schemas.microsoft.com/office/drawing/2014/main" id="{A9081E8E-6CC6-2523-64F8-DEACF7FF148C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9243;p30">
                <a:extLst>
                  <a:ext uri="{FF2B5EF4-FFF2-40B4-BE49-F238E27FC236}">
                    <a16:creationId xmlns:a16="http://schemas.microsoft.com/office/drawing/2014/main" id="{F374FB8A-5DC4-8B55-38F0-B50285645BF1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9244;p30">
                <a:extLst>
                  <a:ext uri="{FF2B5EF4-FFF2-40B4-BE49-F238E27FC236}">
                    <a16:creationId xmlns:a16="http://schemas.microsoft.com/office/drawing/2014/main" id="{6F6657EF-7EE5-2AF3-7BB9-C756E9C088AD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9245;p30">
                <a:extLst>
                  <a:ext uri="{FF2B5EF4-FFF2-40B4-BE49-F238E27FC236}">
                    <a16:creationId xmlns:a16="http://schemas.microsoft.com/office/drawing/2014/main" id="{1E500A84-F620-E3E8-B457-039EB2EB0121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9246;p30">
                <a:extLst>
                  <a:ext uri="{FF2B5EF4-FFF2-40B4-BE49-F238E27FC236}">
                    <a16:creationId xmlns:a16="http://schemas.microsoft.com/office/drawing/2014/main" id="{8B2929E7-2421-EC91-7480-2CEC952F747D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9247;p30">
                <a:extLst>
                  <a:ext uri="{FF2B5EF4-FFF2-40B4-BE49-F238E27FC236}">
                    <a16:creationId xmlns:a16="http://schemas.microsoft.com/office/drawing/2014/main" id="{B78EFF2D-A1DD-40B1-DA27-690497537B3B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9248;p30">
                <a:extLst>
                  <a:ext uri="{FF2B5EF4-FFF2-40B4-BE49-F238E27FC236}">
                    <a16:creationId xmlns:a16="http://schemas.microsoft.com/office/drawing/2014/main" id="{9362F209-7BE5-302A-D4F5-01A7FBAF434A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9249;p30">
                <a:extLst>
                  <a:ext uri="{FF2B5EF4-FFF2-40B4-BE49-F238E27FC236}">
                    <a16:creationId xmlns:a16="http://schemas.microsoft.com/office/drawing/2014/main" id="{177908CD-5CA9-EB04-A58B-11DC44FC9BD7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9250;p30">
                <a:extLst>
                  <a:ext uri="{FF2B5EF4-FFF2-40B4-BE49-F238E27FC236}">
                    <a16:creationId xmlns:a16="http://schemas.microsoft.com/office/drawing/2014/main" id="{750DBA22-DFBE-FF8E-7907-7F010A2DD145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9251;p30">
                <a:extLst>
                  <a:ext uri="{FF2B5EF4-FFF2-40B4-BE49-F238E27FC236}">
                    <a16:creationId xmlns:a16="http://schemas.microsoft.com/office/drawing/2014/main" id="{A378DF41-2B00-18F3-6EFB-4A829668A3B9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9252;p30">
                <a:extLst>
                  <a:ext uri="{FF2B5EF4-FFF2-40B4-BE49-F238E27FC236}">
                    <a16:creationId xmlns:a16="http://schemas.microsoft.com/office/drawing/2014/main" id="{54DD8296-26B1-0835-2221-A1BAED729C83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9253;p30">
                <a:extLst>
                  <a:ext uri="{FF2B5EF4-FFF2-40B4-BE49-F238E27FC236}">
                    <a16:creationId xmlns:a16="http://schemas.microsoft.com/office/drawing/2014/main" id="{38CE3C95-B922-1916-5D50-E771E1C44753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9254;p30">
                <a:extLst>
                  <a:ext uri="{FF2B5EF4-FFF2-40B4-BE49-F238E27FC236}">
                    <a16:creationId xmlns:a16="http://schemas.microsoft.com/office/drawing/2014/main" id="{7DFE1F53-2BB2-EDD7-F2D7-F5F14BA42E3C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9255;p30">
                <a:extLst>
                  <a:ext uri="{FF2B5EF4-FFF2-40B4-BE49-F238E27FC236}">
                    <a16:creationId xmlns:a16="http://schemas.microsoft.com/office/drawing/2014/main" id="{2EF0D0C4-009F-68F1-8837-50F70ECFAEF3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9256;p30">
                <a:extLst>
                  <a:ext uri="{FF2B5EF4-FFF2-40B4-BE49-F238E27FC236}">
                    <a16:creationId xmlns:a16="http://schemas.microsoft.com/office/drawing/2014/main" id="{746D5CF4-4F7A-D25E-2604-07C0BE0962C4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9257;p30">
                <a:extLst>
                  <a:ext uri="{FF2B5EF4-FFF2-40B4-BE49-F238E27FC236}">
                    <a16:creationId xmlns:a16="http://schemas.microsoft.com/office/drawing/2014/main" id="{B5759D2C-2147-B9B5-CEE8-B9953088F5C2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9258;p30">
                <a:extLst>
                  <a:ext uri="{FF2B5EF4-FFF2-40B4-BE49-F238E27FC236}">
                    <a16:creationId xmlns:a16="http://schemas.microsoft.com/office/drawing/2014/main" id="{37DBE0A9-C29B-FACA-412F-89728B8E87F5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9259;p30">
                <a:extLst>
                  <a:ext uri="{FF2B5EF4-FFF2-40B4-BE49-F238E27FC236}">
                    <a16:creationId xmlns:a16="http://schemas.microsoft.com/office/drawing/2014/main" id="{19E967D5-5B0D-AEC4-3B8F-A36A91DE33DB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9260;p30">
                <a:extLst>
                  <a:ext uri="{FF2B5EF4-FFF2-40B4-BE49-F238E27FC236}">
                    <a16:creationId xmlns:a16="http://schemas.microsoft.com/office/drawing/2014/main" id="{B0C65BAF-FD9B-C978-B04D-100DB5F5CF91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9261;p30">
                <a:extLst>
                  <a:ext uri="{FF2B5EF4-FFF2-40B4-BE49-F238E27FC236}">
                    <a16:creationId xmlns:a16="http://schemas.microsoft.com/office/drawing/2014/main" id="{47C5DD66-4918-3DB0-0CBB-B817A46C3F62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9262;p30">
                <a:extLst>
                  <a:ext uri="{FF2B5EF4-FFF2-40B4-BE49-F238E27FC236}">
                    <a16:creationId xmlns:a16="http://schemas.microsoft.com/office/drawing/2014/main" id="{78BEC3F8-6E64-C943-040F-22CD46A2AA80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9263;p30">
                <a:extLst>
                  <a:ext uri="{FF2B5EF4-FFF2-40B4-BE49-F238E27FC236}">
                    <a16:creationId xmlns:a16="http://schemas.microsoft.com/office/drawing/2014/main" id="{D4052202-B0E8-4312-2AA0-D310BBA6E7C2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9264;p30">
                <a:extLst>
                  <a:ext uri="{FF2B5EF4-FFF2-40B4-BE49-F238E27FC236}">
                    <a16:creationId xmlns:a16="http://schemas.microsoft.com/office/drawing/2014/main" id="{5DBA154A-D314-D4F3-A2EA-929BC6E065DC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9265;p30">
                <a:extLst>
                  <a:ext uri="{FF2B5EF4-FFF2-40B4-BE49-F238E27FC236}">
                    <a16:creationId xmlns:a16="http://schemas.microsoft.com/office/drawing/2014/main" id="{94B0714C-3BC2-B483-519A-84686BEF6D8F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9266;p30">
                <a:extLst>
                  <a:ext uri="{FF2B5EF4-FFF2-40B4-BE49-F238E27FC236}">
                    <a16:creationId xmlns:a16="http://schemas.microsoft.com/office/drawing/2014/main" id="{E1004AA8-21A4-9872-862C-A5F8B888E38C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9267;p30">
                <a:extLst>
                  <a:ext uri="{FF2B5EF4-FFF2-40B4-BE49-F238E27FC236}">
                    <a16:creationId xmlns:a16="http://schemas.microsoft.com/office/drawing/2014/main" id="{85B08F8D-901C-5E3E-F76C-4D5E49655BB7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9268;p30">
                <a:extLst>
                  <a:ext uri="{FF2B5EF4-FFF2-40B4-BE49-F238E27FC236}">
                    <a16:creationId xmlns:a16="http://schemas.microsoft.com/office/drawing/2014/main" id="{FAF2AED0-0C21-E6AF-3885-CE09626330F9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9269;p30">
                <a:extLst>
                  <a:ext uri="{FF2B5EF4-FFF2-40B4-BE49-F238E27FC236}">
                    <a16:creationId xmlns:a16="http://schemas.microsoft.com/office/drawing/2014/main" id="{712124BE-783C-E4EC-0C7E-E3D090A5ACF3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9270;p30">
                <a:extLst>
                  <a:ext uri="{FF2B5EF4-FFF2-40B4-BE49-F238E27FC236}">
                    <a16:creationId xmlns:a16="http://schemas.microsoft.com/office/drawing/2014/main" id="{8CA50AE1-51DE-3C25-9D70-208962804F46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9271;p30">
                <a:extLst>
                  <a:ext uri="{FF2B5EF4-FFF2-40B4-BE49-F238E27FC236}">
                    <a16:creationId xmlns:a16="http://schemas.microsoft.com/office/drawing/2014/main" id="{5D45A6D5-744E-60C1-BADB-24D5809E3B40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9272;p30">
                <a:extLst>
                  <a:ext uri="{FF2B5EF4-FFF2-40B4-BE49-F238E27FC236}">
                    <a16:creationId xmlns:a16="http://schemas.microsoft.com/office/drawing/2014/main" id="{431DDCF0-90D1-7047-F3DC-A9459B1159D6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9273;p30">
                <a:extLst>
                  <a:ext uri="{FF2B5EF4-FFF2-40B4-BE49-F238E27FC236}">
                    <a16:creationId xmlns:a16="http://schemas.microsoft.com/office/drawing/2014/main" id="{E09003B3-50CF-D60E-A4CF-E9E4F99D7773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9274;p30">
                <a:extLst>
                  <a:ext uri="{FF2B5EF4-FFF2-40B4-BE49-F238E27FC236}">
                    <a16:creationId xmlns:a16="http://schemas.microsoft.com/office/drawing/2014/main" id="{9A4B870F-9D91-9015-5CE6-DE7DF92AFAB0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9275;p30">
                <a:extLst>
                  <a:ext uri="{FF2B5EF4-FFF2-40B4-BE49-F238E27FC236}">
                    <a16:creationId xmlns:a16="http://schemas.microsoft.com/office/drawing/2014/main" id="{BECC2645-55F4-1C1D-4322-95FF695B3CDA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9276;p30">
                <a:extLst>
                  <a:ext uri="{FF2B5EF4-FFF2-40B4-BE49-F238E27FC236}">
                    <a16:creationId xmlns:a16="http://schemas.microsoft.com/office/drawing/2014/main" id="{DD43115B-CBE5-F1A9-7655-2E4ABEEB9FC5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9277;p30">
                <a:extLst>
                  <a:ext uri="{FF2B5EF4-FFF2-40B4-BE49-F238E27FC236}">
                    <a16:creationId xmlns:a16="http://schemas.microsoft.com/office/drawing/2014/main" id="{65625D0F-FF87-66F0-3B44-9355ACCC5D20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9278;p30">
                <a:extLst>
                  <a:ext uri="{FF2B5EF4-FFF2-40B4-BE49-F238E27FC236}">
                    <a16:creationId xmlns:a16="http://schemas.microsoft.com/office/drawing/2014/main" id="{CBF3AA5D-F7F2-8AA5-D8F3-995CD9D8214E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9279;p30">
                <a:extLst>
                  <a:ext uri="{FF2B5EF4-FFF2-40B4-BE49-F238E27FC236}">
                    <a16:creationId xmlns:a16="http://schemas.microsoft.com/office/drawing/2014/main" id="{74FC2079-6DCB-0B4B-3F36-920DFEE88C69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9280;p30">
                <a:extLst>
                  <a:ext uri="{FF2B5EF4-FFF2-40B4-BE49-F238E27FC236}">
                    <a16:creationId xmlns:a16="http://schemas.microsoft.com/office/drawing/2014/main" id="{8DDA44A0-E8E7-C1F0-A6F4-F7B004D81528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9281;p30">
                <a:extLst>
                  <a:ext uri="{FF2B5EF4-FFF2-40B4-BE49-F238E27FC236}">
                    <a16:creationId xmlns:a16="http://schemas.microsoft.com/office/drawing/2014/main" id="{F9B39C17-023F-D226-D8A9-29A475E7FB28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9282;p30">
                <a:extLst>
                  <a:ext uri="{FF2B5EF4-FFF2-40B4-BE49-F238E27FC236}">
                    <a16:creationId xmlns:a16="http://schemas.microsoft.com/office/drawing/2014/main" id="{B9DACBCD-D81E-6CA6-D4DC-FBBC92EC5921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9283;p30">
                <a:extLst>
                  <a:ext uri="{FF2B5EF4-FFF2-40B4-BE49-F238E27FC236}">
                    <a16:creationId xmlns:a16="http://schemas.microsoft.com/office/drawing/2014/main" id="{382E3C8F-ABF1-7E77-903B-E4EB724EB0CF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9284;p30">
                <a:extLst>
                  <a:ext uri="{FF2B5EF4-FFF2-40B4-BE49-F238E27FC236}">
                    <a16:creationId xmlns:a16="http://schemas.microsoft.com/office/drawing/2014/main" id="{20F10B1A-D626-6AFA-2757-B548FCFCA439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9285;p30">
                <a:extLst>
                  <a:ext uri="{FF2B5EF4-FFF2-40B4-BE49-F238E27FC236}">
                    <a16:creationId xmlns:a16="http://schemas.microsoft.com/office/drawing/2014/main" id="{4C588642-A806-5CD1-0B25-5E9431DAC94E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9286;p30">
                <a:extLst>
                  <a:ext uri="{FF2B5EF4-FFF2-40B4-BE49-F238E27FC236}">
                    <a16:creationId xmlns:a16="http://schemas.microsoft.com/office/drawing/2014/main" id="{8FBAE2EF-2472-E9A6-587F-458244B379D6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9287;p30">
                <a:extLst>
                  <a:ext uri="{FF2B5EF4-FFF2-40B4-BE49-F238E27FC236}">
                    <a16:creationId xmlns:a16="http://schemas.microsoft.com/office/drawing/2014/main" id="{FD6AFC59-DFBB-B29C-FF1F-413B4C287770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9288;p30">
                <a:extLst>
                  <a:ext uri="{FF2B5EF4-FFF2-40B4-BE49-F238E27FC236}">
                    <a16:creationId xmlns:a16="http://schemas.microsoft.com/office/drawing/2014/main" id="{D4212282-ABCE-B756-7160-E32984100A15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9289;p30">
                <a:extLst>
                  <a:ext uri="{FF2B5EF4-FFF2-40B4-BE49-F238E27FC236}">
                    <a16:creationId xmlns:a16="http://schemas.microsoft.com/office/drawing/2014/main" id="{12ADD020-C9B1-A65D-68EC-79A1F920C7E9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9290;p30">
                <a:extLst>
                  <a:ext uri="{FF2B5EF4-FFF2-40B4-BE49-F238E27FC236}">
                    <a16:creationId xmlns:a16="http://schemas.microsoft.com/office/drawing/2014/main" id="{CBB3FAA1-32BF-65A2-AF9D-1EC909EF1F64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9291;p30">
                <a:extLst>
                  <a:ext uri="{FF2B5EF4-FFF2-40B4-BE49-F238E27FC236}">
                    <a16:creationId xmlns:a16="http://schemas.microsoft.com/office/drawing/2014/main" id="{C9BF65D9-1841-95F1-E6A2-D6DCA70263CB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9292;p30">
                <a:extLst>
                  <a:ext uri="{FF2B5EF4-FFF2-40B4-BE49-F238E27FC236}">
                    <a16:creationId xmlns:a16="http://schemas.microsoft.com/office/drawing/2014/main" id="{22100EB9-6893-03B3-A277-B9E8C5C11287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9293;p30">
                <a:extLst>
                  <a:ext uri="{FF2B5EF4-FFF2-40B4-BE49-F238E27FC236}">
                    <a16:creationId xmlns:a16="http://schemas.microsoft.com/office/drawing/2014/main" id="{33138304-D56F-F869-6CB2-202D6A66EE49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9294;p30">
                <a:extLst>
                  <a:ext uri="{FF2B5EF4-FFF2-40B4-BE49-F238E27FC236}">
                    <a16:creationId xmlns:a16="http://schemas.microsoft.com/office/drawing/2014/main" id="{A994DBE8-5D08-A0DE-3021-4227C3E198CE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9295;p30">
                <a:extLst>
                  <a:ext uri="{FF2B5EF4-FFF2-40B4-BE49-F238E27FC236}">
                    <a16:creationId xmlns:a16="http://schemas.microsoft.com/office/drawing/2014/main" id="{126D7156-3822-5CDB-850F-FD50C5045321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9296;p30">
                <a:extLst>
                  <a:ext uri="{FF2B5EF4-FFF2-40B4-BE49-F238E27FC236}">
                    <a16:creationId xmlns:a16="http://schemas.microsoft.com/office/drawing/2014/main" id="{AFC4381D-73A8-0E77-A751-A69CC82FA075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9297;p30">
                <a:extLst>
                  <a:ext uri="{FF2B5EF4-FFF2-40B4-BE49-F238E27FC236}">
                    <a16:creationId xmlns:a16="http://schemas.microsoft.com/office/drawing/2014/main" id="{C0FF2A3D-AD7A-205C-87FD-67D81F4F2327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9298;p30">
                <a:extLst>
                  <a:ext uri="{FF2B5EF4-FFF2-40B4-BE49-F238E27FC236}">
                    <a16:creationId xmlns:a16="http://schemas.microsoft.com/office/drawing/2014/main" id="{9BC01B00-ABDD-B311-1D1A-7E183EA2C909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9299;p30">
                <a:extLst>
                  <a:ext uri="{FF2B5EF4-FFF2-40B4-BE49-F238E27FC236}">
                    <a16:creationId xmlns:a16="http://schemas.microsoft.com/office/drawing/2014/main" id="{9BAA2152-C1BD-77E1-B76E-DEB655745571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9300;p30">
                <a:extLst>
                  <a:ext uri="{FF2B5EF4-FFF2-40B4-BE49-F238E27FC236}">
                    <a16:creationId xmlns:a16="http://schemas.microsoft.com/office/drawing/2014/main" id="{B55377A5-C88B-4501-EAFC-9693C1464005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9301;p30">
                <a:extLst>
                  <a:ext uri="{FF2B5EF4-FFF2-40B4-BE49-F238E27FC236}">
                    <a16:creationId xmlns:a16="http://schemas.microsoft.com/office/drawing/2014/main" id="{63061FC6-10E3-977A-7150-F5DAB5E42E7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9302;p30">
                <a:extLst>
                  <a:ext uri="{FF2B5EF4-FFF2-40B4-BE49-F238E27FC236}">
                    <a16:creationId xmlns:a16="http://schemas.microsoft.com/office/drawing/2014/main" id="{2C169B61-397C-F5D0-BE42-245D21E5AA87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9303;p30">
                <a:extLst>
                  <a:ext uri="{FF2B5EF4-FFF2-40B4-BE49-F238E27FC236}">
                    <a16:creationId xmlns:a16="http://schemas.microsoft.com/office/drawing/2014/main" id="{D76C3146-0107-6F2C-6A29-B3683BB73149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9304;p30">
                <a:extLst>
                  <a:ext uri="{FF2B5EF4-FFF2-40B4-BE49-F238E27FC236}">
                    <a16:creationId xmlns:a16="http://schemas.microsoft.com/office/drawing/2014/main" id="{B69A91B7-4B7C-4CF0-25F7-96B4F54068EC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9305;p30">
                <a:extLst>
                  <a:ext uri="{FF2B5EF4-FFF2-40B4-BE49-F238E27FC236}">
                    <a16:creationId xmlns:a16="http://schemas.microsoft.com/office/drawing/2014/main" id="{6A8B5E69-9A58-5A6B-546B-4C006C9E67FA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9306;p30">
                <a:extLst>
                  <a:ext uri="{FF2B5EF4-FFF2-40B4-BE49-F238E27FC236}">
                    <a16:creationId xmlns:a16="http://schemas.microsoft.com/office/drawing/2014/main" id="{C4868237-049B-EA3C-A446-2D72ECC7B848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9307;p30">
                <a:extLst>
                  <a:ext uri="{FF2B5EF4-FFF2-40B4-BE49-F238E27FC236}">
                    <a16:creationId xmlns:a16="http://schemas.microsoft.com/office/drawing/2014/main" id="{52E96C94-4938-2A77-5E3A-8238806EF16C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9308;p30">
                <a:extLst>
                  <a:ext uri="{FF2B5EF4-FFF2-40B4-BE49-F238E27FC236}">
                    <a16:creationId xmlns:a16="http://schemas.microsoft.com/office/drawing/2014/main" id="{EB45C4F8-9200-8CA1-ABB8-FA53F49C6BBF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9309;p30">
                <a:extLst>
                  <a:ext uri="{FF2B5EF4-FFF2-40B4-BE49-F238E27FC236}">
                    <a16:creationId xmlns:a16="http://schemas.microsoft.com/office/drawing/2014/main" id="{1B3E2DAD-6D3C-BF6D-CCCB-4798B1644757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9310;p30">
                <a:extLst>
                  <a:ext uri="{FF2B5EF4-FFF2-40B4-BE49-F238E27FC236}">
                    <a16:creationId xmlns:a16="http://schemas.microsoft.com/office/drawing/2014/main" id="{619AC267-402A-5151-C853-9499731B6959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9311;p30">
                <a:extLst>
                  <a:ext uri="{FF2B5EF4-FFF2-40B4-BE49-F238E27FC236}">
                    <a16:creationId xmlns:a16="http://schemas.microsoft.com/office/drawing/2014/main" id="{EAD8F692-C87F-DFAD-AB1C-1F3E07C31094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9312;p30">
                <a:extLst>
                  <a:ext uri="{FF2B5EF4-FFF2-40B4-BE49-F238E27FC236}">
                    <a16:creationId xmlns:a16="http://schemas.microsoft.com/office/drawing/2014/main" id="{DCD7C1F2-FC39-7735-3298-35BADCC58A17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9313;p30">
                <a:extLst>
                  <a:ext uri="{FF2B5EF4-FFF2-40B4-BE49-F238E27FC236}">
                    <a16:creationId xmlns:a16="http://schemas.microsoft.com/office/drawing/2014/main" id="{330AE7E2-CD55-E5C4-9AB5-DBF7F8649CEF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9314;p30">
                <a:extLst>
                  <a:ext uri="{FF2B5EF4-FFF2-40B4-BE49-F238E27FC236}">
                    <a16:creationId xmlns:a16="http://schemas.microsoft.com/office/drawing/2014/main" id="{B35E3A94-8F53-9140-D793-B2C987D62538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9315;p30">
                <a:extLst>
                  <a:ext uri="{FF2B5EF4-FFF2-40B4-BE49-F238E27FC236}">
                    <a16:creationId xmlns:a16="http://schemas.microsoft.com/office/drawing/2014/main" id="{D840EF5C-1B91-D513-FCE4-A7DD145E7829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9316;p30">
                <a:extLst>
                  <a:ext uri="{FF2B5EF4-FFF2-40B4-BE49-F238E27FC236}">
                    <a16:creationId xmlns:a16="http://schemas.microsoft.com/office/drawing/2014/main" id="{CB71FC30-99F6-D069-983E-E3D783089CB1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9317;p30">
                <a:extLst>
                  <a:ext uri="{FF2B5EF4-FFF2-40B4-BE49-F238E27FC236}">
                    <a16:creationId xmlns:a16="http://schemas.microsoft.com/office/drawing/2014/main" id="{2762EDA2-8E8A-C9DD-988D-0F49676F99D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9318;p30">
                <a:extLst>
                  <a:ext uri="{FF2B5EF4-FFF2-40B4-BE49-F238E27FC236}">
                    <a16:creationId xmlns:a16="http://schemas.microsoft.com/office/drawing/2014/main" id="{B83EF41B-01BE-D860-3102-86C4341A6875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9319;p30">
                <a:extLst>
                  <a:ext uri="{FF2B5EF4-FFF2-40B4-BE49-F238E27FC236}">
                    <a16:creationId xmlns:a16="http://schemas.microsoft.com/office/drawing/2014/main" id="{3F41093B-F5AF-0FF8-A557-114E5B23D70F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9320;p30">
                <a:extLst>
                  <a:ext uri="{FF2B5EF4-FFF2-40B4-BE49-F238E27FC236}">
                    <a16:creationId xmlns:a16="http://schemas.microsoft.com/office/drawing/2014/main" id="{F62F5F01-0545-06DA-AD70-0D469FED8FA9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9321;p30">
                <a:extLst>
                  <a:ext uri="{FF2B5EF4-FFF2-40B4-BE49-F238E27FC236}">
                    <a16:creationId xmlns:a16="http://schemas.microsoft.com/office/drawing/2014/main" id="{7214945F-307A-E7B7-83EC-912172DEC6A6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9322;p30">
                <a:extLst>
                  <a:ext uri="{FF2B5EF4-FFF2-40B4-BE49-F238E27FC236}">
                    <a16:creationId xmlns:a16="http://schemas.microsoft.com/office/drawing/2014/main" id="{9642A68F-58F8-E420-1CA5-E22D7EDBF0D0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9323;p30">
                <a:extLst>
                  <a:ext uri="{FF2B5EF4-FFF2-40B4-BE49-F238E27FC236}">
                    <a16:creationId xmlns:a16="http://schemas.microsoft.com/office/drawing/2014/main" id="{1877724C-4278-0D50-617B-649CE71483F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9324;p30">
                <a:extLst>
                  <a:ext uri="{FF2B5EF4-FFF2-40B4-BE49-F238E27FC236}">
                    <a16:creationId xmlns:a16="http://schemas.microsoft.com/office/drawing/2014/main" id="{7BBF3944-104D-31A6-AAA6-98E82718273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9325;p30">
                <a:extLst>
                  <a:ext uri="{FF2B5EF4-FFF2-40B4-BE49-F238E27FC236}">
                    <a16:creationId xmlns:a16="http://schemas.microsoft.com/office/drawing/2014/main" id="{20317F1E-5E5A-97B5-BB83-C07AC32616FD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9326;p30">
                <a:extLst>
                  <a:ext uri="{FF2B5EF4-FFF2-40B4-BE49-F238E27FC236}">
                    <a16:creationId xmlns:a16="http://schemas.microsoft.com/office/drawing/2014/main" id="{AEF09AC9-9141-C145-B0C0-8CCD7C54B111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9327;p30">
                <a:extLst>
                  <a:ext uri="{FF2B5EF4-FFF2-40B4-BE49-F238E27FC236}">
                    <a16:creationId xmlns:a16="http://schemas.microsoft.com/office/drawing/2014/main" id="{C911FCB9-67B8-997F-326F-01888BF80267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9328;p30">
                <a:extLst>
                  <a:ext uri="{FF2B5EF4-FFF2-40B4-BE49-F238E27FC236}">
                    <a16:creationId xmlns:a16="http://schemas.microsoft.com/office/drawing/2014/main" id="{9B2D9B35-D8F7-163D-D29E-23BB3852F009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9329;p30">
                <a:extLst>
                  <a:ext uri="{FF2B5EF4-FFF2-40B4-BE49-F238E27FC236}">
                    <a16:creationId xmlns:a16="http://schemas.microsoft.com/office/drawing/2014/main" id="{BC911F5E-08A4-8B45-19F5-C271950AB700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9330;p30">
                <a:extLst>
                  <a:ext uri="{FF2B5EF4-FFF2-40B4-BE49-F238E27FC236}">
                    <a16:creationId xmlns:a16="http://schemas.microsoft.com/office/drawing/2014/main" id="{4CF9235F-ABED-2F0F-8DD1-6D627B511CF3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9331;p30">
                <a:extLst>
                  <a:ext uri="{FF2B5EF4-FFF2-40B4-BE49-F238E27FC236}">
                    <a16:creationId xmlns:a16="http://schemas.microsoft.com/office/drawing/2014/main" id="{CA6AA760-A92A-0B58-DBFE-5B0F9885D632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9332;p30">
                <a:extLst>
                  <a:ext uri="{FF2B5EF4-FFF2-40B4-BE49-F238E27FC236}">
                    <a16:creationId xmlns:a16="http://schemas.microsoft.com/office/drawing/2014/main" id="{A294EBBB-086C-EBCF-758C-49C7533634E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9333;p30">
                <a:extLst>
                  <a:ext uri="{FF2B5EF4-FFF2-40B4-BE49-F238E27FC236}">
                    <a16:creationId xmlns:a16="http://schemas.microsoft.com/office/drawing/2014/main" id="{334536E7-04AF-1CA8-F1B6-329857B385AD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9334;p30">
                <a:extLst>
                  <a:ext uri="{FF2B5EF4-FFF2-40B4-BE49-F238E27FC236}">
                    <a16:creationId xmlns:a16="http://schemas.microsoft.com/office/drawing/2014/main" id="{F93863B8-9394-DF61-3E3B-74B4D403F782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9335;p30">
                <a:extLst>
                  <a:ext uri="{FF2B5EF4-FFF2-40B4-BE49-F238E27FC236}">
                    <a16:creationId xmlns:a16="http://schemas.microsoft.com/office/drawing/2014/main" id="{D1F17C93-4D1F-59D3-A061-C5BB3826FD44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9336;p30">
                <a:extLst>
                  <a:ext uri="{FF2B5EF4-FFF2-40B4-BE49-F238E27FC236}">
                    <a16:creationId xmlns:a16="http://schemas.microsoft.com/office/drawing/2014/main" id="{268EA4A3-9D9E-755E-5A84-CB9FFBC00591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9337;p30">
                <a:extLst>
                  <a:ext uri="{FF2B5EF4-FFF2-40B4-BE49-F238E27FC236}">
                    <a16:creationId xmlns:a16="http://schemas.microsoft.com/office/drawing/2014/main" id="{F016FAC7-8F57-2F40-67BA-9F7C7AE47B83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9338;p30">
                <a:extLst>
                  <a:ext uri="{FF2B5EF4-FFF2-40B4-BE49-F238E27FC236}">
                    <a16:creationId xmlns:a16="http://schemas.microsoft.com/office/drawing/2014/main" id="{E2CA985B-3FF0-CE42-05D7-40F4EFEDA9F1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9339;p30">
                <a:extLst>
                  <a:ext uri="{FF2B5EF4-FFF2-40B4-BE49-F238E27FC236}">
                    <a16:creationId xmlns:a16="http://schemas.microsoft.com/office/drawing/2014/main" id="{7B65ABBC-0DF6-9027-CF26-811EDAC16F57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9340;p30">
                <a:extLst>
                  <a:ext uri="{FF2B5EF4-FFF2-40B4-BE49-F238E27FC236}">
                    <a16:creationId xmlns:a16="http://schemas.microsoft.com/office/drawing/2014/main" id="{F233C635-1E2B-E126-1CC8-03983757893F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9341;p30">
                <a:extLst>
                  <a:ext uri="{FF2B5EF4-FFF2-40B4-BE49-F238E27FC236}">
                    <a16:creationId xmlns:a16="http://schemas.microsoft.com/office/drawing/2014/main" id="{4C6C2AE4-DA8A-9BCE-D8F5-002C594D1A48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9342;p30">
                <a:extLst>
                  <a:ext uri="{FF2B5EF4-FFF2-40B4-BE49-F238E27FC236}">
                    <a16:creationId xmlns:a16="http://schemas.microsoft.com/office/drawing/2014/main" id="{8A2336EB-6456-81DF-2548-1C73653D6E6C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9343;p30">
                <a:extLst>
                  <a:ext uri="{FF2B5EF4-FFF2-40B4-BE49-F238E27FC236}">
                    <a16:creationId xmlns:a16="http://schemas.microsoft.com/office/drawing/2014/main" id="{2F44F95B-AFD7-E793-15D0-84B91D203738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9344;p30">
                <a:extLst>
                  <a:ext uri="{FF2B5EF4-FFF2-40B4-BE49-F238E27FC236}">
                    <a16:creationId xmlns:a16="http://schemas.microsoft.com/office/drawing/2014/main" id="{12B91F3F-4B5E-CBAF-BC3E-F837497E1787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9345;p30">
                <a:extLst>
                  <a:ext uri="{FF2B5EF4-FFF2-40B4-BE49-F238E27FC236}">
                    <a16:creationId xmlns:a16="http://schemas.microsoft.com/office/drawing/2014/main" id="{FE0F77F4-473B-D8B0-0709-96369EB09471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9346;p30">
                <a:extLst>
                  <a:ext uri="{FF2B5EF4-FFF2-40B4-BE49-F238E27FC236}">
                    <a16:creationId xmlns:a16="http://schemas.microsoft.com/office/drawing/2014/main" id="{903B8A52-3B60-3628-3F84-4C50F965E0F6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9347;p30">
                <a:extLst>
                  <a:ext uri="{FF2B5EF4-FFF2-40B4-BE49-F238E27FC236}">
                    <a16:creationId xmlns:a16="http://schemas.microsoft.com/office/drawing/2014/main" id="{CB62C2C3-9520-E974-4AE4-D64F6BBE580F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9348;p30">
                <a:extLst>
                  <a:ext uri="{FF2B5EF4-FFF2-40B4-BE49-F238E27FC236}">
                    <a16:creationId xmlns:a16="http://schemas.microsoft.com/office/drawing/2014/main" id="{FC0C83AB-BE20-E330-C352-C8289D7E6E9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9349;p30">
                <a:extLst>
                  <a:ext uri="{FF2B5EF4-FFF2-40B4-BE49-F238E27FC236}">
                    <a16:creationId xmlns:a16="http://schemas.microsoft.com/office/drawing/2014/main" id="{39D83880-8E07-F875-4F1D-496A1D397FF6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9350;p30">
                <a:extLst>
                  <a:ext uri="{FF2B5EF4-FFF2-40B4-BE49-F238E27FC236}">
                    <a16:creationId xmlns:a16="http://schemas.microsoft.com/office/drawing/2014/main" id="{DA7D7776-6024-45B9-E395-6E129DC17EC6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9351;p30">
                <a:extLst>
                  <a:ext uri="{FF2B5EF4-FFF2-40B4-BE49-F238E27FC236}">
                    <a16:creationId xmlns:a16="http://schemas.microsoft.com/office/drawing/2014/main" id="{88BCEA1C-CD0F-6372-80C6-C804538F56BD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9352;p30">
                <a:extLst>
                  <a:ext uri="{FF2B5EF4-FFF2-40B4-BE49-F238E27FC236}">
                    <a16:creationId xmlns:a16="http://schemas.microsoft.com/office/drawing/2014/main" id="{76DB8722-2A6E-B518-0E67-2781DBA30D9D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9353;p30">
                <a:extLst>
                  <a:ext uri="{FF2B5EF4-FFF2-40B4-BE49-F238E27FC236}">
                    <a16:creationId xmlns:a16="http://schemas.microsoft.com/office/drawing/2014/main" id="{015C48D9-466A-F1F3-8829-A1451D7888E5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9354;p30">
                <a:extLst>
                  <a:ext uri="{FF2B5EF4-FFF2-40B4-BE49-F238E27FC236}">
                    <a16:creationId xmlns:a16="http://schemas.microsoft.com/office/drawing/2014/main" id="{B096D183-F7DE-C2D7-E003-33DC14B16070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9355;p30">
                <a:extLst>
                  <a:ext uri="{FF2B5EF4-FFF2-40B4-BE49-F238E27FC236}">
                    <a16:creationId xmlns:a16="http://schemas.microsoft.com/office/drawing/2014/main" id="{D262CCE3-A6E9-0279-F4BF-679CEA4BE15E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9356;p30">
                <a:extLst>
                  <a:ext uri="{FF2B5EF4-FFF2-40B4-BE49-F238E27FC236}">
                    <a16:creationId xmlns:a16="http://schemas.microsoft.com/office/drawing/2014/main" id="{6AB83BC0-478E-19AB-DE07-12AA9A8C5003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9357;p30">
                <a:extLst>
                  <a:ext uri="{FF2B5EF4-FFF2-40B4-BE49-F238E27FC236}">
                    <a16:creationId xmlns:a16="http://schemas.microsoft.com/office/drawing/2014/main" id="{85BBBA90-A5F4-A92D-95C2-4AA7C4920F4E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9358;p30">
                <a:extLst>
                  <a:ext uri="{FF2B5EF4-FFF2-40B4-BE49-F238E27FC236}">
                    <a16:creationId xmlns:a16="http://schemas.microsoft.com/office/drawing/2014/main" id="{526621EA-D96A-FA1C-FD00-0C8D0C9437C8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9359;p30">
                <a:extLst>
                  <a:ext uri="{FF2B5EF4-FFF2-40B4-BE49-F238E27FC236}">
                    <a16:creationId xmlns:a16="http://schemas.microsoft.com/office/drawing/2014/main" id="{4C75288D-2BC6-916C-B65E-E1E6E7D569B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9360;p30">
                <a:extLst>
                  <a:ext uri="{FF2B5EF4-FFF2-40B4-BE49-F238E27FC236}">
                    <a16:creationId xmlns:a16="http://schemas.microsoft.com/office/drawing/2014/main" id="{DFE11767-AAE1-1403-537D-B70338E1934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9361;p30">
                <a:extLst>
                  <a:ext uri="{FF2B5EF4-FFF2-40B4-BE49-F238E27FC236}">
                    <a16:creationId xmlns:a16="http://schemas.microsoft.com/office/drawing/2014/main" id="{BD40A5B9-FC8A-7261-15D6-7264C94730B8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9362;p30">
                <a:extLst>
                  <a:ext uri="{FF2B5EF4-FFF2-40B4-BE49-F238E27FC236}">
                    <a16:creationId xmlns:a16="http://schemas.microsoft.com/office/drawing/2014/main" id="{1AB15D6E-6681-454B-2431-947796A92804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9363;p30">
                <a:extLst>
                  <a:ext uri="{FF2B5EF4-FFF2-40B4-BE49-F238E27FC236}">
                    <a16:creationId xmlns:a16="http://schemas.microsoft.com/office/drawing/2014/main" id="{6BCE8449-CFAC-BB7E-4A96-5C9A1AAB910B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9364;p30">
                <a:extLst>
                  <a:ext uri="{FF2B5EF4-FFF2-40B4-BE49-F238E27FC236}">
                    <a16:creationId xmlns:a16="http://schemas.microsoft.com/office/drawing/2014/main" id="{2C4BD4D6-52D2-84C4-804A-89DBD34A360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9365;p30">
                <a:extLst>
                  <a:ext uri="{FF2B5EF4-FFF2-40B4-BE49-F238E27FC236}">
                    <a16:creationId xmlns:a16="http://schemas.microsoft.com/office/drawing/2014/main" id="{D4E0656A-1C09-A007-D68A-90CB9EA63FA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9366;p30">
                <a:extLst>
                  <a:ext uri="{FF2B5EF4-FFF2-40B4-BE49-F238E27FC236}">
                    <a16:creationId xmlns:a16="http://schemas.microsoft.com/office/drawing/2014/main" id="{08E55A81-6F14-5B04-E924-56E914EAFA5A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9367;p30">
                <a:extLst>
                  <a:ext uri="{FF2B5EF4-FFF2-40B4-BE49-F238E27FC236}">
                    <a16:creationId xmlns:a16="http://schemas.microsoft.com/office/drawing/2014/main" id="{31490481-E12B-51F8-7BDF-22320537FE21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9368;p30">
                <a:extLst>
                  <a:ext uri="{FF2B5EF4-FFF2-40B4-BE49-F238E27FC236}">
                    <a16:creationId xmlns:a16="http://schemas.microsoft.com/office/drawing/2014/main" id="{00CA4F8F-195A-078F-36EF-12D23C882F6B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9369;p30">
                <a:extLst>
                  <a:ext uri="{FF2B5EF4-FFF2-40B4-BE49-F238E27FC236}">
                    <a16:creationId xmlns:a16="http://schemas.microsoft.com/office/drawing/2014/main" id="{2238914B-B4DC-22A2-2E22-781F4C991419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9370;p30">
                <a:extLst>
                  <a:ext uri="{FF2B5EF4-FFF2-40B4-BE49-F238E27FC236}">
                    <a16:creationId xmlns:a16="http://schemas.microsoft.com/office/drawing/2014/main" id="{22B3F080-C930-6F16-B071-BF7C100B4A3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9371;p30">
                <a:extLst>
                  <a:ext uri="{FF2B5EF4-FFF2-40B4-BE49-F238E27FC236}">
                    <a16:creationId xmlns:a16="http://schemas.microsoft.com/office/drawing/2014/main" id="{EAA5C7F3-A0D9-2AF8-F654-87B3B47D7CD4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9372;p30">
                <a:extLst>
                  <a:ext uri="{FF2B5EF4-FFF2-40B4-BE49-F238E27FC236}">
                    <a16:creationId xmlns:a16="http://schemas.microsoft.com/office/drawing/2014/main" id="{C0584796-287A-C50B-45A1-3CFFD69BDAD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9373;p30">
                <a:extLst>
                  <a:ext uri="{FF2B5EF4-FFF2-40B4-BE49-F238E27FC236}">
                    <a16:creationId xmlns:a16="http://schemas.microsoft.com/office/drawing/2014/main" id="{D22139E5-DE2F-BA94-7E80-FA89FB432CF2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9374;p30">
                <a:extLst>
                  <a:ext uri="{FF2B5EF4-FFF2-40B4-BE49-F238E27FC236}">
                    <a16:creationId xmlns:a16="http://schemas.microsoft.com/office/drawing/2014/main" id="{9C7773FD-F6B6-5EAD-AAB8-ADB727A086F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9375;p30">
                <a:extLst>
                  <a:ext uri="{FF2B5EF4-FFF2-40B4-BE49-F238E27FC236}">
                    <a16:creationId xmlns:a16="http://schemas.microsoft.com/office/drawing/2014/main" id="{17668EAA-84C9-8B6B-4947-15EC0E42BE97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9376;p30">
                <a:extLst>
                  <a:ext uri="{FF2B5EF4-FFF2-40B4-BE49-F238E27FC236}">
                    <a16:creationId xmlns:a16="http://schemas.microsoft.com/office/drawing/2014/main" id="{07552CA1-D1C6-51B2-C4AB-7C4276D04E72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9377;p30">
                <a:extLst>
                  <a:ext uri="{FF2B5EF4-FFF2-40B4-BE49-F238E27FC236}">
                    <a16:creationId xmlns:a16="http://schemas.microsoft.com/office/drawing/2014/main" id="{8BF5C063-2114-C20A-2715-CFAAC3A2A4A4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9378;p30">
                <a:extLst>
                  <a:ext uri="{FF2B5EF4-FFF2-40B4-BE49-F238E27FC236}">
                    <a16:creationId xmlns:a16="http://schemas.microsoft.com/office/drawing/2014/main" id="{194F7245-BE79-9AAF-019E-F81837159A35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9379;p30">
                <a:extLst>
                  <a:ext uri="{FF2B5EF4-FFF2-40B4-BE49-F238E27FC236}">
                    <a16:creationId xmlns:a16="http://schemas.microsoft.com/office/drawing/2014/main" id="{800CFB02-4C66-3B6D-0F7C-53B72C821CD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9380;p30">
                <a:extLst>
                  <a:ext uri="{FF2B5EF4-FFF2-40B4-BE49-F238E27FC236}">
                    <a16:creationId xmlns:a16="http://schemas.microsoft.com/office/drawing/2014/main" id="{5B6A2049-E959-5303-0D6F-7F5E9EEEE0AD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9381;p30">
                <a:extLst>
                  <a:ext uri="{FF2B5EF4-FFF2-40B4-BE49-F238E27FC236}">
                    <a16:creationId xmlns:a16="http://schemas.microsoft.com/office/drawing/2014/main" id="{356F0A64-10D2-61A0-817B-6C4BEF8226D3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9382;p30">
                <a:extLst>
                  <a:ext uri="{FF2B5EF4-FFF2-40B4-BE49-F238E27FC236}">
                    <a16:creationId xmlns:a16="http://schemas.microsoft.com/office/drawing/2014/main" id="{ECA03334-D9AE-6FE8-3CB5-498B5AAE072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9383;p30">
                <a:extLst>
                  <a:ext uri="{FF2B5EF4-FFF2-40B4-BE49-F238E27FC236}">
                    <a16:creationId xmlns:a16="http://schemas.microsoft.com/office/drawing/2014/main" id="{6B68EC6F-E63B-2F21-741E-640FD9FA8DBE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9384;p30">
                <a:extLst>
                  <a:ext uri="{FF2B5EF4-FFF2-40B4-BE49-F238E27FC236}">
                    <a16:creationId xmlns:a16="http://schemas.microsoft.com/office/drawing/2014/main" id="{BB8DC626-20C4-F4CB-2B5E-5880505E29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9385;p30">
                <a:extLst>
                  <a:ext uri="{FF2B5EF4-FFF2-40B4-BE49-F238E27FC236}">
                    <a16:creationId xmlns:a16="http://schemas.microsoft.com/office/drawing/2014/main" id="{0D3F4E23-8583-3075-F540-F189466F2696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9386;p30">
                <a:extLst>
                  <a:ext uri="{FF2B5EF4-FFF2-40B4-BE49-F238E27FC236}">
                    <a16:creationId xmlns:a16="http://schemas.microsoft.com/office/drawing/2014/main" id="{64EA860F-476D-7432-0DC6-9F187D4DC2B3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9387;p30">
                <a:extLst>
                  <a:ext uri="{FF2B5EF4-FFF2-40B4-BE49-F238E27FC236}">
                    <a16:creationId xmlns:a16="http://schemas.microsoft.com/office/drawing/2014/main" id="{F4B6DCD3-3FF9-C277-2530-748ECEAA9BC4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9388;p30">
                <a:extLst>
                  <a:ext uri="{FF2B5EF4-FFF2-40B4-BE49-F238E27FC236}">
                    <a16:creationId xmlns:a16="http://schemas.microsoft.com/office/drawing/2014/main" id="{C3E03428-286C-5077-1994-20898DA8F8C9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9389;p30">
                <a:extLst>
                  <a:ext uri="{FF2B5EF4-FFF2-40B4-BE49-F238E27FC236}">
                    <a16:creationId xmlns:a16="http://schemas.microsoft.com/office/drawing/2014/main" id="{0DDFF91A-72AE-A839-EEFC-4C6411D0A724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9390;p30">
                <a:extLst>
                  <a:ext uri="{FF2B5EF4-FFF2-40B4-BE49-F238E27FC236}">
                    <a16:creationId xmlns:a16="http://schemas.microsoft.com/office/drawing/2014/main" id="{9D5BA7F5-68AC-E754-DF2D-D81C3D674991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9391;p30">
                <a:extLst>
                  <a:ext uri="{FF2B5EF4-FFF2-40B4-BE49-F238E27FC236}">
                    <a16:creationId xmlns:a16="http://schemas.microsoft.com/office/drawing/2014/main" id="{E8F4C3EE-C459-3E33-47E1-D92220810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9392;p30">
                <a:extLst>
                  <a:ext uri="{FF2B5EF4-FFF2-40B4-BE49-F238E27FC236}">
                    <a16:creationId xmlns:a16="http://schemas.microsoft.com/office/drawing/2014/main" id="{771FA2E1-748F-FA3B-C72A-F7378FD7959A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9393;p30">
                <a:extLst>
                  <a:ext uri="{FF2B5EF4-FFF2-40B4-BE49-F238E27FC236}">
                    <a16:creationId xmlns:a16="http://schemas.microsoft.com/office/drawing/2014/main" id="{EBD1C525-AB14-B50C-9B54-AD62D8AE4EA1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9394;p30">
                <a:extLst>
                  <a:ext uri="{FF2B5EF4-FFF2-40B4-BE49-F238E27FC236}">
                    <a16:creationId xmlns:a16="http://schemas.microsoft.com/office/drawing/2014/main" id="{F24B9ABF-245C-B23E-CEC0-09FF4E2CB279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0" name="Google Shape;9395;p30">
              <a:extLst>
                <a:ext uri="{FF2B5EF4-FFF2-40B4-BE49-F238E27FC236}">
                  <a16:creationId xmlns:a16="http://schemas.microsoft.com/office/drawing/2014/main" id="{0DE4670D-3FD0-07A0-2322-8CF432077140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2266" name="Google Shape;9396;p30">
                <a:extLst>
                  <a:ext uri="{FF2B5EF4-FFF2-40B4-BE49-F238E27FC236}">
                    <a16:creationId xmlns:a16="http://schemas.microsoft.com/office/drawing/2014/main" id="{149BC66C-42F7-8AA8-7E70-9F03BC63474F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9397;p30">
                <a:extLst>
                  <a:ext uri="{FF2B5EF4-FFF2-40B4-BE49-F238E27FC236}">
                    <a16:creationId xmlns:a16="http://schemas.microsoft.com/office/drawing/2014/main" id="{9FC42550-25D3-53A1-A14D-5DD82E811CD8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9398;p30">
                <a:extLst>
                  <a:ext uri="{FF2B5EF4-FFF2-40B4-BE49-F238E27FC236}">
                    <a16:creationId xmlns:a16="http://schemas.microsoft.com/office/drawing/2014/main" id="{49C3E1BA-4CC2-94AA-839B-B058AD123F16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9399;p30">
                <a:extLst>
                  <a:ext uri="{FF2B5EF4-FFF2-40B4-BE49-F238E27FC236}">
                    <a16:creationId xmlns:a16="http://schemas.microsoft.com/office/drawing/2014/main" id="{8E3EE88A-E783-20B0-735D-1E31DB85445E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9400;p30">
                <a:extLst>
                  <a:ext uri="{FF2B5EF4-FFF2-40B4-BE49-F238E27FC236}">
                    <a16:creationId xmlns:a16="http://schemas.microsoft.com/office/drawing/2014/main" id="{DB35BFC0-CF25-E24D-D5FF-D9A28B6EB0BD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9401;p30">
                <a:extLst>
                  <a:ext uri="{FF2B5EF4-FFF2-40B4-BE49-F238E27FC236}">
                    <a16:creationId xmlns:a16="http://schemas.microsoft.com/office/drawing/2014/main" id="{9A547B41-943E-FC87-DD34-80E356A7FBE4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9402;p30">
                <a:extLst>
                  <a:ext uri="{FF2B5EF4-FFF2-40B4-BE49-F238E27FC236}">
                    <a16:creationId xmlns:a16="http://schemas.microsoft.com/office/drawing/2014/main" id="{A4686EB2-097E-9D45-4319-A9D9106D719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9403;p30">
                <a:extLst>
                  <a:ext uri="{FF2B5EF4-FFF2-40B4-BE49-F238E27FC236}">
                    <a16:creationId xmlns:a16="http://schemas.microsoft.com/office/drawing/2014/main" id="{18ADC294-2E19-457B-E0B5-96231C313D61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9404;p30">
                <a:extLst>
                  <a:ext uri="{FF2B5EF4-FFF2-40B4-BE49-F238E27FC236}">
                    <a16:creationId xmlns:a16="http://schemas.microsoft.com/office/drawing/2014/main" id="{64C21191-329A-449A-125E-0EB615714674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9405;p30">
                <a:extLst>
                  <a:ext uri="{FF2B5EF4-FFF2-40B4-BE49-F238E27FC236}">
                    <a16:creationId xmlns:a16="http://schemas.microsoft.com/office/drawing/2014/main" id="{918F35D5-6CCB-B511-D580-8DBF99BFEEA9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9406;p30">
                <a:extLst>
                  <a:ext uri="{FF2B5EF4-FFF2-40B4-BE49-F238E27FC236}">
                    <a16:creationId xmlns:a16="http://schemas.microsoft.com/office/drawing/2014/main" id="{90C6BBF8-91E7-911B-102C-D69B2F9A3832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9407;p30">
                <a:extLst>
                  <a:ext uri="{FF2B5EF4-FFF2-40B4-BE49-F238E27FC236}">
                    <a16:creationId xmlns:a16="http://schemas.microsoft.com/office/drawing/2014/main" id="{4DCA20F6-FBC7-0234-11D6-2227B76A6EDF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9408;p30">
                <a:extLst>
                  <a:ext uri="{FF2B5EF4-FFF2-40B4-BE49-F238E27FC236}">
                    <a16:creationId xmlns:a16="http://schemas.microsoft.com/office/drawing/2014/main" id="{C07D326B-4634-E3FA-647F-B8352FFBAAF8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9409;p30">
                <a:extLst>
                  <a:ext uri="{FF2B5EF4-FFF2-40B4-BE49-F238E27FC236}">
                    <a16:creationId xmlns:a16="http://schemas.microsoft.com/office/drawing/2014/main" id="{FD503D29-9406-69CD-C41F-FB42E4A5DA3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9410;p30">
                <a:extLst>
                  <a:ext uri="{FF2B5EF4-FFF2-40B4-BE49-F238E27FC236}">
                    <a16:creationId xmlns:a16="http://schemas.microsoft.com/office/drawing/2014/main" id="{A0D92618-DBC8-EBCE-BFD8-E5755917748E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9411;p30">
                <a:extLst>
                  <a:ext uri="{FF2B5EF4-FFF2-40B4-BE49-F238E27FC236}">
                    <a16:creationId xmlns:a16="http://schemas.microsoft.com/office/drawing/2014/main" id="{667ABF02-ED6F-0B99-6520-D1D504FE5DF1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9412;p30">
                <a:extLst>
                  <a:ext uri="{FF2B5EF4-FFF2-40B4-BE49-F238E27FC236}">
                    <a16:creationId xmlns:a16="http://schemas.microsoft.com/office/drawing/2014/main" id="{1815DFCB-6FBF-C093-E1FE-69C0DEC63B5E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9413;p30">
                <a:extLst>
                  <a:ext uri="{FF2B5EF4-FFF2-40B4-BE49-F238E27FC236}">
                    <a16:creationId xmlns:a16="http://schemas.microsoft.com/office/drawing/2014/main" id="{94E4093F-390D-9B82-3BD9-8668923A1A70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9414;p30">
                <a:extLst>
                  <a:ext uri="{FF2B5EF4-FFF2-40B4-BE49-F238E27FC236}">
                    <a16:creationId xmlns:a16="http://schemas.microsoft.com/office/drawing/2014/main" id="{BA71029F-6160-0053-4115-6F25332B641E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9415;p30">
                <a:extLst>
                  <a:ext uri="{FF2B5EF4-FFF2-40B4-BE49-F238E27FC236}">
                    <a16:creationId xmlns:a16="http://schemas.microsoft.com/office/drawing/2014/main" id="{0950E126-C0E5-FDEB-AD8B-91E31FC6E2F3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9416;p30">
                <a:extLst>
                  <a:ext uri="{FF2B5EF4-FFF2-40B4-BE49-F238E27FC236}">
                    <a16:creationId xmlns:a16="http://schemas.microsoft.com/office/drawing/2014/main" id="{4E04FB60-C1AF-2CB9-978E-C1B240280005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9417;p30">
                <a:extLst>
                  <a:ext uri="{FF2B5EF4-FFF2-40B4-BE49-F238E27FC236}">
                    <a16:creationId xmlns:a16="http://schemas.microsoft.com/office/drawing/2014/main" id="{0B25555F-057B-E766-5E15-20EAFA420506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9418;p30">
                <a:extLst>
                  <a:ext uri="{FF2B5EF4-FFF2-40B4-BE49-F238E27FC236}">
                    <a16:creationId xmlns:a16="http://schemas.microsoft.com/office/drawing/2014/main" id="{4A4B220A-95E7-F8D9-5EF0-36C93C1EEC15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9419;p30">
                <a:extLst>
                  <a:ext uri="{FF2B5EF4-FFF2-40B4-BE49-F238E27FC236}">
                    <a16:creationId xmlns:a16="http://schemas.microsoft.com/office/drawing/2014/main" id="{7C693059-D085-4BCE-36D6-6D59BE08AFD7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9420;p30">
                <a:extLst>
                  <a:ext uri="{FF2B5EF4-FFF2-40B4-BE49-F238E27FC236}">
                    <a16:creationId xmlns:a16="http://schemas.microsoft.com/office/drawing/2014/main" id="{D266F25F-F6B8-3E9A-1D4C-903C30DA2F2B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9421;p30">
                <a:extLst>
                  <a:ext uri="{FF2B5EF4-FFF2-40B4-BE49-F238E27FC236}">
                    <a16:creationId xmlns:a16="http://schemas.microsoft.com/office/drawing/2014/main" id="{31A0EEED-8137-385B-0620-C3279CF702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9422;p30">
                <a:extLst>
                  <a:ext uri="{FF2B5EF4-FFF2-40B4-BE49-F238E27FC236}">
                    <a16:creationId xmlns:a16="http://schemas.microsoft.com/office/drawing/2014/main" id="{CE41BFC2-A43D-E7FA-1328-923A3CDE48DD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9423;p30">
                <a:extLst>
                  <a:ext uri="{FF2B5EF4-FFF2-40B4-BE49-F238E27FC236}">
                    <a16:creationId xmlns:a16="http://schemas.microsoft.com/office/drawing/2014/main" id="{553DE6C9-CBE1-BEF7-BF1C-C0F28D9F51F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9424;p30">
                <a:extLst>
                  <a:ext uri="{FF2B5EF4-FFF2-40B4-BE49-F238E27FC236}">
                    <a16:creationId xmlns:a16="http://schemas.microsoft.com/office/drawing/2014/main" id="{341869B9-7D49-E427-6406-CA78492705CE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9425;p30">
                <a:extLst>
                  <a:ext uri="{FF2B5EF4-FFF2-40B4-BE49-F238E27FC236}">
                    <a16:creationId xmlns:a16="http://schemas.microsoft.com/office/drawing/2014/main" id="{A4FAD672-CF6B-E6CF-840E-F2148311B93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9426;p30">
                <a:extLst>
                  <a:ext uri="{FF2B5EF4-FFF2-40B4-BE49-F238E27FC236}">
                    <a16:creationId xmlns:a16="http://schemas.microsoft.com/office/drawing/2014/main" id="{65699E33-D093-08E9-DA4E-CE8F9CAD079E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9427;p30">
                <a:extLst>
                  <a:ext uri="{FF2B5EF4-FFF2-40B4-BE49-F238E27FC236}">
                    <a16:creationId xmlns:a16="http://schemas.microsoft.com/office/drawing/2014/main" id="{FE75263B-D4BC-552B-06FB-CB85BB8B0487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9428;p30">
                <a:extLst>
                  <a:ext uri="{FF2B5EF4-FFF2-40B4-BE49-F238E27FC236}">
                    <a16:creationId xmlns:a16="http://schemas.microsoft.com/office/drawing/2014/main" id="{75671993-59F3-539E-6086-376D3737E605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9429;p30">
                <a:extLst>
                  <a:ext uri="{FF2B5EF4-FFF2-40B4-BE49-F238E27FC236}">
                    <a16:creationId xmlns:a16="http://schemas.microsoft.com/office/drawing/2014/main" id="{8FF04F4E-941A-B00C-99AF-8E2C9EA403AB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9430;p30">
                <a:extLst>
                  <a:ext uri="{FF2B5EF4-FFF2-40B4-BE49-F238E27FC236}">
                    <a16:creationId xmlns:a16="http://schemas.microsoft.com/office/drawing/2014/main" id="{B5DBF60C-E421-E4E6-2E9B-D326BACAC2C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9431;p30">
                <a:extLst>
                  <a:ext uri="{FF2B5EF4-FFF2-40B4-BE49-F238E27FC236}">
                    <a16:creationId xmlns:a16="http://schemas.microsoft.com/office/drawing/2014/main" id="{C7816F59-CB67-D30A-8E02-563800A1A7E9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9432;p30">
                <a:extLst>
                  <a:ext uri="{FF2B5EF4-FFF2-40B4-BE49-F238E27FC236}">
                    <a16:creationId xmlns:a16="http://schemas.microsoft.com/office/drawing/2014/main" id="{8121B589-8C74-D398-5EB2-35CE52CFA6B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9433;p30">
                <a:extLst>
                  <a:ext uri="{FF2B5EF4-FFF2-40B4-BE49-F238E27FC236}">
                    <a16:creationId xmlns:a16="http://schemas.microsoft.com/office/drawing/2014/main" id="{AFFA59B2-7D6B-7BA0-3865-A08E685561D3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9434;p30">
                <a:extLst>
                  <a:ext uri="{FF2B5EF4-FFF2-40B4-BE49-F238E27FC236}">
                    <a16:creationId xmlns:a16="http://schemas.microsoft.com/office/drawing/2014/main" id="{7D30E7AB-8D86-49FA-ABB0-B5A19AD040DA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9435;p30">
                <a:extLst>
                  <a:ext uri="{FF2B5EF4-FFF2-40B4-BE49-F238E27FC236}">
                    <a16:creationId xmlns:a16="http://schemas.microsoft.com/office/drawing/2014/main" id="{A100AAE4-8E9C-E897-8465-9C4B61071AA6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9436;p30">
                <a:extLst>
                  <a:ext uri="{FF2B5EF4-FFF2-40B4-BE49-F238E27FC236}">
                    <a16:creationId xmlns:a16="http://schemas.microsoft.com/office/drawing/2014/main" id="{373682ED-07BC-5D33-9BF8-CB4E8470BF42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9437;p30">
                <a:extLst>
                  <a:ext uri="{FF2B5EF4-FFF2-40B4-BE49-F238E27FC236}">
                    <a16:creationId xmlns:a16="http://schemas.microsoft.com/office/drawing/2014/main" id="{955EF04E-05D5-6127-C12B-5C0884FEDC31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9438;p30">
                <a:extLst>
                  <a:ext uri="{FF2B5EF4-FFF2-40B4-BE49-F238E27FC236}">
                    <a16:creationId xmlns:a16="http://schemas.microsoft.com/office/drawing/2014/main" id="{861E482E-78CA-07ED-492D-5934E10EF43E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9439;p30">
                <a:extLst>
                  <a:ext uri="{FF2B5EF4-FFF2-40B4-BE49-F238E27FC236}">
                    <a16:creationId xmlns:a16="http://schemas.microsoft.com/office/drawing/2014/main" id="{3F006150-3DE4-6C1D-995C-16BDE40166C7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9440;p30">
                <a:extLst>
                  <a:ext uri="{FF2B5EF4-FFF2-40B4-BE49-F238E27FC236}">
                    <a16:creationId xmlns:a16="http://schemas.microsoft.com/office/drawing/2014/main" id="{7E40697D-5907-7864-3155-EC0EA3EC1726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9441;p30">
                <a:extLst>
                  <a:ext uri="{FF2B5EF4-FFF2-40B4-BE49-F238E27FC236}">
                    <a16:creationId xmlns:a16="http://schemas.microsoft.com/office/drawing/2014/main" id="{7E052E40-83E1-EBB3-FA86-2C0F5D7FFC4E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9442;p30">
                <a:extLst>
                  <a:ext uri="{FF2B5EF4-FFF2-40B4-BE49-F238E27FC236}">
                    <a16:creationId xmlns:a16="http://schemas.microsoft.com/office/drawing/2014/main" id="{5F1B1873-DD34-E409-5140-F21658BE63D9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9443;p30">
                <a:extLst>
                  <a:ext uri="{FF2B5EF4-FFF2-40B4-BE49-F238E27FC236}">
                    <a16:creationId xmlns:a16="http://schemas.microsoft.com/office/drawing/2014/main" id="{94326E2B-58B6-1543-1B3D-507625ACB6A0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9444;p30">
                <a:extLst>
                  <a:ext uri="{FF2B5EF4-FFF2-40B4-BE49-F238E27FC236}">
                    <a16:creationId xmlns:a16="http://schemas.microsoft.com/office/drawing/2014/main" id="{FAA3FDCF-EF2F-01BF-C186-4A0C3AE89CC1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9445;p30">
                <a:extLst>
                  <a:ext uri="{FF2B5EF4-FFF2-40B4-BE49-F238E27FC236}">
                    <a16:creationId xmlns:a16="http://schemas.microsoft.com/office/drawing/2014/main" id="{D79EA111-DF53-9A9D-6C92-5C03B86E0E6F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9446;p30">
                <a:extLst>
                  <a:ext uri="{FF2B5EF4-FFF2-40B4-BE49-F238E27FC236}">
                    <a16:creationId xmlns:a16="http://schemas.microsoft.com/office/drawing/2014/main" id="{181B77C6-7D6B-CF96-9B4D-B5E23F67C05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9447;p30">
                <a:extLst>
                  <a:ext uri="{FF2B5EF4-FFF2-40B4-BE49-F238E27FC236}">
                    <a16:creationId xmlns:a16="http://schemas.microsoft.com/office/drawing/2014/main" id="{F8486923-7E31-608E-F4BC-C1C15380AA00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9448;p30">
                <a:extLst>
                  <a:ext uri="{FF2B5EF4-FFF2-40B4-BE49-F238E27FC236}">
                    <a16:creationId xmlns:a16="http://schemas.microsoft.com/office/drawing/2014/main" id="{0A7AC42A-A3E2-B03D-1BEE-007471A09C7E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9449;p30">
                <a:extLst>
                  <a:ext uri="{FF2B5EF4-FFF2-40B4-BE49-F238E27FC236}">
                    <a16:creationId xmlns:a16="http://schemas.microsoft.com/office/drawing/2014/main" id="{6173FBBF-0898-76B0-1E48-83468B9C0E0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9450;p30">
                <a:extLst>
                  <a:ext uri="{FF2B5EF4-FFF2-40B4-BE49-F238E27FC236}">
                    <a16:creationId xmlns:a16="http://schemas.microsoft.com/office/drawing/2014/main" id="{8FABD48A-131A-2FAF-3190-5BD8183EC3E7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9451;p30">
                <a:extLst>
                  <a:ext uri="{FF2B5EF4-FFF2-40B4-BE49-F238E27FC236}">
                    <a16:creationId xmlns:a16="http://schemas.microsoft.com/office/drawing/2014/main" id="{CCF41D13-A0CA-F158-972F-F4279BAE5F28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9452;p30">
                <a:extLst>
                  <a:ext uri="{FF2B5EF4-FFF2-40B4-BE49-F238E27FC236}">
                    <a16:creationId xmlns:a16="http://schemas.microsoft.com/office/drawing/2014/main" id="{EAABFA72-C9E0-447D-587F-BEA611B38872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9453;p30">
                <a:extLst>
                  <a:ext uri="{FF2B5EF4-FFF2-40B4-BE49-F238E27FC236}">
                    <a16:creationId xmlns:a16="http://schemas.microsoft.com/office/drawing/2014/main" id="{DD6F0B45-CF25-3DDE-AE56-A66F5B1A32FC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9454;p30">
                <a:extLst>
                  <a:ext uri="{FF2B5EF4-FFF2-40B4-BE49-F238E27FC236}">
                    <a16:creationId xmlns:a16="http://schemas.microsoft.com/office/drawing/2014/main" id="{0C6360DB-FBD2-845D-5049-D6A81D38E966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9455;p30">
                <a:extLst>
                  <a:ext uri="{FF2B5EF4-FFF2-40B4-BE49-F238E27FC236}">
                    <a16:creationId xmlns:a16="http://schemas.microsoft.com/office/drawing/2014/main" id="{85357D26-A4A3-619C-018C-EEDAF57E6E23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9456;p30">
                <a:extLst>
                  <a:ext uri="{FF2B5EF4-FFF2-40B4-BE49-F238E27FC236}">
                    <a16:creationId xmlns:a16="http://schemas.microsoft.com/office/drawing/2014/main" id="{CA24F37E-39A7-7C63-A77A-AA5E3E54329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9457;p30">
                <a:extLst>
                  <a:ext uri="{FF2B5EF4-FFF2-40B4-BE49-F238E27FC236}">
                    <a16:creationId xmlns:a16="http://schemas.microsoft.com/office/drawing/2014/main" id="{6071145E-80C2-A0AF-DFFE-BE64F4E5BDC2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9458;p30">
                <a:extLst>
                  <a:ext uri="{FF2B5EF4-FFF2-40B4-BE49-F238E27FC236}">
                    <a16:creationId xmlns:a16="http://schemas.microsoft.com/office/drawing/2014/main" id="{A853EA84-F513-E221-9EBB-6C2DF01E581F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9459;p30">
                <a:extLst>
                  <a:ext uri="{FF2B5EF4-FFF2-40B4-BE49-F238E27FC236}">
                    <a16:creationId xmlns:a16="http://schemas.microsoft.com/office/drawing/2014/main" id="{B427C66E-433B-5EB0-8FF5-1E4541B8A93E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9460;p30">
                <a:extLst>
                  <a:ext uri="{FF2B5EF4-FFF2-40B4-BE49-F238E27FC236}">
                    <a16:creationId xmlns:a16="http://schemas.microsoft.com/office/drawing/2014/main" id="{F88A5837-F7A4-24DB-DAA0-865C6CCF62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9461;p30">
                <a:extLst>
                  <a:ext uri="{FF2B5EF4-FFF2-40B4-BE49-F238E27FC236}">
                    <a16:creationId xmlns:a16="http://schemas.microsoft.com/office/drawing/2014/main" id="{A757C147-175B-9809-EC36-12C9D7FCF4DA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9462;p30">
                <a:extLst>
                  <a:ext uri="{FF2B5EF4-FFF2-40B4-BE49-F238E27FC236}">
                    <a16:creationId xmlns:a16="http://schemas.microsoft.com/office/drawing/2014/main" id="{19E12A29-896B-956F-0E81-0449A39D74A9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9463;p30">
                <a:extLst>
                  <a:ext uri="{FF2B5EF4-FFF2-40B4-BE49-F238E27FC236}">
                    <a16:creationId xmlns:a16="http://schemas.microsoft.com/office/drawing/2014/main" id="{1B626AFC-4919-21B8-96C0-942DD6670B03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9464;p30">
                <a:extLst>
                  <a:ext uri="{FF2B5EF4-FFF2-40B4-BE49-F238E27FC236}">
                    <a16:creationId xmlns:a16="http://schemas.microsoft.com/office/drawing/2014/main" id="{A935EB39-1455-6F10-EF42-1AC5AC096975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9465;p30">
                <a:extLst>
                  <a:ext uri="{FF2B5EF4-FFF2-40B4-BE49-F238E27FC236}">
                    <a16:creationId xmlns:a16="http://schemas.microsoft.com/office/drawing/2014/main" id="{D5264BEC-08BD-E056-213D-FEA7DB5A8ACE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9466;p30">
                <a:extLst>
                  <a:ext uri="{FF2B5EF4-FFF2-40B4-BE49-F238E27FC236}">
                    <a16:creationId xmlns:a16="http://schemas.microsoft.com/office/drawing/2014/main" id="{72BCBF46-4108-067B-5579-6B5C4CD45B9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9467;p30">
                <a:extLst>
                  <a:ext uri="{FF2B5EF4-FFF2-40B4-BE49-F238E27FC236}">
                    <a16:creationId xmlns:a16="http://schemas.microsoft.com/office/drawing/2014/main" id="{8EE0F66F-9E1B-9754-D876-FFE3877DD4DF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9468;p30">
                <a:extLst>
                  <a:ext uri="{FF2B5EF4-FFF2-40B4-BE49-F238E27FC236}">
                    <a16:creationId xmlns:a16="http://schemas.microsoft.com/office/drawing/2014/main" id="{FBECC8BC-42D8-51F0-3B7F-22118D8F7CBD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9469;p30">
                <a:extLst>
                  <a:ext uri="{FF2B5EF4-FFF2-40B4-BE49-F238E27FC236}">
                    <a16:creationId xmlns:a16="http://schemas.microsoft.com/office/drawing/2014/main" id="{1CB6DA9F-962D-9797-17AF-A898C6120B48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9470;p30">
                <a:extLst>
                  <a:ext uri="{FF2B5EF4-FFF2-40B4-BE49-F238E27FC236}">
                    <a16:creationId xmlns:a16="http://schemas.microsoft.com/office/drawing/2014/main" id="{0847B01D-99A7-5643-430E-F630790CF7C7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9471;p30">
                <a:extLst>
                  <a:ext uri="{FF2B5EF4-FFF2-40B4-BE49-F238E27FC236}">
                    <a16:creationId xmlns:a16="http://schemas.microsoft.com/office/drawing/2014/main" id="{106E81C7-C437-0681-E7B2-CB04934D4131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9472;p30">
                <a:extLst>
                  <a:ext uri="{FF2B5EF4-FFF2-40B4-BE49-F238E27FC236}">
                    <a16:creationId xmlns:a16="http://schemas.microsoft.com/office/drawing/2014/main" id="{4E7FF8B6-C1E3-7A38-C8A2-FB2EACD715E8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9473;p30">
                <a:extLst>
                  <a:ext uri="{FF2B5EF4-FFF2-40B4-BE49-F238E27FC236}">
                    <a16:creationId xmlns:a16="http://schemas.microsoft.com/office/drawing/2014/main" id="{D7A86E26-FB44-859C-CF2C-13A3B540349B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9474;p30">
                <a:extLst>
                  <a:ext uri="{FF2B5EF4-FFF2-40B4-BE49-F238E27FC236}">
                    <a16:creationId xmlns:a16="http://schemas.microsoft.com/office/drawing/2014/main" id="{48D04195-282C-1753-A87B-D986CFB17D76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9475;p30">
                <a:extLst>
                  <a:ext uri="{FF2B5EF4-FFF2-40B4-BE49-F238E27FC236}">
                    <a16:creationId xmlns:a16="http://schemas.microsoft.com/office/drawing/2014/main" id="{C4798E2A-3C71-03E2-D205-AC0A18A9948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9476;p30">
                <a:extLst>
                  <a:ext uri="{FF2B5EF4-FFF2-40B4-BE49-F238E27FC236}">
                    <a16:creationId xmlns:a16="http://schemas.microsoft.com/office/drawing/2014/main" id="{A4A28D99-16BA-3876-96E7-28A7BC91F31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9477;p30">
                <a:extLst>
                  <a:ext uri="{FF2B5EF4-FFF2-40B4-BE49-F238E27FC236}">
                    <a16:creationId xmlns:a16="http://schemas.microsoft.com/office/drawing/2014/main" id="{97D30FD8-5E27-81F3-37B7-B531B6B95BF7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9478;p30">
                <a:extLst>
                  <a:ext uri="{FF2B5EF4-FFF2-40B4-BE49-F238E27FC236}">
                    <a16:creationId xmlns:a16="http://schemas.microsoft.com/office/drawing/2014/main" id="{9806A3DF-AC67-E553-A191-59E7F515CAE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9479;p30">
                <a:extLst>
                  <a:ext uri="{FF2B5EF4-FFF2-40B4-BE49-F238E27FC236}">
                    <a16:creationId xmlns:a16="http://schemas.microsoft.com/office/drawing/2014/main" id="{7E4F3506-9474-9CED-E2ED-6AA9794B72D5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9480;p30">
                <a:extLst>
                  <a:ext uri="{FF2B5EF4-FFF2-40B4-BE49-F238E27FC236}">
                    <a16:creationId xmlns:a16="http://schemas.microsoft.com/office/drawing/2014/main" id="{B46307D9-DBB3-106B-EE42-F072FC25DACD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9481;p30">
                <a:extLst>
                  <a:ext uri="{FF2B5EF4-FFF2-40B4-BE49-F238E27FC236}">
                    <a16:creationId xmlns:a16="http://schemas.microsoft.com/office/drawing/2014/main" id="{41B268A5-963D-D02B-EF7E-E057AA530A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9482;p30">
                <a:extLst>
                  <a:ext uri="{FF2B5EF4-FFF2-40B4-BE49-F238E27FC236}">
                    <a16:creationId xmlns:a16="http://schemas.microsoft.com/office/drawing/2014/main" id="{701AFF16-F857-7A14-40EE-59C3A6025162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9483;p30">
                <a:extLst>
                  <a:ext uri="{FF2B5EF4-FFF2-40B4-BE49-F238E27FC236}">
                    <a16:creationId xmlns:a16="http://schemas.microsoft.com/office/drawing/2014/main" id="{4702A8D6-9838-EB13-37A9-1FB98A641900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9484;p30">
                <a:extLst>
                  <a:ext uri="{FF2B5EF4-FFF2-40B4-BE49-F238E27FC236}">
                    <a16:creationId xmlns:a16="http://schemas.microsoft.com/office/drawing/2014/main" id="{ACAA59E5-1418-E100-8370-9417412E092B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9485;p30">
                <a:extLst>
                  <a:ext uri="{FF2B5EF4-FFF2-40B4-BE49-F238E27FC236}">
                    <a16:creationId xmlns:a16="http://schemas.microsoft.com/office/drawing/2014/main" id="{AB6769CF-C02C-F3B3-CA1F-EBA5FB2710EF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9486;p30">
                <a:extLst>
                  <a:ext uri="{FF2B5EF4-FFF2-40B4-BE49-F238E27FC236}">
                    <a16:creationId xmlns:a16="http://schemas.microsoft.com/office/drawing/2014/main" id="{C3CF03FC-232F-8D3A-F012-0D4BFB609AB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9487;p30">
                <a:extLst>
                  <a:ext uri="{FF2B5EF4-FFF2-40B4-BE49-F238E27FC236}">
                    <a16:creationId xmlns:a16="http://schemas.microsoft.com/office/drawing/2014/main" id="{DA4F60A4-486F-AC38-ADDE-62B4ACF00D0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9488;p30">
                <a:extLst>
                  <a:ext uri="{FF2B5EF4-FFF2-40B4-BE49-F238E27FC236}">
                    <a16:creationId xmlns:a16="http://schemas.microsoft.com/office/drawing/2014/main" id="{3712D8B5-7F34-D8FC-06DE-4E3F35A7895A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9489;p30">
                <a:extLst>
                  <a:ext uri="{FF2B5EF4-FFF2-40B4-BE49-F238E27FC236}">
                    <a16:creationId xmlns:a16="http://schemas.microsoft.com/office/drawing/2014/main" id="{655648FD-9F68-8BBD-021D-F0618047FB46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9490;p30">
                <a:extLst>
                  <a:ext uri="{FF2B5EF4-FFF2-40B4-BE49-F238E27FC236}">
                    <a16:creationId xmlns:a16="http://schemas.microsoft.com/office/drawing/2014/main" id="{EC7893C9-F751-832A-6134-1531EDA3084A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9491;p30">
                <a:extLst>
                  <a:ext uri="{FF2B5EF4-FFF2-40B4-BE49-F238E27FC236}">
                    <a16:creationId xmlns:a16="http://schemas.microsoft.com/office/drawing/2014/main" id="{EE4C7CDC-3BF6-39DA-55C6-CF4A2EBAC2C5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9492;p30">
                <a:extLst>
                  <a:ext uri="{FF2B5EF4-FFF2-40B4-BE49-F238E27FC236}">
                    <a16:creationId xmlns:a16="http://schemas.microsoft.com/office/drawing/2014/main" id="{180272F0-3E82-12A9-2A9C-6A01F602414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9493;p30">
                <a:extLst>
                  <a:ext uri="{FF2B5EF4-FFF2-40B4-BE49-F238E27FC236}">
                    <a16:creationId xmlns:a16="http://schemas.microsoft.com/office/drawing/2014/main" id="{3A4B15DA-B177-5432-775A-D106B0BA2ACC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9494;p30">
                <a:extLst>
                  <a:ext uri="{FF2B5EF4-FFF2-40B4-BE49-F238E27FC236}">
                    <a16:creationId xmlns:a16="http://schemas.microsoft.com/office/drawing/2014/main" id="{23DBEF34-B313-B1B2-57EB-AC3FADA6D775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9495;p30">
                <a:extLst>
                  <a:ext uri="{FF2B5EF4-FFF2-40B4-BE49-F238E27FC236}">
                    <a16:creationId xmlns:a16="http://schemas.microsoft.com/office/drawing/2014/main" id="{9C1E6BA8-50C5-A135-14D9-5C9CE20658D4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9496;p30">
                <a:extLst>
                  <a:ext uri="{FF2B5EF4-FFF2-40B4-BE49-F238E27FC236}">
                    <a16:creationId xmlns:a16="http://schemas.microsoft.com/office/drawing/2014/main" id="{27D09A75-7683-B85B-7C3B-90CAAFFEEC9C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9497;p30">
                <a:extLst>
                  <a:ext uri="{FF2B5EF4-FFF2-40B4-BE49-F238E27FC236}">
                    <a16:creationId xmlns:a16="http://schemas.microsoft.com/office/drawing/2014/main" id="{708EBB73-EACE-0371-7BA6-14CDFDD556C9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9498;p30">
                <a:extLst>
                  <a:ext uri="{FF2B5EF4-FFF2-40B4-BE49-F238E27FC236}">
                    <a16:creationId xmlns:a16="http://schemas.microsoft.com/office/drawing/2014/main" id="{4F2704A7-1B09-A821-6FA5-F5F479C9FC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9499;p30">
                <a:extLst>
                  <a:ext uri="{FF2B5EF4-FFF2-40B4-BE49-F238E27FC236}">
                    <a16:creationId xmlns:a16="http://schemas.microsoft.com/office/drawing/2014/main" id="{E13A1730-EA24-5CED-50FD-8A87AD48DF53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9500;p30">
                <a:extLst>
                  <a:ext uri="{FF2B5EF4-FFF2-40B4-BE49-F238E27FC236}">
                    <a16:creationId xmlns:a16="http://schemas.microsoft.com/office/drawing/2014/main" id="{66F60C43-6084-5085-D95E-4BCD61D09926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9501;p30">
                <a:extLst>
                  <a:ext uri="{FF2B5EF4-FFF2-40B4-BE49-F238E27FC236}">
                    <a16:creationId xmlns:a16="http://schemas.microsoft.com/office/drawing/2014/main" id="{CAAF52A4-EE78-71F6-723E-5F285E3AB0DC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9502;p30">
                <a:extLst>
                  <a:ext uri="{FF2B5EF4-FFF2-40B4-BE49-F238E27FC236}">
                    <a16:creationId xmlns:a16="http://schemas.microsoft.com/office/drawing/2014/main" id="{A34A4182-18E8-5E6A-4611-776064F36769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9503;p30">
                <a:extLst>
                  <a:ext uri="{FF2B5EF4-FFF2-40B4-BE49-F238E27FC236}">
                    <a16:creationId xmlns:a16="http://schemas.microsoft.com/office/drawing/2014/main" id="{C13D7950-5380-20B9-5AF5-C498F3DA922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9504;p30">
                <a:extLst>
                  <a:ext uri="{FF2B5EF4-FFF2-40B4-BE49-F238E27FC236}">
                    <a16:creationId xmlns:a16="http://schemas.microsoft.com/office/drawing/2014/main" id="{8D559866-BAAD-570E-A7F4-17985984E7EF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9505;p30">
                <a:extLst>
                  <a:ext uri="{FF2B5EF4-FFF2-40B4-BE49-F238E27FC236}">
                    <a16:creationId xmlns:a16="http://schemas.microsoft.com/office/drawing/2014/main" id="{B38B7F8B-5037-C86F-B257-AE159778708C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9506;p30">
                <a:extLst>
                  <a:ext uri="{FF2B5EF4-FFF2-40B4-BE49-F238E27FC236}">
                    <a16:creationId xmlns:a16="http://schemas.microsoft.com/office/drawing/2014/main" id="{E66B7FA0-71FA-5E0A-BF7F-747FB6FABCA4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9507;p30">
                <a:extLst>
                  <a:ext uri="{FF2B5EF4-FFF2-40B4-BE49-F238E27FC236}">
                    <a16:creationId xmlns:a16="http://schemas.microsoft.com/office/drawing/2014/main" id="{EE91E6D5-88C6-9473-55C6-1795889D17F2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9508;p30">
                <a:extLst>
                  <a:ext uri="{FF2B5EF4-FFF2-40B4-BE49-F238E27FC236}">
                    <a16:creationId xmlns:a16="http://schemas.microsoft.com/office/drawing/2014/main" id="{BBFFA6CC-C43A-2E9C-049C-4461294E25F1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9509;p30">
                <a:extLst>
                  <a:ext uri="{FF2B5EF4-FFF2-40B4-BE49-F238E27FC236}">
                    <a16:creationId xmlns:a16="http://schemas.microsoft.com/office/drawing/2014/main" id="{D01A4F7E-2B9C-4B7C-7B17-A61020B6B279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9510;p30">
                <a:extLst>
                  <a:ext uri="{FF2B5EF4-FFF2-40B4-BE49-F238E27FC236}">
                    <a16:creationId xmlns:a16="http://schemas.microsoft.com/office/drawing/2014/main" id="{BE173BA7-DB70-427E-7124-67D09491013C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9511;p30">
                <a:extLst>
                  <a:ext uri="{FF2B5EF4-FFF2-40B4-BE49-F238E27FC236}">
                    <a16:creationId xmlns:a16="http://schemas.microsoft.com/office/drawing/2014/main" id="{00270130-DD60-FB16-BE61-3525C6FF587A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9512;p30">
                <a:extLst>
                  <a:ext uri="{FF2B5EF4-FFF2-40B4-BE49-F238E27FC236}">
                    <a16:creationId xmlns:a16="http://schemas.microsoft.com/office/drawing/2014/main" id="{CB19D969-A5BF-5FFF-42AE-0FA96378CD0F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9513;p30">
                <a:extLst>
                  <a:ext uri="{FF2B5EF4-FFF2-40B4-BE49-F238E27FC236}">
                    <a16:creationId xmlns:a16="http://schemas.microsoft.com/office/drawing/2014/main" id="{F4C1C022-948D-CB9F-C3A5-92B57663A787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9514;p30">
                <a:extLst>
                  <a:ext uri="{FF2B5EF4-FFF2-40B4-BE49-F238E27FC236}">
                    <a16:creationId xmlns:a16="http://schemas.microsoft.com/office/drawing/2014/main" id="{3999360F-1A6E-260B-C3B3-783698D5A29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9515;p30">
                <a:extLst>
                  <a:ext uri="{FF2B5EF4-FFF2-40B4-BE49-F238E27FC236}">
                    <a16:creationId xmlns:a16="http://schemas.microsoft.com/office/drawing/2014/main" id="{21EB53B3-21B4-4720-24A6-9A0269BA53B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9516;p30">
                <a:extLst>
                  <a:ext uri="{FF2B5EF4-FFF2-40B4-BE49-F238E27FC236}">
                    <a16:creationId xmlns:a16="http://schemas.microsoft.com/office/drawing/2014/main" id="{579A6CF9-9A7D-C170-25F9-53A9021B53C5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9517;p30">
                <a:extLst>
                  <a:ext uri="{FF2B5EF4-FFF2-40B4-BE49-F238E27FC236}">
                    <a16:creationId xmlns:a16="http://schemas.microsoft.com/office/drawing/2014/main" id="{57CC7F5A-4F8E-BFF0-A2CA-E11FC48D75F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9518;p30">
                <a:extLst>
                  <a:ext uri="{FF2B5EF4-FFF2-40B4-BE49-F238E27FC236}">
                    <a16:creationId xmlns:a16="http://schemas.microsoft.com/office/drawing/2014/main" id="{8026F572-4CB7-94E0-CF16-7098BA097F6D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9519;p30">
                <a:extLst>
                  <a:ext uri="{FF2B5EF4-FFF2-40B4-BE49-F238E27FC236}">
                    <a16:creationId xmlns:a16="http://schemas.microsoft.com/office/drawing/2014/main" id="{4B01072E-5980-A939-1C11-59277984D59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9520;p30">
                <a:extLst>
                  <a:ext uri="{FF2B5EF4-FFF2-40B4-BE49-F238E27FC236}">
                    <a16:creationId xmlns:a16="http://schemas.microsoft.com/office/drawing/2014/main" id="{93C47B38-EA02-934A-632D-F603B160F715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9521;p30">
                <a:extLst>
                  <a:ext uri="{FF2B5EF4-FFF2-40B4-BE49-F238E27FC236}">
                    <a16:creationId xmlns:a16="http://schemas.microsoft.com/office/drawing/2014/main" id="{C04B9830-71C3-756A-2E01-549C7B06A862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9522;p30">
                <a:extLst>
                  <a:ext uri="{FF2B5EF4-FFF2-40B4-BE49-F238E27FC236}">
                    <a16:creationId xmlns:a16="http://schemas.microsoft.com/office/drawing/2014/main" id="{4E5CC0DB-C214-670D-2615-233FA9B0E2A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9523;p30">
                <a:extLst>
                  <a:ext uri="{FF2B5EF4-FFF2-40B4-BE49-F238E27FC236}">
                    <a16:creationId xmlns:a16="http://schemas.microsoft.com/office/drawing/2014/main" id="{CBFFC5B4-1B36-4568-CEDD-1F63860E77D5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9524;p30">
                <a:extLst>
                  <a:ext uri="{FF2B5EF4-FFF2-40B4-BE49-F238E27FC236}">
                    <a16:creationId xmlns:a16="http://schemas.microsoft.com/office/drawing/2014/main" id="{FF5DCB37-5E4C-6B0B-73EE-7B656EAB6FC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9525;p30">
                <a:extLst>
                  <a:ext uri="{FF2B5EF4-FFF2-40B4-BE49-F238E27FC236}">
                    <a16:creationId xmlns:a16="http://schemas.microsoft.com/office/drawing/2014/main" id="{749BC94E-D5CB-567A-C21A-41DFA3BA03BF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9526;p30">
                <a:extLst>
                  <a:ext uri="{FF2B5EF4-FFF2-40B4-BE49-F238E27FC236}">
                    <a16:creationId xmlns:a16="http://schemas.microsoft.com/office/drawing/2014/main" id="{19E4E9C4-0942-4AA3-6AF9-82B5CEAD5E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9527;p30">
                <a:extLst>
                  <a:ext uri="{FF2B5EF4-FFF2-40B4-BE49-F238E27FC236}">
                    <a16:creationId xmlns:a16="http://schemas.microsoft.com/office/drawing/2014/main" id="{CB03D49E-6DF8-6803-3801-41E00F9305E0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9528;p30">
                <a:extLst>
                  <a:ext uri="{FF2B5EF4-FFF2-40B4-BE49-F238E27FC236}">
                    <a16:creationId xmlns:a16="http://schemas.microsoft.com/office/drawing/2014/main" id="{07932DE8-2D5F-2864-5D59-44479CC5D578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9529;p30">
                <a:extLst>
                  <a:ext uri="{FF2B5EF4-FFF2-40B4-BE49-F238E27FC236}">
                    <a16:creationId xmlns:a16="http://schemas.microsoft.com/office/drawing/2014/main" id="{59861CF6-1DE8-FA63-8379-1542525D372E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9530;p30">
                <a:extLst>
                  <a:ext uri="{FF2B5EF4-FFF2-40B4-BE49-F238E27FC236}">
                    <a16:creationId xmlns:a16="http://schemas.microsoft.com/office/drawing/2014/main" id="{68B0BA4A-3837-925C-A8DC-623E19880E71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9531;p30">
                <a:extLst>
                  <a:ext uri="{FF2B5EF4-FFF2-40B4-BE49-F238E27FC236}">
                    <a16:creationId xmlns:a16="http://schemas.microsoft.com/office/drawing/2014/main" id="{7A63DA13-9060-80B4-423D-BBB751438173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1" name="Google Shape;9532;p30">
              <a:extLst>
                <a:ext uri="{FF2B5EF4-FFF2-40B4-BE49-F238E27FC236}">
                  <a16:creationId xmlns:a16="http://schemas.microsoft.com/office/drawing/2014/main" id="{48474F56-888A-B8BF-C5BF-13DBFC3E7EF0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2070" name="Google Shape;9533;p30">
                <a:extLst>
                  <a:ext uri="{FF2B5EF4-FFF2-40B4-BE49-F238E27FC236}">
                    <a16:creationId xmlns:a16="http://schemas.microsoft.com/office/drawing/2014/main" id="{B130FA02-C685-0D7C-4E55-905D3DA97E40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9534;p30">
                <a:extLst>
                  <a:ext uri="{FF2B5EF4-FFF2-40B4-BE49-F238E27FC236}">
                    <a16:creationId xmlns:a16="http://schemas.microsoft.com/office/drawing/2014/main" id="{570D04DB-6335-C794-A5FB-17530083798B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9535;p30">
                <a:extLst>
                  <a:ext uri="{FF2B5EF4-FFF2-40B4-BE49-F238E27FC236}">
                    <a16:creationId xmlns:a16="http://schemas.microsoft.com/office/drawing/2014/main" id="{59D7E8E5-C65F-361C-F7DA-155CF928C91A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9536;p30">
                <a:extLst>
                  <a:ext uri="{FF2B5EF4-FFF2-40B4-BE49-F238E27FC236}">
                    <a16:creationId xmlns:a16="http://schemas.microsoft.com/office/drawing/2014/main" id="{C4ADC7CF-1293-F247-7E3D-D9F6068A9DB4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9537;p30">
                <a:extLst>
                  <a:ext uri="{FF2B5EF4-FFF2-40B4-BE49-F238E27FC236}">
                    <a16:creationId xmlns:a16="http://schemas.microsoft.com/office/drawing/2014/main" id="{545C8BB8-8D85-4B55-833D-85C402200418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9538;p30">
                <a:extLst>
                  <a:ext uri="{FF2B5EF4-FFF2-40B4-BE49-F238E27FC236}">
                    <a16:creationId xmlns:a16="http://schemas.microsoft.com/office/drawing/2014/main" id="{EEB229FE-9866-7DAE-526A-307D43C9474B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9539;p30">
                <a:extLst>
                  <a:ext uri="{FF2B5EF4-FFF2-40B4-BE49-F238E27FC236}">
                    <a16:creationId xmlns:a16="http://schemas.microsoft.com/office/drawing/2014/main" id="{5A94871E-BF75-7F5E-9254-F9750B8BF30C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9540;p30">
                <a:extLst>
                  <a:ext uri="{FF2B5EF4-FFF2-40B4-BE49-F238E27FC236}">
                    <a16:creationId xmlns:a16="http://schemas.microsoft.com/office/drawing/2014/main" id="{5B20B417-8799-24D7-3A75-9C7925C47D06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9541;p30">
                <a:extLst>
                  <a:ext uri="{FF2B5EF4-FFF2-40B4-BE49-F238E27FC236}">
                    <a16:creationId xmlns:a16="http://schemas.microsoft.com/office/drawing/2014/main" id="{75400C42-7D23-D978-BA59-BC53062ACDCC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9542;p30">
                <a:extLst>
                  <a:ext uri="{FF2B5EF4-FFF2-40B4-BE49-F238E27FC236}">
                    <a16:creationId xmlns:a16="http://schemas.microsoft.com/office/drawing/2014/main" id="{F738B473-5844-BEEC-54CC-73BF4D7F65DD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9543;p30">
                <a:extLst>
                  <a:ext uri="{FF2B5EF4-FFF2-40B4-BE49-F238E27FC236}">
                    <a16:creationId xmlns:a16="http://schemas.microsoft.com/office/drawing/2014/main" id="{30AB8BC9-4FA6-DADF-CD38-EA901553092E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9544;p30">
                <a:extLst>
                  <a:ext uri="{FF2B5EF4-FFF2-40B4-BE49-F238E27FC236}">
                    <a16:creationId xmlns:a16="http://schemas.microsoft.com/office/drawing/2014/main" id="{A1F71DF0-672D-13BD-6C97-1F1EBEFE912D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9545;p30">
                <a:extLst>
                  <a:ext uri="{FF2B5EF4-FFF2-40B4-BE49-F238E27FC236}">
                    <a16:creationId xmlns:a16="http://schemas.microsoft.com/office/drawing/2014/main" id="{5F41A9DD-83A1-E33A-2F97-1D2A4700B970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9546;p30">
                <a:extLst>
                  <a:ext uri="{FF2B5EF4-FFF2-40B4-BE49-F238E27FC236}">
                    <a16:creationId xmlns:a16="http://schemas.microsoft.com/office/drawing/2014/main" id="{91E181AF-7564-7BBA-E650-6140628D46C1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9547;p30">
                <a:extLst>
                  <a:ext uri="{FF2B5EF4-FFF2-40B4-BE49-F238E27FC236}">
                    <a16:creationId xmlns:a16="http://schemas.microsoft.com/office/drawing/2014/main" id="{E056FBDA-E300-3A02-C20C-79C3545AB77E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9548;p30">
                <a:extLst>
                  <a:ext uri="{FF2B5EF4-FFF2-40B4-BE49-F238E27FC236}">
                    <a16:creationId xmlns:a16="http://schemas.microsoft.com/office/drawing/2014/main" id="{6A71AA69-35A3-EA02-01F2-A2342946ABF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9549;p30">
                <a:extLst>
                  <a:ext uri="{FF2B5EF4-FFF2-40B4-BE49-F238E27FC236}">
                    <a16:creationId xmlns:a16="http://schemas.microsoft.com/office/drawing/2014/main" id="{B643D175-A6F5-52B5-3E1A-920C85975042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9550;p30">
                <a:extLst>
                  <a:ext uri="{FF2B5EF4-FFF2-40B4-BE49-F238E27FC236}">
                    <a16:creationId xmlns:a16="http://schemas.microsoft.com/office/drawing/2014/main" id="{371D0054-46DE-94CD-EC8C-9262A383C87B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9551;p30">
                <a:extLst>
                  <a:ext uri="{FF2B5EF4-FFF2-40B4-BE49-F238E27FC236}">
                    <a16:creationId xmlns:a16="http://schemas.microsoft.com/office/drawing/2014/main" id="{E630D409-0BE4-A7F7-157A-CCE8A5FB1AF8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9552;p30">
                <a:extLst>
                  <a:ext uri="{FF2B5EF4-FFF2-40B4-BE49-F238E27FC236}">
                    <a16:creationId xmlns:a16="http://schemas.microsoft.com/office/drawing/2014/main" id="{97432B73-2311-8893-11E5-F2731A9297A1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9553;p30">
                <a:extLst>
                  <a:ext uri="{FF2B5EF4-FFF2-40B4-BE49-F238E27FC236}">
                    <a16:creationId xmlns:a16="http://schemas.microsoft.com/office/drawing/2014/main" id="{34EE7232-9BDA-FC5D-A2EB-851E1A3B045F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9554;p30">
                <a:extLst>
                  <a:ext uri="{FF2B5EF4-FFF2-40B4-BE49-F238E27FC236}">
                    <a16:creationId xmlns:a16="http://schemas.microsoft.com/office/drawing/2014/main" id="{A43CAA85-2036-73A1-D1DC-718742505295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9555;p30">
                <a:extLst>
                  <a:ext uri="{FF2B5EF4-FFF2-40B4-BE49-F238E27FC236}">
                    <a16:creationId xmlns:a16="http://schemas.microsoft.com/office/drawing/2014/main" id="{4CD4E96E-A1BE-A781-5AF7-4E7D85FE14D3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9556;p30">
                <a:extLst>
                  <a:ext uri="{FF2B5EF4-FFF2-40B4-BE49-F238E27FC236}">
                    <a16:creationId xmlns:a16="http://schemas.microsoft.com/office/drawing/2014/main" id="{662072A3-1283-70B9-18F6-0D039509CD52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9557;p30">
                <a:extLst>
                  <a:ext uri="{FF2B5EF4-FFF2-40B4-BE49-F238E27FC236}">
                    <a16:creationId xmlns:a16="http://schemas.microsoft.com/office/drawing/2014/main" id="{B47145B2-9B88-B993-DD9D-C915A7527F1F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9558;p30">
                <a:extLst>
                  <a:ext uri="{FF2B5EF4-FFF2-40B4-BE49-F238E27FC236}">
                    <a16:creationId xmlns:a16="http://schemas.microsoft.com/office/drawing/2014/main" id="{906314D9-DD21-36B1-F07E-11C6005C4B1B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9559;p30">
                <a:extLst>
                  <a:ext uri="{FF2B5EF4-FFF2-40B4-BE49-F238E27FC236}">
                    <a16:creationId xmlns:a16="http://schemas.microsoft.com/office/drawing/2014/main" id="{42219AAB-027F-76E5-2F2A-B49F0C6834D4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9560;p30">
                <a:extLst>
                  <a:ext uri="{FF2B5EF4-FFF2-40B4-BE49-F238E27FC236}">
                    <a16:creationId xmlns:a16="http://schemas.microsoft.com/office/drawing/2014/main" id="{4FEBA892-CA5B-65C1-9704-73AFC0A19145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9561;p30">
                <a:extLst>
                  <a:ext uri="{FF2B5EF4-FFF2-40B4-BE49-F238E27FC236}">
                    <a16:creationId xmlns:a16="http://schemas.microsoft.com/office/drawing/2014/main" id="{0162EC52-3E9A-42BC-F23C-39040EEA48E1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9562;p30">
                <a:extLst>
                  <a:ext uri="{FF2B5EF4-FFF2-40B4-BE49-F238E27FC236}">
                    <a16:creationId xmlns:a16="http://schemas.microsoft.com/office/drawing/2014/main" id="{BFEA1939-9988-534E-4C2F-A92546EAA9D9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9563;p30">
                <a:extLst>
                  <a:ext uri="{FF2B5EF4-FFF2-40B4-BE49-F238E27FC236}">
                    <a16:creationId xmlns:a16="http://schemas.microsoft.com/office/drawing/2014/main" id="{7E42C58A-0AB9-D4DC-9A08-4D4017082B1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9564;p30">
                <a:extLst>
                  <a:ext uri="{FF2B5EF4-FFF2-40B4-BE49-F238E27FC236}">
                    <a16:creationId xmlns:a16="http://schemas.microsoft.com/office/drawing/2014/main" id="{E06AFF84-B748-1E6E-C9E8-5604887125F4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9565;p30">
                <a:extLst>
                  <a:ext uri="{FF2B5EF4-FFF2-40B4-BE49-F238E27FC236}">
                    <a16:creationId xmlns:a16="http://schemas.microsoft.com/office/drawing/2014/main" id="{CC1812FE-80FD-24B8-2BAD-D2A5585D939C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9566;p30">
                <a:extLst>
                  <a:ext uri="{FF2B5EF4-FFF2-40B4-BE49-F238E27FC236}">
                    <a16:creationId xmlns:a16="http://schemas.microsoft.com/office/drawing/2014/main" id="{90AF0624-F934-9C5A-E302-27BEBD5B3770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9567;p30">
                <a:extLst>
                  <a:ext uri="{FF2B5EF4-FFF2-40B4-BE49-F238E27FC236}">
                    <a16:creationId xmlns:a16="http://schemas.microsoft.com/office/drawing/2014/main" id="{9372154A-FCED-6CBC-8F25-DB0B332F45D8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9568;p30">
                <a:extLst>
                  <a:ext uri="{FF2B5EF4-FFF2-40B4-BE49-F238E27FC236}">
                    <a16:creationId xmlns:a16="http://schemas.microsoft.com/office/drawing/2014/main" id="{57E210A6-A552-2FE2-4E34-57B5B9C7D1BD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9569;p30">
                <a:extLst>
                  <a:ext uri="{FF2B5EF4-FFF2-40B4-BE49-F238E27FC236}">
                    <a16:creationId xmlns:a16="http://schemas.microsoft.com/office/drawing/2014/main" id="{F86F1661-A6CD-5072-70FE-A1B7723CA277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9570;p30">
                <a:extLst>
                  <a:ext uri="{FF2B5EF4-FFF2-40B4-BE49-F238E27FC236}">
                    <a16:creationId xmlns:a16="http://schemas.microsoft.com/office/drawing/2014/main" id="{6C227AAD-EFB2-4585-F3AB-87189B03FED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9571;p30">
                <a:extLst>
                  <a:ext uri="{FF2B5EF4-FFF2-40B4-BE49-F238E27FC236}">
                    <a16:creationId xmlns:a16="http://schemas.microsoft.com/office/drawing/2014/main" id="{536EF5B6-F080-B9D3-FD25-0494A9516BE2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9572;p30">
                <a:extLst>
                  <a:ext uri="{FF2B5EF4-FFF2-40B4-BE49-F238E27FC236}">
                    <a16:creationId xmlns:a16="http://schemas.microsoft.com/office/drawing/2014/main" id="{020F1811-8C9B-0DD5-7BBA-34E467CE7E92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9573;p30">
                <a:extLst>
                  <a:ext uri="{FF2B5EF4-FFF2-40B4-BE49-F238E27FC236}">
                    <a16:creationId xmlns:a16="http://schemas.microsoft.com/office/drawing/2014/main" id="{AACDC57B-DE8A-01CE-8EFE-C0CE20078E14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9574;p30">
                <a:extLst>
                  <a:ext uri="{FF2B5EF4-FFF2-40B4-BE49-F238E27FC236}">
                    <a16:creationId xmlns:a16="http://schemas.microsoft.com/office/drawing/2014/main" id="{8DF1B2AC-2A3F-BFC9-7495-0CC640469E82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9575;p30">
                <a:extLst>
                  <a:ext uri="{FF2B5EF4-FFF2-40B4-BE49-F238E27FC236}">
                    <a16:creationId xmlns:a16="http://schemas.microsoft.com/office/drawing/2014/main" id="{F125FA67-A620-FE05-34A9-34C57BE4450D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9576;p30">
                <a:extLst>
                  <a:ext uri="{FF2B5EF4-FFF2-40B4-BE49-F238E27FC236}">
                    <a16:creationId xmlns:a16="http://schemas.microsoft.com/office/drawing/2014/main" id="{E8EC4C50-CCD6-0BCF-3ACB-32F77016E2BF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9577;p30">
                <a:extLst>
                  <a:ext uri="{FF2B5EF4-FFF2-40B4-BE49-F238E27FC236}">
                    <a16:creationId xmlns:a16="http://schemas.microsoft.com/office/drawing/2014/main" id="{408584D8-6526-4E78-431A-CB838E89991C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9578;p30">
                <a:extLst>
                  <a:ext uri="{FF2B5EF4-FFF2-40B4-BE49-F238E27FC236}">
                    <a16:creationId xmlns:a16="http://schemas.microsoft.com/office/drawing/2014/main" id="{11EF8B7D-C96C-0899-C741-204DC8CBC6F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9579;p30">
                <a:extLst>
                  <a:ext uri="{FF2B5EF4-FFF2-40B4-BE49-F238E27FC236}">
                    <a16:creationId xmlns:a16="http://schemas.microsoft.com/office/drawing/2014/main" id="{C80C25FF-29CF-E31A-DD76-655236E07D8B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9580;p30">
                <a:extLst>
                  <a:ext uri="{FF2B5EF4-FFF2-40B4-BE49-F238E27FC236}">
                    <a16:creationId xmlns:a16="http://schemas.microsoft.com/office/drawing/2014/main" id="{79DDE65C-7E23-3D8E-C884-D05EE5C1122A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9581;p30">
                <a:extLst>
                  <a:ext uri="{FF2B5EF4-FFF2-40B4-BE49-F238E27FC236}">
                    <a16:creationId xmlns:a16="http://schemas.microsoft.com/office/drawing/2014/main" id="{F9F6A951-5F48-5E93-B1BD-8DFBE77F96E9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9582;p30">
                <a:extLst>
                  <a:ext uri="{FF2B5EF4-FFF2-40B4-BE49-F238E27FC236}">
                    <a16:creationId xmlns:a16="http://schemas.microsoft.com/office/drawing/2014/main" id="{199E9AE6-7973-DF8E-172A-D68408E459B1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9583;p30">
                <a:extLst>
                  <a:ext uri="{FF2B5EF4-FFF2-40B4-BE49-F238E27FC236}">
                    <a16:creationId xmlns:a16="http://schemas.microsoft.com/office/drawing/2014/main" id="{75F99F58-CAAC-B2DA-3ACB-B88E7EA2FA4F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9584;p30">
                <a:extLst>
                  <a:ext uri="{FF2B5EF4-FFF2-40B4-BE49-F238E27FC236}">
                    <a16:creationId xmlns:a16="http://schemas.microsoft.com/office/drawing/2014/main" id="{85079B4D-5EEA-66DB-8B2A-61E4C08560DD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9585;p30">
                <a:extLst>
                  <a:ext uri="{FF2B5EF4-FFF2-40B4-BE49-F238E27FC236}">
                    <a16:creationId xmlns:a16="http://schemas.microsoft.com/office/drawing/2014/main" id="{3AF9082A-C9D2-D911-D895-70B68D3163C9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9586;p30">
                <a:extLst>
                  <a:ext uri="{FF2B5EF4-FFF2-40B4-BE49-F238E27FC236}">
                    <a16:creationId xmlns:a16="http://schemas.microsoft.com/office/drawing/2014/main" id="{5A3D0CA7-E677-A5D1-B4F2-0DD5B83164B6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9587;p30">
                <a:extLst>
                  <a:ext uri="{FF2B5EF4-FFF2-40B4-BE49-F238E27FC236}">
                    <a16:creationId xmlns:a16="http://schemas.microsoft.com/office/drawing/2014/main" id="{723BB415-82ED-F0C5-E577-9344B38CCA7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9588;p30">
                <a:extLst>
                  <a:ext uri="{FF2B5EF4-FFF2-40B4-BE49-F238E27FC236}">
                    <a16:creationId xmlns:a16="http://schemas.microsoft.com/office/drawing/2014/main" id="{FD26D72A-47BF-4344-792C-DC94FF3EFB51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9589;p30">
                <a:extLst>
                  <a:ext uri="{FF2B5EF4-FFF2-40B4-BE49-F238E27FC236}">
                    <a16:creationId xmlns:a16="http://schemas.microsoft.com/office/drawing/2014/main" id="{E6B9D152-C775-9724-1689-6A305FDFCA07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9590;p30">
                <a:extLst>
                  <a:ext uri="{FF2B5EF4-FFF2-40B4-BE49-F238E27FC236}">
                    <a16:creationId xmlns:a16="http://schemas.microsoft.com/office/drawing/2014/main" id="{D3C827B8-7E6A-9BBB-D068-FDBD1D402267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9591;p30">
                <a:extLst>
                  <a:ext uri="{FF2B5EF4-FFF2-40B4-BE49-F238E27FC236}">
                    <a16:creationId xmlns:a16="http://schemas.microsoft.com/office/drawing/2014/main" id="{86A9E476-CB4D-9179-00A4-9BDE4C55FC11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9592;p30">
                <a:extLst>
                  <a:ext uri="{FF2B5EF4-FFF2-40B4-BE49-F238E27FC236}">
                    <a16:creationId xmlns:a16="http://schemas.microsoft.com/office/drawing/2014/main" id="{4B5D6774-269C-FD69-FFD5-F4605FC0D0AC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9593;p30">
                <a:extLst>
                  <a:ext uri="{FF2B5EF4-FFF2-40B4-BE49-F238E27FC236}">
                    <a16:creationId xmlns:a16="http://schemas.microsoft.com/office/drawing/2014/main" id="{CE82D015-9CD0-4A63-7BC2-EC8F8EB299FD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9594;p30">
                <a:extLst>
                  <a:ext uri="{FF2B5EF4-FFF2-40B4-BE49-F238E27FC236}">
                    <a16:creationId xmlns:a16="http://schemas.microsoft.com/office/drawing/2014/main" id="{2DFE87D3-CCCF-87A2-9E6F-4821F717BA8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9595;p30">
                <a:extLst>
                  <a:ext uri="{FF2B5EF4-FFF2-40B4-BE49-F238E27FC236}">
                    <a16:creationId xmlns:a16="http://schemas.microsoft.com/office/drawing/2014/main" id="{9D41F4B5-FF36-2DE3-F396-75DFEE0E9831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9596;p30">
                <a:extLst>
                  <a:ext uri="{FF2B5EF4-FFF2-40B4-BE49-F238E27FC236}">
                    <a16:creationId xmlns:a16="http://schemas.microsoft.com/office/drawing/2014/main" id="{9B7A50D0-10BF-0D76-7F27-247DFDC98C58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9597;p30">
                <a:extLst>
                  <a:ext uri="{FF2B5EF4-FFF2-40B4-BE49-F238E27FC236}">
                    <a16:creationId xmlns:a16="http://schemas.microsoft.com/office/drawing/2014/main" id="{53A44988-C47F-7DB1-68F2-B6C9D3147564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9598;p30">
                <a:extLst>
                  <a:ext uri="{FF2B5EF4-FFF2-40B4-BE49-F238E27FC236}">
                    <a16:creationId xmlns:a16="http://schemas.microsoft.com/office/drawing/2014/main" id="{0D3D0618-89FD-4479-D50B-9295A965C146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9599;p30">
                <a:extLst>
                  <a:ext uri="{FF2B5EF4-FFF2-40B4-BE49-F238E27FC236}">
                    <a16:creationId xmlns:a16="http://schemas.microsoft.com/office/drawing/2014/main" id="{4029BD41-8DC3-7BA5-494A-B98E2B3DE14E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9600;p30">
                <a:extLst>
                  <a:ext uri="{FF2B5EF4-FFF2-40B4-BE49-F238E27FC236}">
                    <a16:creationId xmlns:a16="http://schemas.microsoft.com/office/drawing/2014/main" id="{56C9000C-4DA1-5DED-29F2-31C911C1859B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9601;p30">
                <a:extLst>
                  <a:ext uri="{FF2B5EF4-FFF2-40B4-BE49-F238E27FC236}">
                    <a16:creationId xmlns:a16="http://schemas.microsoft.com/office/drawing/2014/main" id="{01EC4344-FC94-AFED-11EB-A818A046628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9602;p30">
                <a:extLst>
                  <a:ext uri="{FF2B5EF4-FFF2-40B4-BE49-F238E27FC236}">
                    <a16:creationId xmlns:a16="http://schemas.microsoft.com/office/drawing/2014/main" id="{E7967F41-B676-87E0-52DF-D6E0D6E88F7E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9603;p30">
                <a:extLst>
                  <a:ext uri="{FF2B5EF4-FFF2-40B4-BE49-F238E27FC236}">
                    <a16:creationId xmlns:a16="http://schemas.microsoft.com/office/drawing/2014/main" id="{F21C01AD-03AF-D9CA-F437-C64F1E657678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9604;p30">
                <a:extLst>
                  <a:ext uri="{FF2B5EF4-FFF2-40B4-BE49-F238E27FC236}">
                    <a16:creationId xmlns:a16="http://schemas.microsoft.com/office/drawing/2014/main" id="{3B7583CA-DBBA-E039-3F9F-5B5ED3FCD242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9605;p30">
                <a:extLst>
                  <a:ext uri="{FF2B5EF4-FFF2-40B4-BE49-F238E27FC236}">
                    <a16:creationId xmlns:a16="http://schemas.microsoft.com/office/drawing/2014/main" id="{F0A127DD-E453-80C0-E244-1D294C9DB0C1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9606;p30">
                <a:extLst>
                  <a:ext uri="{FF2B5EF4-FFF2-40B4-BE49-F238E27FC236}">
                    <a16:creationId xmlns:a16="http://schemas.microsoft.com/office/drawing/2014/main" id="{C0D7BF4D-971D-7073-F4B9-A1C6413E381B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9607;p30">
                <a:extLst>
                  <a:ext uri="{FF2B5EF4-FFF2-40B4-BE49-F238E27FC236}">
                    <a16:creationId xmlns:a16="http://schemas.microsoft.com/office/drawing/2014/main" id="{1F6D538C-8B8A-9E97-62A6-C49577030BCB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9608;p30">
                <a:extLst>
                  <a:ext uri="{FF2B5EF4-FFF2-40B4-BE49-F238E27FC236}">
                    <a16:creationId xmlns:a16="http://schemas.microsoft.com/office/drawing/2014/main" id="{A1C15490-B06B-29AE-781B-C18AECB8D09F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9609;p30">
                <a:extLst>
                  <a:ext uri="{FF2B5EF4-FFF2-40B4-BE49-F238E27FC236}">
                    <a16:creationId xmlns:a16="http://schemas.microsoft.com/office/drawing/2014/main" id="{B9AFEE5F-7533-DADB-A079-A32D750D2BD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9610;p30">
                <a:extLst>
                  <a:ext uri="{FF2B5EF4-FFF2-40B4-BE49-F238E27FC236}">
                    <a16:creationId xmlns:a16="http://schemas.microsoft.com/office/drawing/2014/main" id="{3AD523B2-E194-8B58-182F-6DC4CC195B98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9611;p30">
                <a:extLst>
                  <a:ext uri="{FF2B5EF4-FFF2-40B4-BE49-F238E27FC236}">
                    <a16:creationId xmlns:a16="http://schemas.microsoft.com/office/drawing/2014/main" id="{DB98A240-256F-6D33-3955-0B721DDD42CC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9612;p30">
                <a:extLst>
                  <a:ext uri="{FF2B5EF4-FFF2-40B4-BE49-F238E27FC236}">
                    <a16:creationId xmlns:a16="http://schemas.microsoft.com/office/drawing/2014/main" id="{EE418078-24AB-BFA6-1A37-F4B971BA7673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9613;p30">
                <a:extLst>
                  <a:ext uri="{FF2B5EF4-FFF2-40B4-BE49-F238E27FC236}">
                    <a16:creationId xmlns:a16="http://schemas.microsoft.com/office/drawing/2014/main" id="{25D8E862-4D12-5F8F-4F86-5600EC9E31FD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9614;p30">
                <a:extLst>
                  <a:ext uri="{FF2B5EF4-FFF2-40B4-BE49-F238E27FC236}">
                    <a16:creationId xmlns:a16="http://schemas.microsoft.com/office/drawing/2014/main" id="{30DB73CE-B724-154C-4D73-22C7D7EE3A0B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9615;p30">
                <a:extLst>
                  <a:ext uri="{FF2B5EF4-FFF2-40B4-BE49-F238E27FC236}">
                    <a16:creationId xmlns:a16="http://schemas.microsoft.com/office/drawing/2014/main" id="{067B0003-CF87-CB73-F892-FDC54B6705BA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9616;p30">
                <a:extLst>
                  <a:ext uri="{FF2B5EF4-FFF2-40B4-BE49-F238E27FC236}">
                    <a16:creationId xmlns:a16="http://schemas.microsoft.com/office/drawing/2014/main" id="{EC13F405-BBF5-EAD9-6877-8496E4C8DC1A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9617;p30">
                <a:extLst>
                  <a:ext uri="{FF2B5EF4-FFF2-40B4-BE49-F238E27FC236}">
                    <a16:creationId xmlns:a16="http://schemas.microsoft.com/office/drawing/2014/main" id="{7CD2112C-4AA4-2D64-2B39-7B3FA298AD1D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9618;p30">
                <a:extLst>
                  <a:ext uri="{FF2B5EF4-FFF2-40B4-BE49-F238E27FC236}">
                    <a16:creationId xmlns:a16="http://schemas.microsoft.com/office/drawing/2014/main" id="{30FE6137-BB5E-37D7-A92D-3055D2B8568A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9619;p30">
                <a:extLst>
                  <a:ext uri="{FF2B5EF4-FFF2-40B4-BE49-F238E27FC236}">
                    <a16:creationId xmlns:a16="http://schemas.microsoft.com/office/drawing/2014/main" id="{E1A0A2B2-0D03-9325-EE6D-6C1D707B708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9620;p30">
                <a:extLst>
                  <a:ext uri="{FF2B5EF4-FFF2-40B4-BE49-F238E27FC236}">
                    <a16:creationId xmlns:a16="http://schemas.microsoft.com/office/drawing/2014/main" id="{9A03710F-D8CB-FD7E-F0D8-439803BDFD16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9621;p30">
                <a:extLst>
                  <a:ext uri="{FF2B5EF4-FFF2-40B4-BE49-F238E27FC236}">
                    <a16:creationId xmlns:a16="http://schemas.microsoft.com/office/drawing/2014/main" id="{989A3C0B-9D14-2D4B-76D5-6A01E3605EEF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9622;p30">
                <a:extLst>
                  <a:ext uri="{FF2B5EF4-FFF2-40B4-BE49-F238E27FC236}">
                    <a16:creationId xmlns:a16="http://schemas.microsoft.com/office/drawing/2014/main" id="{2CA38ACD-71A9-5BFF-20E2-FED67178B388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9623;p30">
                <a:extLst>
                  <a:ext uri="{FF2B5EF4-FFF2-40B4-BE49-F238E27FC236}">
                    <a16:creationId xmlns:a16="http://schemas.microsoft.com/office/drawing/2014/main" id="{B3929FC9-70F6-76EF-F53D-38637ADF8C3F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9624;p30">
                <a:extLst>
                  <a:ext uri="{FF2B5EF4-FFF2-40B4-BE49-F238E27FC236}">
                    <a16:creationId xmlns:a16="http://schemas.microsoft.com/office/drawing/2014/main" id="{A92C7B7C-4852-DC68-1798-F034BFB6BC96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9625;p30">
                <a:extLst>
                  <a:ext uri="{FF2B5EF4-FFF2-40B4-BE49-F238E27FC236}">
                    <a16:creationId xmlns:a16="http://schemas.microsoft.com/office/drawing/2014/main" id="{348ECFB4-6B79-A1CE-4C5A-DA64473527E8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9626;p30">
                <a:extLst>
                  <a:ext uri="{FF2B5EF4-FFF2-40B4-BE49-F238E27FC236}">
                    <a16:creationId xmlns:a16="http://schemas.microsoft.com/office/drawing/2014/main" id="{09BAE62E-6CCA-CC5A-D077-D65025F9F0B1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9627;p30">
                <a:extLst>
                  <a:ext uri="{FF2B5EF4-FFF2-40B4-BE49-F238E27FC236}">
                    <a16:creationId xmlns:a16="http://schemas.microsoft.com/office/drawing/2014/main" id="{49BCF5F6-C763-FF0E-B144-28243D40F376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9628;p30">
                <a:extLst>
                  <a:ext uri="{FF2B5EF4-FFF2-40B4-BE49-F238E27FC236}">
                    <a16:creationId xmlns:a16="http://schemas.microsoft.com/office/drawing/2014/main" id="{11677970-E45A-A4E4-7B03-5EBC74E7122D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9629;p30">
                <a:extLst>
                  <a:ext uri="{FF2B5EF4-FFF2-40B4-BE49-F238E27FC236}">
                    <a16:creationId xmlns:a16="http://schemas.microsoft.com/office/drawing/2014/main" id="{14378124-4799-F4CE-6331-4BD19F46D9A2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9630;p30">
                <a:extLst>
                  <a:ext uri="{FF2B5EF4-FFF2-40B4-BE49-F238E27FC236}">
                    <a16:creationId xmlns:a16="http://schemas.microsoft.com/office/drawing/2014/main" id="{B4C9FCC4-2F77-9162-1C1A-4F0903A536C4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9631;p30">
                <a:extLst>
                  <a:ext uri="{FF2B5EF4-FFF2-40B4-BE49-F238E27FC236}">
                    <a16:creationId xmlns:a16="http://schemas.microsoft.com/office/drawing/2014/main" id="{A7F7D593-6E21-5096-5D18-81C47644BE26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9632;p30">
                <a:extLst>
                  <a:ext uri="{FF2B5EF4-FFF2-40B4-BE49-F238E27FC236}">
                    <a16:creationId xmlns:a16="http://schemas.microsoft.com/office/drawing/2014/main" id="{D0F4D74E-3945-9D6A-F7A9-01D5F7E0C0EC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9633;p30">
                <a:extLst>
                  <a:ext uri="{FF2B5EF4-FFF2-40B4-BE49-F238E27FC236}">
                    <a16:creationId xmlns:a16="http://schemas.microsoft.com/office/drawing/2014/main" id="{A770E207-10A0-82CC-3B9D-B5577EEA8ABB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9634;p30">
                <a:extLst>
                  <a:ext uri="{FF2B5EF4-FFF2-40B4-BE49-F238E27FC236}">
                    <a16:creationId xmlns:a16="http://schemas.microsoft.com/office/drawing/2014/main" id="{36D16776-ACA4-0E09-634C-7C0CCD432739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9635;p30">
                <a:extLst>
                  <a:ext uri="{FF2B5EF4-FFF2-40B4-BE49-F238E27FC236}">
                    <a16:creationId xmlns:a16="http://schemas.microsoft.com/office/drawing/2014/main" id="{3439CF8C-B973-6A9E-FE80-906BDBBAE02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9636;p30">
                <a:extLst>
                  <a:ext uri="{FF2B5EF4-FFF2-40B4-BE49-F238E27FC236}">
                    <a16:creationId xmlns:a16="http://schemas.microsoft.com/office/drawing/2014/main" id="{90FDD3FA-7B8E-8513-EC8B-0AB1E125A293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9637;p30">
                <a:extLst>
                  <a:ext uri="{FF2B5EF4-FFF2-40B4-BE49-F238E27FC236}">
                    <a16:creationId xmlns:a16="http://schemas.microsoft.com/office/drawing/2014/main" id="{F924E9F6-A5B6-1E32-431B-78B8F47B5686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9638;p30">
                <a:extLst>
                  <a:ext uri="{FF2B5EF4-FFF2-40B4-BE49-F238E27FC236}">
                    <a16:creationId xmlns:a16="http://schemas.microsoft.com/office/drawing/2014/main" id="{55AD7E3C-6C5D-9E30-905D-01ACA57C6854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9639;p30">
                <a:extLst>
                  <a:ext uri="{FF2B5EF4-FFF2-40B4-BE49-F238E27FC236}">
                    <a16:creationId xmlns:a16="http://schemas.microsoft.com/office/drawing/2014/main" id="{CDC00B8D-62CC-6E0A-4B1F-7594E54628ED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9640;p30">
                <a:extLst>
                  <a:ext uri="{FF2B5EF4-FFF2-40B4-BE49-F238E27FC236}">
                    <a16:creationId xmlns:a16="http://schemas.microsoft.com/office/drawing/2014/main" id="{D60E2621-8B33-7262-EE2E-5C5FE2D1AB58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9641;p30">
                <a:extLst>
                  <a:ext uri="{FF2B5EF4-FFF2-40B4-BE49-F238E27FC236}">
                    <a16:creationId xmlns:a16="http://schemas.microsoft.com/office/drawing/2014/main" id="{34809A60-3991-2406-F505-F643805B70CA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9642;p30">
                <a:extLst>
                  <a:ext uri="{FF2B5EF4-FFF2-40B4-BE49-F238E27FC236}">
                    <a16:creationId xmlns:a16="http://schemas.microsoft.com/office/drawing/2014/main" id="{5517BE0C-A312-B434-33C2-2DBBDB9B4758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9643;p30">
                <a:extLst>
                  <a:ext uri="{FF2B5EF4-FFF2-40B4-BE49-F238E27FC236}">
                    <a16:creationId xmlns:a16="http://schemas.microsoft.com/office/drawing/2014/main" id="{0F45A8A3-E75B-5F5F-ACA2-A891C9873556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9644;p30">
                <a:extLst>
                  <a:ext uri="{FF2B5EF4-FFF2-40B4-BE49-F238E27FC236}">
                    <a16:creationId xmlns:a16="http://schemas.microsoft.com/office/drawing/2014/main" id="{DEA43A34-BDCD-33AE-710B-4F262C08A269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9645;p30">
                <a:extLst>
                  <a:ext uri="{FF2B5EF4-FFF2-40B4-BE49-F238E27FC236}">
                    <a16:creationId xmlns:a16="http://schemas.microsoft.com/office/drawing/2014/main" id="{C59122BF-0822-7EFB-827D-DB978D92F06D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9646;p30">
                <a:extLst>
                  <a:ext uri="{FF2B5EF4-FFF2-40B4-BE49-F238E27FC236}">
                    <a16:creationId xmlns:a16="http://schemas.microsoft.com/office/drawing/2014/main" id="{9E43712E-7B73-1E40-899E-61576A3D2049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9647;p30">
                <a:extLst>
                  <a:ext uri="{FF2B5EF4-FFF2-40B4-BE49-F238E27FC236}">
                    <a16:creationId xmlns:a16="http://schemas.microsoft.com/office/drawing/2014/main" id="{1B9C8371-79F2-5F0D-158E-B91A6E4FE91D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9648;p30">
                <a:extLst>
                  <a:ext uri="{FF2B5EF4-FFF2-40B4-BE49-F238E27FC236}">
                    <a16:creationId xmlns:a16="http://schemas.microsoft.com/office/drawing/2014/main" id="{4F54AD76-C386-2CAE-1FC8-07E239C49222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9649;p30">
                <a:extLst>
                  <a:ext uri="{FF2B5EF4-FFF2-40B4-BE49-F238E27FC236}">
                    <a16:creationId xmlns:a16="http://schemas.microsoft.com/office/drawing/2014/main" id="{23C5A7FD-3F6F-0B73-C7C5-26EF90F87291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9650;p30">
                <a:extLst>
                  <a:ext uri="{FF2B5EF4-FFF2-40B4-BE49-F238E27FC236}">
                    <a16:creationId xmlns:a16="http://schemas.microsoft.com/office/drawing/2014/main" id="{1C56CC79-0235-4894-15A0-0F03CD7C1440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9651;p30">
                <a:extLst>
                  <a:ext uri="{FF2B5EF4-FFF2-40B4-BE49-F238E27FC236}">
                    <a16:creationId xmlns:a16="http://schemas.microsoft.com/office/drawing/2014/main" id="{9E2D0D99-8C88-46AA-0E67-A4BB23252109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9652;p30">
                <a:extLst>
                  <a:ext uri="{FF2B5EF4-FFF2-40B4-BE49-F238E27FC236}">
                    <a16:creationId xmlns:a16="http://schemas.microsoft.com/office/drawing/2014/main" id="{D1957BA1-2FAF-5ED6-3139-B7AC98AFD28C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9653;p30">
                <a:extLst>
                  <a:ext uri="{FF2B5EF4-FFF2-40B4-BE49-F238E27FC236}">
                    <a16:creationId xmlns:a16="http://schemas.microsoft.com/office/drawing/2014/main" id="{DD9AAC1D-AA7B-BD15-427F-FE7AC622681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9654;p30">
                <a:extLst>
                  <a:ext uri="{FF2B5EF4-FFF2-40B4-BE49-F238E27FC236}">
                    <a16:creationId xmlns:a16="http://schemas.microsoft.com/office/drawing/2014/main" id="{754F3DB9-1A4C-65FF-0B10-356319CA079B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9655;p30">
                <a:extLst>
                  <a:ext uri="{FF2B5EF4-FFF2-40B4-BE49-F238E27FC236}">
                    <a16:creationId xmlns:a16="http://schemas.microsoft.com/office/drawing/2014/main" id="{17B6A6BB-7833-8F35-F6F6-163CE8DA74C9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9656;p30">
                <a:extLst>
                  <a:ext uri="{FF2B5EF4-FFF2-40B4-BE49-F238E27FC236}">
                    <a16:creationId xmlns:a16="http://schemas.microsoft.com/office/drawing/2014/main" id="{A960581B-333E-13A0-FB1F-A2680D7712A4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9657;p30">
                <a:extLst>
                  <a:ext uri="{FF2B5EF4-FFF2-40B4-BE49-F238E27FC236}">
                    <a16:creationId xmlns:a16="http://schemas.microsoft.com/office/drawing/2014/main" id="{991D0C36-9151-568E-64E0-867B3ACEFA6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9658;p30">
                <a:extLst>
                  <a:ext uri="{FF2B5EF4-FFF2-40B4-BE49-F238E27FC236}">
                    <a16:creationId xmlns:a16="http://schemas.microsoft.com/office/drawing/2014/main" id="{F828B810-1C6A-6D2D-DD1E-E203A28BF072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9659;p30">
                <a:extLst>
                  <a:ext uri="{FF2B5EF4-FFF2-40B4-BE49-F238E27FC236}">
                    <a16:creationId xmlns:a16="http://schemas.microsoft.com/office/drawing/2014/main" id="{47F3BF30-BEFA-855B-649B-0C3DB152BD93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9660;p30">
                <a:extLst>
                  <a:ext uri="{FF2B5EF4-FFF2-40B4-BE49-F238E27FC236}">
                    <a16:creationId xmlns:a16="http://schemas.microsoft.com/office/drawing/2014/main" id="{CFED5FCA-4BFF-82DF-1C20-F1B49FF9347F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9661;p30">
                <a:extLst>
                  <a:ext uri="{FF2B5EF4-FFF2-40B4-BE49-F238E27FC236}">
                    <a16:creationId xmlns:a16="http://schemas.microsoft.com/office/drawing/2014/main" id="{88A07D0B-B6EE-22DB-D04E-7096B3E4BA70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9662;p30">
                <a:extLst>
                  <a:ext uri="{FF2B5EF4-FFF2-40B4-BE49-F238E27FC236}">
                    <a16:creationId xmlns:a16="http://schemas.microsoft.com/office/drawing/2014/main" id="{D26673B7-2027-13C1-C7BF-60D218D3CF01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9663;p30">
                <a:extLst>
                  <a:ext uri="{FF2B5EF4-FFF2-40B4-BE49-F238E27FC236}">
                    <a16:creationId xmlns:a16="http://schemas.microsoft.com/office/drawing/2014/main" id="{CCFA6BE2-4869-727F-5166-EBFA8A7ED5F8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9664;p30">
                <a:extLst>
                  <a:ext uri="{FF2B5EF4-FFF2-40B4-BE49-F238E27FC236}">
                    <a16:creationId xmlns:a16="http://schemas.microsoft.com/office/drawing/2014/main" id="{25D320CC-8778-22EF-5D80-3F733022009B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9665;p30">
                <a:extLst>
                  <a:ext uri="{FF2B5EF4-FFF2-40B4-BE49-F238E27FC236}">
                    <a16:creationId xmlns:a16="http://schemas.microsoft.com/office/drawing/2014/main" id="{ADEE9948-9695-C306-0A61-852FB7DAF2AE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9666;p30">
                <a:extLst>
                  <a:ext uri="{FF2B5EF4-FFF2-40B4-BE49-F238E27FC236}">
                    <a16:creationId xmlns:a16="http://schemas.microsoft.com/office/drawing/2014/main" id="{22603775-47DF-0DB2-421A-DAF46D17DFFF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9667;p30">
                <a:extLst>
                  <a:ext uri="{FF2B5EF4-FFF2-40B4-BE49-F238E27FC236}">
                    <a16:creationId xmlns:a16="http://schemas.microsoft.com/office/drawing/2014/main" id="{DE63EB23-4008-2FE2-3FEA-AD1164C9AA4E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9668;p30">
                <a:extLst>
                  <a:ext uri="{FF2B5EF4-FFF2-40B4-BE49-F238E27FC236}">
                    <a16:creationId xmlns:a16="http://schemas.microsoft.com/office/drawing/2014/main" id="{0F1750E6-8CF8-814D-BEE6-633A48FD47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9669;p30">
                <a:extLst>
                  <a:ext uri="{FF2B5EF4-FFF2-40B4-BE49-F238E27FC236}">
                    <a16:creationId xmlns:a16="http://schemas.microsoft.com/office/drawing/2014/main" id="{506417C3-30ED-6B51-73CB-63584F13B6D9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9670;p30">
                <a:extLst>
                  <a:ext uri="{FF2B5EF4-FFF2-40B4-BE49-F238E27FC236}">
                    <a16:creationId xmlns:a16="http://schemas.microsoft.com/office/drawing/2014/main" id="{1724EEA0-FAC8-9710-F76E-FF2B4737DC08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9671;p30">
                <a:extLst>
                  <a:ext uri="{FF2B5EF4-FFF2-40B4-BE49-F238E27FC236}">
                    <a16:creationId xmlns:a16="http://schemas.microsoft.com/office/drawing/2014/main" id="{98FD626E-33D3-91AC-E246-961F502CA959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9672;p30">
                <a:extLst>
                  <a:ext uri="{FF2B5EF4-FFF2-40B4-BE49-F238E27FC236}">
                    <a16:creationId xmlns:a16="http://schemas.microsoft.com/office/drawing/2014/main" id="{E1E6310E-F4B5-8ECA-E5B8-C5AC8C733CA5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9673;p30">
                <a:extLst>
                  <a:ext uri="{FF2B5EF4-FFF2-40B4-BE49-F238E27FC236}">
                    <a16:creationId xmlns:a16="http://schemas.microsoft.com/office/drawing/2014/main" id="{1BD7E4D0-32A9-7E88-08AC-A901EFFC38C0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9674;p30">
                <a:extLst>
                  <a:ext uri="{FF2B5EF4-FFF2-40B4-BE49-F238E27FC236}">
                    <a16:creationId xmlns:a16="http://schemas.microsoft.com/office/drawing/2014/main" id="{B2A35FB6-4856-19F3-791B-364F16E3540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9675;p30">
                <a:extLst>
                  <a:ext uri="{FF2B5EF4-FFF2-40B4-BE49-F238E27FC236}">
                    <a16:creationId xmlns:a16="http://schemas.microsoft.com/office/drawing/2014/main" id="{948F6DD3-3171-801D-36C2-4B736ABCE2B2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9676;p30">
                <a:extLst>
                  <a:ext uri="{FF2B5EF4-FFF2-40B4-BE49-F238E27FC236}">
                    <a16:creationId xmlns:a16="http://schemas.microsoft.com/office/drawing/2014/main" id="{BD601CA8-9DD0-2B42-1CA3-6ACFF8337252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9677;p30">
                <a:extLst>
                  <a:ext uri="{FF2B5EF4-FFF2-40B4-BE49-F238E27FC236}">
                    <a16:creationId xmlns:a16="http://schemas.microsoft.com/office/drawing/2014/main" id="{B868B87E-3B1F-FEA7-8245-25972D3B1DBB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9678;p30">
                <a:extLst>
                  <a:ext uri="{FF2B5EF4-FFF2-40B4-BE49-F238E27FC236}">
                    <a16:creationId xmlns:a16="http://schemas.microsoft.com/office/drawing/2014/main" id="{0A4A4567-98F0-3B33-224C-28BE02CC88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9679;p30">
                <a:extLst>
                  <a:ext uri="{FF2B5EF4-FFF2-40B4-BE49-F238E27FC236}">
                    <a16:creationId xmlns:a16="http://schemas.microsoft.com/office/drawing/2014/main" id="{95438BA3-5D12-B146-A7C1-ABC8140E318A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9680;p30">
                <a:extLst>
                  <a:ext uri="{FF2B5EF4-FFF2-40B4-BE49-F238E27FC236}">
                    <a16:creationId xmlns:a16="http://schemas.microsoft.com/office/drawing/2014/main" id="{3C72A72F-8DF0-443C-952B-89BB5A4945F7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9681;p30">
                <a:extLst>
                  <a:ext uri="{FF2B5EF4-FFF2-40B4-BE49-F238E27FC236}">
                    <a16:creationId xmlns:a16="http://schemas.microsoft.com/office/drawing/2014/main" id="{2B3E1204-533F-41BD-9ABC-A1A2E62A5CEE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9682;p30">
                <a:extLst>
                  <a:ext uri="{FF2B5EF4-FFF2-40B4-BE49-F238E27FC236}">
                    <a16:creationId xmlns:a16="http://schemas.microsoft.com/office/drawing/2014/main" id="{FAF688F5-86AD-7B0C-0E33-2ABFD569CEAE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9683;p30">
                <a:extLst>
                  <a:ext uri="{FF2B5EF4-FFF2-40B4-BE49-F238E27FC236}">
                    <a16:creationId xmlns:a16="http://schemas.microsoft.com/office/drawing/2014/main" id="{665D1A67-DC56-CD95-3F8C-5E2C93CA9F2A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9684;p30">
                <a:extLst>
                  <a:ext uri="{FF2B5EF4-FFF2-40B4-BE49-F238E27FC236}">
                    <a16:creationId xmlns:a16="http://schemas.microsoft.com/office/drawing/2014/main" id="{5970FB50-5F5D-AC3F-5B52-DE5D9C71BE97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9685;p30">
                <a:extLst>
                  <a:ext uri="{FF2B5EF4-FFF2-40B4-BE49-F238E27FC236}">
                    <a16:creationId xmlns:a16="http://schemas.microsoft.com/office/drawing/2014/main" id="{E27DB97E-570B-A391-42DE-0E933655DCE2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9686;p30">
                <a:extLst>
                  <a:ext uri="{FF2B5EF4-FFF2-40B4-BE49-F238E27FC236}">
                    <a16:creationId xmlns:a16="http://schemas.microsoft.com/office/drawing/2014/main" id="{295DA2D7-5FD7-A5D5-B354-69283EF1D528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9687;p30">
                <a:extLst>
                  <a:ext uri="{FF2B5EF4-FFF2-40B4-BE49-F238E27FC236}">
                    <a16:creationId xmlns:a16="http://schemas.microsoft.com/office/drawing/2014/main" id="{8E9D8D74-8201-C444-B24E-326B67AD74B1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9688;p30">
                <a:extLst>
                  <a:ext uri="{FF2B5EF4-FFF2-40B4-BE49-F238E27FC236}">
                    <a16:creationId xmlns:a16="http://schemas.microsoft.com/office/drawing/2014/main" id="{579F4932-B82E-FF96-6D05-E7E643C0D344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9689;p30">
                <a:extLst>
                  <a:ext uri="{FF2B5EF4-FFF2-40B4-BE49-F238E27FC236}">
                    <a16:creationId xmlns:a16="http://schemas.microsoft.com/office/drawing/2014/main" id="{5E88D984-314C-F820-E69E-12EB07E47059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9690;p30">
                <a:extLst>
                  <a:ext uri="{FF2B5EF4-FFF2-40B4-BE49-F238E27FC236}">
                    <a16:creationId xmlns:a16="http://schemas.microsoft.com/office/drawing/2014/main" id="{C588C52E-E5C3-003E-2408-CD6AE7A86B62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9691;p30">
                <a:extLst>
                  <a:ext uri="{FF2B5EF4-FFF2-40B4-BE49-F238E27FC236}">
                    <a16:creationId xmlns:a16="http://schemas.microsoft.com/office/drawing/2014/main" id="{A61895EC-DACC-C269-A710-AD35C5BEDEEA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9692;p30">
                <a:extLst>
                  <a:ext uri="{FF2B5EF4-FFF2-40B4-BE49-F238E27FC236}">
                    <a16:creationId xmlns:a16="http://schemas.microsoft.com/office/drawing/2014/main" id="{FB220541-3E1C-EDD0-9315-8AE82B804A89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9693;p30">
                <a:extLst>
                  <a:ext uri="{FF2B5EF4-FFF2-40B4-BE49-F238E27FC236}">
                    <a16:creationId xmlns:a16="http://schemas.microsoft.com/office/drawing/2014/main" id="{1159C4F6-004D-5877-CFF7-F6880BA28BCA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9694;p30">
                <a:extLst>
                  <a:ext uri="{FF2B5EF4-FFF2-40B4-BE49-F238E27FC236}">
                    <a16:creationId xmlns:a16="http://schemas.microsoft.com/office/drawing/2014/main" id="{0B86A96C-FEF0-BBE6-9E0C-5E7042CBB8F0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9695;p30">
                <a:extLst>
                  <a:ext uri="{FF2B5EF4-FFF2-40B4-BE49-F238E27FC236}">
                    <a16:creationId xmlns:a16="http://schemas.microsoft.com/office/drawing/2014/main" id="{649112C5-F450-77F5-C443-D06AA75B2C4E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9696;p30">
                <a:extLst>
                  <a:ext uri="{FF2B5EF4-FFF2-40B4-BE49-F238E27FC236}">
                    <a16:creationId xmlns:a16="http://schemas.microsoft.com/office/drawing/2014/main" id="{4D49D0C1-E637-6299-4F79-2C5A9C31FFE0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9697;p30">
                <a:extLst>
                  <a:ext uri="{FF2B5EF4-FFF2-40B4-BE49-F238E27FC236}">
                    <a16:creationId xmlns:a16="http://schemas.microsoft.com/office/drawing/2014/main" id="{E185A2FA-F022-0E7C-F904-C19DEEF753EC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9698;p30">
                <a:extLst>
                  <a:ext uri="{FF2B5EF4-FFF2-40B4-BE49-F238E27FC236}">
                    <a16:creationId xmlns:a16="http://schemas.microsoft.com/office/drawing/2014/main" id="{B74EA11B-5C7B-6951-E65A-C9AB4B884C1F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9699;p30">
                <a:extLst>
                  <a:ext uri="{FF2B5EF4-FFF2-40B4-BE49-F238E27FC236}">
                    <a16:creationId xmlns:a16="http://schemas.microsoft.com/office/drawing/2014/main" id="{2CCDA8AA-700B-6C4B-D58B-3BD25DB02E44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9700;p30">
                <a:extLst>
                  <a:ext uri="{FF2B5EF4-FFF2-40B4-BE49-F238E27FC236}">
                    <a16:creationId xmlns:a16="http://schemas.microsoft.com/office/drawing/2014/main" id="{E350D353-9220-D3BC-8531-FF02D53C390D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9701;p30">
                <a:extLst>
                  <a:ext uri="{FF2B5EF4-FFF2-40B4-BE49-F238E27FC236}">
                    <a16:creationId xmlns:a16="http://schemas.microsoft.com/office/drawing/2014/main" id="{605A167C-0D6B-202C-3C01-C110A9EFDCA7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9702;p30">
                <a:extLst>
                  <a:ext uri="{FF2B5EF4-FFF2-40B4-BE49-F238E27FC236}">
                    <a16:creationId xmlns:a16="http://schemas.microsoft.com/office/drawing/2014/main" id="{30E8BE69-E128-FAFB-E0F8-5A2E97252D9F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9703;p30">
                <a:extLst>
                  <a:ext uri="{FF2B5EF4-FFF2-40B4-BE49-F238E27FC236}">
                    <a16:creationId xmlns:a16="http://schemas.microsoft.com/office/drawing/2014/main" id="{CD5ADC4D-F2A7-D6B1-178F-B4DB149E8BC3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9704;p30">
                <a:extLst>
                  <a:ext uri="{FF2B5EF4-FFF2-40B4-BE49-F238E27FC236}">
                    <a16:creationId xmlns:a16="http://schemas.microsoft.com/office/drawing/2014/main" id="{966D661E-7358-3430-3893-758840E2C2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9705;p30">
                <a:extLst>
                  <a:ext uri="{FF2B5EF4-FFF2-40B4-BE49-F238E27FC236}">
                    <a16:creationId xmlns:a16="http://schemas.microsoft.com/office/drawing/2014/main" id="{FCF39CBA-C19F-49E6-B545-429755736645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9706;p30">
                <a:extLst>
                  <a:ext uri="{FF2B5EF4-FFF2-40B4-BE49-F238E27FC236}">
                    <a16:creationId xmlns:a16="http://schemas.microsoft.com/office/drawing/2014/main" id="{4C2C7946-50A7-17E0-0F06-3E37B802FC00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9707;p30">
                <a:extLst>
                  <a:ext uri="{FF2B5EF4-FFF2-40B4-BE49-F238E27FC236}">
                    <a16:creationId xmlns:a16="http://schemas.microsoft.com/office/drawing/2014/main" id="{CDA6F91E-C785-813A-02AB-1A793D5B47D6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9708;p30">
                <a:extLst>
                  <a:ext uri="{FF2B5EF4-FFF2-40B4-BE49-F238E27FC236}">
                    <a16:creationId xmlns:a16="http://schemas.microsoft.com/office/drawing/2014/main" id="{19CE015C-B408-0592-6661-4EB4A4F3466E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9709;p30">
                <a:extLst>
                  <a:ext uri="{FF2B5EF4-FFF2-40B4-BE49-F238E27FC236}">
                    <a16:creationId xmlns:a16="http://schemas.microsoft.com/office/drawing/2014/main" id="{729BD1C6-6A90-E267-91F5-774325C6F35C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9710;p30">
                <a:extLst>
                  <a:ext uri="{FF2B5EF4-FFF2-40B4-BE49-F238E27FC236}">
                    <a16:creationId xmlns:a16="http://schemas.microsoft.com/office/drawing/2014/main" id="{44031DDD-A218-7602-839A-4ACAB139FB5D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9711;p30">
                <a:extLst>
                  <a:ext uri="{FF2B5EF4-FFF2-40B4-BE49-F238E27FC236}">
                    <a16:creationId xmlns:a16="http://schemas.microsoft.com/office/drawing/2014/main" id="{50F3D093-1B3A-D53A-E5FC-12B7E28FD6E7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9712;p30">
                <a:extLst>
                  <a:ext uri="{FF2B5EF4-FFF2-40B4-BE49-F238E27FC236}">
                    <a16:creationId xmlns:a16="http://schemas.microsoft.com/office/drawing/2014/main" id="{2C1BBAEE-CD22-0A0C-4989-6483762DDE3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9713;p30">
                <a:extLst>
                  <a:ext uri="{FF2B5EF4-FFF2-40B4-BE49-F238E27FC236}">
                    <a16:creationId xmlns:a16="http://schemas.microsoft.com/office/drawing/2014/main" id="{4A0969A7-B2DF-E8B9-7769-149820563391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9714;p30">
                <a:extLst>
                  <a:ext uri="{FF2B5EF4-FFF2-40B4-BE49-F238E27FC236}">
                    <a16:creationId xmlns:a16="http://schemas.microsoft.com/office/drawing/2014/main" id="{066CBF51-0AED-28BF-D4C0-58598F442667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9715;p30">
                <a:extLst>
                  <a:ext uri="{FF2B5EF4-FFF2-40B4-BE49-F238E27FC236}">
                    <a16:creationId xmlns:a16="http://schemas.microsoft.com/office/drawing/2014/main" id="{A6CBBEEF-342C-D7D0-8A04-C317F7B464A5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9716;p30">
                <a:extLst>
                  <a:ext uri="{FF2B5EF4-FFF2-40B4-BE49-F238E27FC236}">
                    <a16:creationId xmlns:a16="http://schemas.microsoft.com/office/drawing/2014/main" id="{0FAB6808-84E4-342E-CAAA-3FA49F68E7C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9717;p30">
                <a:extLst>
                  <a:ext uri="{FF2B5EF4-FFF2-40B4-BE49-F238E27FC236}">
                    <a16:creationId xmlns:a16="http://schemas.microsoft.com/office/drawing/2014/main" id="{16FCAE9F-0186-546D-72EB-84EDC566E1AA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9718;p30">
                <a:extLst>
                  <a:ext uri="{FF2B5EF4-FFF2-40B4-BE49-F238E27FC236}">
                    <a16:creationId xmlns:a16="http://schemas.microsoft.com/office/drawing/2014/main" id="{D8D00AB7-5046-5633-D3E4-85F71A80472A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9719;p30">
                <a:extLst>
                  <a:ext uri="{FF2B5EF4-FFF2-40B4-BE49-F238E27FC236}">
                    <a16:creationId xmlns:a16="http://schemas.microsoft.com/office/drawing/2014/main" id="{78EB9AF2-D5E4-416C-DA2E-F1C31C11A1F1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9720;p30">
                <a:extLst>
                  <a:ext uri="{FF2B5EF4-FFF2-40B4-BE49-F238E27FC236}">
                    <a16:creationId xmlns:a16="http://schemas.microsoft.com/office/drawing/2014/main" id="{8356F02F-452D-F7D7-F63F-9CB7BE10D13A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9721;p30">
                <a:extLst>
                  <a:ext uri="{FF2B5EF4-FFF2-40B4-BE49-F238E27FC236}">
                    <a16:creationId xmlns:a16="http://schemas.microsoft.com/office/drawing/2014/main" id="{AED1F0FD-432E-24BD-BDA4-6528D38376F8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9722;p30">
                <a:extLst>
                  <a:ext uri="{FF2B5EF4-FFF2-40B4-BE49-F238E27FC236}">
                    <a16:creationId xmlns:a16="http://schemas.microsoft.com/office/drawing/2014/main" id="{281B2B67-156F-B865-E0EB-A0B2EAFAF15F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9723;p30">
                <a:extLst>
                  <a:ext uri="{FF2B5EF4-FFF2-40B4-BE49-F238E27FC236}">
                    <a16:creationId xmlns:a16="http://schemas.microsoft.com/office/drawing/2014/main" id="{79D52A54-47A8-C86A-DEBB-F4D138E85F2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9724;p30">
                <a:extLst>
                  <a:ext uri="{FF2B5EF4-FFF2-40B4-BE49-F238E27FC236}">
                    <a16:creationId xmlns:a16="http://schemas.microsoft.com/office/drawing/2014/main" id="{20435BB1-F337-94AD-E372-87EFFF452EA2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9725;p30">
                <a:extLst>
                  <a:ext uri="{FF2B5EF4-FFF2-40B4-BE49-F238E27FC236}">
                    <a16:creationId xmlns:a16="http://schemas.microsoft.com/office/drawing/2014/main" id="{2F5FD61B-4D21-2BC8-04D9-66B1685ED785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9726;p30">
                <a:extLst>
                  <a:ext uri="{FF2B5EF4-FFF2-40B4-BE49-F238E27FC236}">
                    <a16:creationId xmlns:a16="http://schemas.microsoft.com/office/drawing/2014/main" id="{2DFF9C45-FC3B-46D0-D6C5-F2B44538BEE5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9727;p30">
                <a:extLst>
                  <a:ext uri="{FF2B5EF4-FFF2-40B4-BE49-F238E27FC236}">
                    <a16:creationId xmlns:a16="http://schemas.microsoft.com/office/drawing/2014/main" id="{DBC389EE-FE6F-ED64-DCB1-195D4265ADAF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9728;p30">
                <a:extLst>
                  <a:ext uri="{FF2B5EF4-FFF2-40B4-BE49-F238E27FC236}">
                    <a16:creationId xmlns:a16="http://schemas.microsoft.com/office/drawing/2014/main" id="{D7ED11D4-D545-4C88-2EF6-D4AFB5A81736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2" name="Google Shape;9729;p30">
              <a:extLst>
                <a:ext uri="{FF2B5EF4-FFF2-40B4-BE49-F238E27FC236}">
                  <a16:creationId xmlns:a16="http://schemas.microsoft.com/office/drawing/2014/main" id="{0F7A9D9F-3553-3A18-83CE-A59CDD1E2514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0933" name="Google Shape;9730;p30">
                <a:extLst>
                  <a:ext uri="{FF2B5EF4-FFF2-40B4-BE49-F238E27FC236}">
                    <a16:creationId xmlns:a16="http://schemas.microsoft.com/office/drawing/2014/main" id="{95480159-91E8-BDA1-7922-CCEDD14A17D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9731;p30">
                <a:extLst>
                  <a:ext uri="{FF2B5EF4-FFF2-40B4-BE49-F238E27FC236}">
                    <a16:creationId xmlns:a16="http://schemas.microsoft.com/office/drawing/2014/main" id="{F935B649-9F16-258E-F124-18629EF7FE00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9732;p30">
                <a:extLst>
                  <a:ext uri="{FF2B5EF4-FFF2-40B4-BE49-F238E27FC236}">
                    <a16:creationId xmlns:a16="http://schemas.microsoft.com/office/drawing/2014/main" id="{F42F1088-BAE7-3615-6EE8-4C045B909D67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9733;p30">
                <a:extLst>
                  <a:ext uri="{FF2B5EF4-FFF2-40B4-BE49-F238E27FC236}">
                    <a16:creationId xmlns:a16="http://schemas.microsoft.com/office/drawing/2014/main" id="{8850533B-252F-D828-7BAB-CAE5B84EF2D9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9734;p30">
                <a:extLst>
                  <a:ext uri="{FF2B5EF4-FFF2-40B4-BE49-F238E27FC236}">
                    <a16:creationId xmlns:a16="http://schemas.microsoft.com/office/drawing/2014/main" id="{B470F9F8-2DE7-5039-DF0B-4FE72782239F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9735;p30">
                <a:extLst>
                  <a:ext uri="{FF2B5EF4-FFF2-40B4-BE49-F238E27FC236}">
                    <a16:creationId xmlns:a16="http://schemas.microsoft.com/office/drawing/2014/main" id="{A30803C3-F146-5C99-693D-A26936E4979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9736;p30">
                <a:extLst>
                  <a:ext uri="{FF2B5EF4-FFF2-40B4-BE49-F238E27FC236}">
                    <a16:creationId xmlns:a16="http://schemas.microsoft.com/office/drawing/2014/main" id="{B9968C72-2F91-6241-75FB-2EFD94BC02B5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9737;p30">
                <a:extLst>
                  <a:ext uri="{FF2B5EF4-FFF2-40B4-BE49-F238E27FC236}">
                    <a16:creationId xmlns:a16="http://schemas.microsoft.com/office/drawing/2014/main" id="{76E88AD0-7B7A-D99B-FE47-8A14BE3287C7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9738;p30">
                <a:extLst>
                  <a:ext uri="{FF2B5EF4-FFF2-40B4-BE49-F238E27FC236}">
                    <a16:creationId xmlns:a16="http://schemas.microsoft.com/office/drawing/2014/main" id="{178A62DF-472F-8CF9-D38D-5781B024630E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9739;p30">
                <a:extLst>
                  <a:ext uri="{FF2B5EF4-FFF2-40B4-BE49-F238E27FC236}">
                    <a16:creationId xmlns:a16="http://schemas.microsoft.com/office/drawing/2014/main" id="{E7BE554B-146F-527A-906F-0210AC52D2FB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9740;p30">
                <a:extLst>
                  <a:ext uri="{FF2B5EF4-FFF2-40B4-BE49-F238E27FC236}">
                    <a16:creationId xmlns:a16="http://schemas.microsoft.com/office/drawing/2014/main" id="{2A5ABB4D-68FC-5018-55BC-2CD0B0BC8C4D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9741;p30">
                <a:extLst>
                  <a:ext uri="{FF2B5EF4-FFF2-40B4-BE49-F238E27FC236}">
                    <a16:creationId xmlns:a16="http://schemas.microsoft.com/office/drawing/2014/main" id="{C656587A-F9A6-FF7E-9673-B6847CD1DF5C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9742;p30">
                <a:extLst>
                  <a:ext uri="{FF2B5EF4-FFF2-40B4-BE49-F238E27FC236}">
                    <a16:creationId xmlns:a16="http://schemas.microsoft.com/office/drawing/2014/main" id="{03019FCE-483A-4F7C-F352-1DF5C1CC4036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9743;p30">
                <a:extLst>
                  <a:ext uri="{FF2B5EF4-FFF2-40B4-BE49-F238E27FC236}">
                    <a16:creationId xmlns:a16="http://schemas.microsoft.com/office/drawing/2014/main" id="{666A3932-C0DD-C38E-D037-61860D186C55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9744;p30">
                <a:extLst>
                  <a:ext uri="{FF2B5EF4-FFF2-40B4-BE49-F238E27FC236}">
                    <a16:creationId xmlns:a16="http://schemas.microsoft.com/office/drawing/2014/main" id="{1EFE7CFE-0660-57A2-CFEF-A9AB8C968640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9745;p30">
                <a:extLst>
                  <a:ext uri="{FF2B5EF4-FFF2-40B4-BE49-F238E27FC236}">
                    <a16:creationId xmlns:a16="http://schemas.microsoft.com/office/drawing/2014/main" id="{63566EC0-96BE-B40E-63C8-FF2640150920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9746;p30">
                <a:extLst>
                  <a:ext uri="{FF2B5EF4-FFF2-40B4-BE49-F238E27FC236}">
                    <a16:creationId xmlns:a16="http://schemas.microsoft.com/office/drawing/2014/main" id="{97C6163E-7948-2EE6-D41F-A36629C5072E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9747;p30">
                <a:extLst>
                  <a:ext uri="{FF2B5EF4-FFF2-40B4-BE49-F238E27FC236}">
                    <a16:creationId xmlns:a16="http://schemas.microsoft.com/office/drawing/2014/main" id="{83D6325B-CBEB-75D1-D34B-E3AD16844D12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9748;p30">
                <a:extLst>
                  <a:ext uri="{FF2B5EF4-FFF2-40B4-BE49-F238E27FC236}">
                    <a16:creationId xmlns:a16="http://schemas.microsoft.com/office/drawing/2014/main" id="{E66EB386-9CA5-5B64-F5CF-2CC4356BB16A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9749;p30">
                <a:extLst>
                  <a:ext uri="{FF2B5EF4-FFF2-40B4-BE49-F238E27FC236}">
                    <a16:creationId xmlns:a16="http://schemas.microsoft.com/office/drawing/2014/main" id="{7BE55E65-547B-D0F5-E3F5-7814FC13FF8E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9750;p30">
                <a:extLst>
                  <a:ext uri="{FF2B5EF4-FFF2-40B4-BE49-F238E27FC236}">
                    <a16:creationId xmlns:a16="http://schemas.microsoft.com/office/drawing/2014/main" id="{5BB6C715-530B-4A0A-15DB-0ED93A81DF64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9751;p30">
                <a:extLst>
                  <a:ext uri="{FF2B5EF4-FFF2-40B4-BE49-F238E27FC236}">
                    <a16:creationId xmlns:a16="http://schemas.microsoft.com/office/drawing/2014/main" id="{7C7EA302-4B44-FBD2-166C-B56C48FAECE1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9752;p30">
                <a:extLst>
                  <a:ext uri="{FF2B5EF4-FFF2-40B4-BE49-F238E27FC236}">
                    <a16:creationId xmlns:a16="http://schemas.microsoft.com/office/drawing/2014/main" id="{E4F9BBDB-F4D9-73DA-7C50-4D2717A37D74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9753;p30">
                <a:extLst>
                  <a:ext uri="{FF2B5EF4-FFF2-40B4-BE49-F238E27FC236}">
                    <a16:creationId xmlns:a16="http://schemas.microsoft.com/office/drawing/2014/main" id="{07F152CD-63F7-F58C-0F4D-93D1BA065C22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9754;p30">
                <a:extLst>
                  <a:ext uri="{FF2B5EF4-FFF2-40B4-BE49-F238E27FC236}">
                    <a16:creationId xmlns:a16="http://schemas.microsoft.com/office/drawing/2014/main" id="{DF26388A-6157-3E9E-68B0-CFBAF693E329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9755;p30">
                <a:extLst>
                  <a:ext uri="{FF2B5EF4-FFF2-40B4-BE49-F238E27FC236}">
                    <a16:creationId xmlns:a16="http://schemas.microsoft.com/office/drawing/2014/main" id="{E3886873-A44B-0EF6-6F8D-C5C2E757FC4E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9756;p30">
                <a:extLst>
                  <a:ext uri="{FF2B5EF4-FFF2-40B4-BE49-F238E27FC236}">
                    <a16:creationId xmlns:a16="http://schemas.microsoft.com/office/drawing/2014/main" id="{0B549689-5401-39EA-9166-F4B7C2E12591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9757;p30">
                <a:extLst>
                  <a:ext uri="{FF2B5EF4-FFF2-40B4-BE49-F238E27FC236}">
                    <a16:creationId xmlns:a16="http://schemas.microsoft.com/office/drawing/2014/main" id="{E4D2B5B7-4FAD-B453-2620-6C40AD75CC15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9758;p30">
                <a:extLst>
                  <a:ext uri="{FF2B5EF4-FFF2-40B4-BE49-F238E27FC236}">
                    <a16:creationId xmlns:a16="http://schemas.microsoft.com/office/drawing/2014/main" id="{43F28058-028D-4EC0-A029-CF5E9506617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9759;p30">
                <a:extLst>
                  <a:ext uri="{FF2B5EF4-FFF2-40B4-BE49-F238E27FC236}">
                    <a16:creationId xmlns:a16="http://schemas.microsoft.com/office/drawing/2014/main" id="{462FE8C7-EA5B-122F-B832-672BD3AE3AF8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9760;p30">
                <a:extLst>
                  <a:ext uri="{FF2B5EF4-FFF2-40B4-BE49-F238E27FC236}">
                    <a16:creationId xmlns:a16="http://schemas.microsoft.com/office/drawing/2014/main" id="{CE7CB0BA-4442-067D-0F9C-141664CC2912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9761;p30">
                <a:extLst>
                  <a:ext uri="{FF2B5EF4-FFF2-40B4-BE49-F238E27FC236}">
                    <a16:creationId xmlns:a16="http://schemas.microsoft.com/office/drawing/2014/main" id="{C4CA61F8-0ADA-308D-4C85-D479857C664E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9762;p30">
                <a:extLst>
                  <a:ext uri="{FF2B5EF4-FFF2-40B4-BE49-F238E27FC236}">
                    <a16:creationId xmlns:a16="http://schemas.microsoft.com/office/drawing/2014/main" id="{67DF556F-C8E6-B85C-D992-F2384A3C5BEE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9763;p30">
                <a:extLst>
                  <a:ext uri="{FF2B5EF4-FFF2-40B4-BE49-F238E27FC236}">
                    <a16:creationId xmlns:a16="http://schemas.microsoft.com/office/drawing/2014/main" id="{E3B3FEC9-320D-02BE-2452-5B7F33092CC0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9764;p30">
                <a:extLst>
                  <a:ext uri="{FF2B5EF4-FFF2-40B4-BE49-F238E27FC236}">
                    <a16:creationId xmlns:a16="http://schemas.microsoft.com/office/drawing/2014/main" id="{092E279A-467A-0BF7-727E-1634DA45017E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9765;p30">
                <a:extLst>
                  <a:ext uri="{FF2B5EF4-FFF2-40B4-BE49-F238E27FC236}">
                    <a16:creationId xmlns:a16="http://schemas.microsoft.com/office/drawing/2014/main" id="{124C4F53-0027-7897-6403-35BDAF0BAC70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9766;p30">
                <a:extLst>
                  <a:ext uri="{FF2B5EF4-FFF2-40B4-BE49-F238E27FC236}">
                    <a16:creationId xmlns:a16="http://schemas.microsoft.com/office/drawing/2014/main" id="{DA565080-F425-5F6F-42D4-C4E36F7B251D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9767;p30">
                <a:extLst>
                  <a:ext uri="{FF2B5EF4-FFF2-40B4-BE49-F238E27FC236}">
                    <a16:creationId xmlns:a16="http://schemas.microsoft.com/office/drawing/2014/main" id="{671B4592-2F5B-3703-4508-07E59EA8C10B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9768;p30">
                <a:extLst>
                  <a:ext uri="{FF2B5EF4-FFF2-40B4-BE49-F238E27FC236}">
                    <a16:creationId xmlns:a16="http://schemas.microsoft.com/office/drawing/2014/main" id="{DC6B0A34-4A1C-91DC-48F0-229C7FAEACDD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9769;p30">
                <a:extLst>
                  <a:ext uri="{FF2B5EF4-FFF2-40B4-BE49-F238E27FC236}">
                    <a16:creationId xmlns:a16="http://schemas.microsoft.com/office/drawing/2014/main" id="{4CEC4D26-CBA9-8914-315E-21BEB39A7B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9770;p30">
                <a:extLst>
                  <a:ext uri="{FF2B5EF4-FFF2-40B4-BE49-F238E27FC236}">
                    <a16:creationId xmlns:a16="http://schemas.microsoft.com/office/drawing/2014/main" id="{96284EC2-098A-82BC-81CF-1AA57774251D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9771;p30">
                <a:extLst>
                  <a:ext uri="{FF2B5EF4-FFF2-40B4-BE49-F238E27FC236}">
                    <a16:creationId xmlns:a16="http://schemas.microsoft.com/office/drawing/2014/main" id="{9B360D4A-C2DB-59BA-6852-80AC031ECE4C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9772;p30">
                <a:extLst>
                  <a:ext uri="{FF2B5EF4-FFF2-40B4-BE49-F238E27FC236}">
                    <a16:creationId xmlns:a16="http://schemas.microsoft.com/office/drawing/2014/main" id="{67F0A0B5-271B-C66B-3B64-80A0E26FEF4D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9773;p30">
                <a:extLst>
                  <a:ext uri="{FF2B5EF4-FFF2-40B4-BE49-F238E27FC236}">
                    <a16:creationId xmlns:a16="http://schemas.microsoft.com/office/drawing/2014/main" id="{51131B72-4C6D-DD5F-3618-0732FF19DC63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9774;p30">
                <a:extLst>
                  <a:ext uri="{FF2B5EF4-FFF2-40B4-BE49-F238E27FC236}">
                    <a16:creationId xmlns:a16="http://schemas.microsoft.com/office/drawing/2014/main" id="{4F9DC445-DC5C-DACE-A0F6-F7AD5490BA5A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9775;p30">
                <a:extLst>
                  <a:ext uri="{FF2B5EF4-FFF2-40B4-BE49-F238E27FC236}">
                    <a16:creationId xmlns:a16="http://schemas.microsoft.com/office/drawing/2014/main" id="{0FE2B122-57CF-AFDC-4F81-C00F4F6786AE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9776;p30">
                <a:extLst>
                  <a:ext uri="{FF2B5EF4-FFF2-40B4-BE49-F238E27FC236}">
                    <a16:creationId xmlns:a16="http://schemas.microsoft.com/office/drawing/2014/main" id="{C8851ED3-69B8-B0C9-7CF9-D8568F91BD14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9777;p30">
                <a:extLst>
                  <a:ext uri="{FF2B5EF4-FFF2-40B4-BE49-F238E27FC236}">
                    <a16:creationId xmlns:a16="http://schemas.microsoft.com/office/drawing/2014/main" id="{AE5274CE-B833-7244-EA73-71A044E0680A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9778;p30">
                <a:extLst>
                  <a:ext uri="{FF2B5EF4-FFF2-40B4-BE49-F238E27FC236}">
                    <a16:creationId xmlns:a16="http://schemas.microsoft.com/office/drawing/2014/main" id="{4559FA35-A008-273B-071E-5A311716D6A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9779;p30">
                <a:extLst>
                  <a:ext uri="{FF2B5EF4-FFF2-40B4-BE49-F238E27FC236}">
                    <a16:creationId xmlns:a16="http://schemas.microsoft.com/office/drawing/2014/main" id="{F18D00AA-B047-DE26-72B5-F3B35FD5F253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9780;p30">
                <a:extLst>
                  <a:ext uri="{FF2B5EF4-FFF2-40B4-BE49-F238E27FC236}">
                    <a16:creationId xmlns:a16="http://schemas.microsoft.com/office/drawing/2014/main" id="{E9C4E255-AAF6-4E02-191B-0B108FD74695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9781;p30">
                <a:extLst>
                  <a:ext uri="{FF2B5EF4-FFF2-40B4-BE49-F238E27FC236}">
                    <a16:creationId xmlns:a16="http://schemas.microsoft.com/office/drawing/2014/main" id="{185A7B19-CEC4-CBD5-F525-033505D61629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9782;p30">
                <a:extLst>
                  <a:ext uri="{FF2B5EF4-FFF2-40B4-BE49-F238E27FC236}">
                    <a16:creationId xmlns:a16="http://schemas.microsoft.com/office/drawing/2014/main" id="{20DA4D76-972F-5379-D99F-EE5A3396368E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9783;p30">
                <a:extLst>
                  <a:ext uri="{FF2B5EF4-FFF2-40B4-BE49-F238E27FC236}">
                    <a16:creationId xmlns:a16="http://schemas.microsoft.com/office/drawing/2014/main" id="{EF1F7464-3843-524D-D3EA-5C9ED1660169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9784;p30">
                <a:extLst>
                  <a:ext uri="{FF2B5EF4-FFF2-40B4-BE49-F238E27FC236}">
                    <a16:creationId xmlns:a16="http://schemas.microsoft.com/office/drawing/2014/main" id="{C4CBBEC5-8A87-F4E4-8927-AE4483AEABB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9785;p30">
                <a:extLst>
                  <a:ext uri="{FF2B5EF4-FFF2-40B4-BE49-F238E27FC236}">
                    <a16:creationId xmlns:a16="http://schemas.microsoft.com/office/drawing/2014/main" id="{91A7DCF3-685E-5B93-15E4-7B7D953CBD13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9786;p30">
                <a:extLst>
                  <a:ext uri="{FF2B5EF4-FFF2-40B4-BE49-F238E27FC236}">
                    <a16:creationId xmlns:a16="http://schemas.microsoft.com/office/drawing/2014/main" id="{8E3A30FC-E357-C516-2E0F-45456F7366AA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9787;p30">
                <a:extLst>
                  <a:ext uri="{FF2B5EF4-FFF2-40B4-BE49-F238E27FC236}">
                    <a16:creationId xmlns:a16="http://schemas.microsoft.com/office/drawing/2014/main" id="{197D3A80-8832-2787-7A1E-3675B9C0E788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9788;p30">
                <a:extLst>
                  <a:ext uri="{FF2B5EF4-FFF2-40B4-BE49-F238E27FC236}">
                    <a16:creationId xmlns:a16="http://schemas.microsoft.com/office/drawing/2014/main" id="{453B41C1-7519-AB9C-D6CF-809A6778B75A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9789;p30">
                <a:extLst>
                  <a:ext uri="{FF2B5EF4-FFF2-40B4-BE49-F238E27FC236}">
                    <a16:creationId xmlns:a16="http://schemas.microsoft.com/office/drawing/2014/main" id="{6BC682B8-B494-9E0D-5BFC-6D3D0E8F5E91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9790;p30">
                <a:extLst>
                  <a:ext uri="{FF2B5EF4-FFF2-40B4-BE49-F238E27FC236}">
                    <a16:creationId xmlns:a16="http://schemas.microsoft.com/office/drawing/2014/main" id="{1A021CDA-771B-C88B-C0E0-CF02916BCB0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9791;p30">
                <a:extLst>
                  <a:ext uri="{FF2B5EF4-FFF2-40B4-BE49-F238E27FC236}">
                    <a16:creationId xmlns:a16="http://schemas.microsoft.com/office/drawing/2014/main" id="{63962FE9-3782-366F-7FA7-244BCDEFBD31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9792;p30">
                <a:extLst>
                  <a:ext uri="{FF2B5EF4-FFF2-40B4-BE49-F238E27FC236}">
                    <a16:creationId xmlns:a16="http://schemas.microsoft.com/office/drawing/2014/main" id="{B6719909-C704-C9C0-5768-77993F1A2F05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9793;p30">
                <a:extLst>
                  <a:ext uri="{FF2B5EF4-FFF2-40B4-BE49-F238E27FC236}">
                    <a16:creationId xmlns:a16="http://schemas.microsoft.com/office/drawing/2014/main" id="{456FC3AF-0384-046B-0C5D-66BE38ABC1C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9794;p30">
                <a:extLst>
                  <a:ext uri="{FF2B5EF4-FFF2-40B4-BE49-F238E27FC236}">
                    <a16:creationId xmlns:a16="http://schemas.microsoft.com/office/drawing/2014/main" id="{14610537-E378-CE92-8FF4-114DD2EE97C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9795;p30">
                <a:extLst>
                  <a:ext uri="{FF2B5EF4-FFF2-40B4-BE49-F238E27FC236}">
                    <a16:creationId xmlns:a16="http://schemas.microsoft.com/office/drawing/2014/main" id="{2080DF43-8465-EA50-CEDA-0A7CC1C0BD55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9796;p30">
                <a:extLst>
                  <a:ext uri="{FF2B5EF4-FFF2-40B4-BE49-F238E27FC236}">
                    <a16:creationId xmlns:a16="http://schemas.microsoft.com/office/drawing/2014/main" id="{9F6C94A5-0414-403C-8E59-B2AD59A98DE2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9797;p30">
                <a:extLst>
                  <a:ext uri="{FF2B5EF4-FFF2-40B4-BE49-F238E27FC236}">
                    <a16:creationId xmlns:a16="http://schemas.microsoft.com/office/drawing/2014/main" id="{8E72C7EA-C843-B9BC-E20B-74F8DD0E8611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9798;p30">
                <a:extLst>
                  <a:ext uri="{FF2B5EF4-FFF2-40B4-BE49-F238E27FC236}">
                    <a16:creationId xmlns:a16="http://schemas.microsoft.com/office/drawing/2014/main" id="{939E5A5D-FA4C-4E7F-0C21-CF566DAE640E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9799;p30">
                <a:extLst>
                  <a:ext uri="{FF2B5EF4-FFF2-40B4-BE49-F238E27FC236}">
                    <a16:creationId xmlns:a16="http://schemas.microsoft.com/office/drawing/2014/main" id="{75637507-CEE8-8B0E-7CDA-E700A9FE97DC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9800;p30">
                <a:extLst>
                  <a:ext uri="{FF2B5EF4-FFF2-40B4-BE49-F238E27FC236}">
                    <a16:creationId xmlns:a16="http://schemas.microsoft.com/office/drawing/2014/main" id="{A3D8C60B-D4F5-AD24-7932-B23E59556ACB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9801;p30">
                <a:extLst>
                  <a:ext uri="{FF2B5EF4-FFF2-40B4-BE49-F238E27FC236}">
                    <a16:creationId xmlns:a16="http://schemas.microsoft.com/office/drawing/2014/main" id="{7955D181-E4DA-E19B-087D-89248BB616BD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9802;p30">
                <a:extLst>
                  <a:ext uri="{FF2B5EF4-FFF2-40B4-BE49-F238E27FC236}">
                    <a16:creationId xmlns:a16="http://schemas.microsoft.com/office/drawing/2014/main" id="{68D65A0B-5436-3215-FE9B-72381CC1DEAF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9803;p30">
                <a:extLst>
                  <a:ext uri="{FF2B5EF4-FFF2-40B4-BE49-F238E27FC236}">
                    <a16:creationId xmlns:a16="http://schemas.microsoft.com/office/drawing/2014/main" id="{E813191A-3DC9-2CE7-B7E0-98886141332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9804;p30">
                <a:extLst>
                  <a:ext uri="{FF2B5EF4-FFF2-40B4-BE49-F238E27FC236}">
                    <a16:creationId xmlns:a16="http://schemas.microsoft.com/office/drawing/2014/main" id="{8144B657-7843-D28E-50D4-910AF1E4958A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9805;p30">
                <a:extLst>
                  <a:ext uri="{FF2B5EF4-FFF2-40B4-BE49-F238E27FC236}">
                    <a16:creationId xmlns:a16="http://schemas.microsoft.com/office/drawing/2014/main" id="{7C3D1BC2-B07C-AF18-A9EC-A954E57E1AB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9806;p30">
                <a:extLst>
                  <a:ext uri="{FF2B5EF4-FFF2-40B4-BE49-F238E27FC236}">
                    <a16:creationId xmlns:a16="http://schemas.microsoft.com/office/drawing/2014/main" id="{0BE46E0A-B397-3C70-0591-C0EE81678BD6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9807;p30">
                <a:extLst>
                  <a:ext uri="{FF2B5EF4-FFF2-40B4-BE49-F238E27FC236}">
                    <a16:creationId xmlns:a16="http://schemas.microsoft.com/office/drawing/2014/main" id="{D43C6B4A-F831-07EA-7909-26B6340C5A6D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9808;p30">
                <a:extLst>
                  <a:ext uri="{FF2B5EF4-FFF2-40B4-BE49-F238E27FC236}">
                    <a16:creationId xmlns:a16="http://schemas.microsoft.com/office/drawing/2014/main" id="{2B4F70CE-6185-5BA1-906A-11F3AB21F5FA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9809;p30">
                <a:extLst>
                  <a:ext uri="{FF2B5EF4-FFF2-40B4-BE49-F238E27FC236}">
                    <a16:creationId xmlns:a16="http://schemas.microsoft.com/office/drawing/2014/main" id="{EDC25CD1-238A-311D-790B-5DCDEC4B8005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9810;p30">
                <a:extLst>
                  <a:ext uri="{FF2B5EF4-FFF2-40B4-BE49-F238E27FC236}">
                    <a16:creationId xmlns:a16="http://schemas.microsoft.com/office/drawing/2014/main" id="{AC8A2773-AE1E-7D6C-E696-B5902B4AEAB5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9811;p30">
                <a:extLst>
                  <a:ext uri="{FF2B5EF4-FFF2-40B4-BE49-F238E27FC236}">
                    <a16:creationId xmlns:a16="http://schemas.microsoft.com/office/drawing/2014/main" id="{80AE2EA5-DD6C-E68C-724A-31E4C0B5DA62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9812;p30">
                <a:extLst>
                  <a:ext uri="{FF2B5EF4-FFF2-40B4-BE49-F238E27FC236}">
                    <a16:creationId xmlns:a16="http://schemas.microsoft.com/office/drawing/2014/main" id="{BD5C8CED-895B-2568-E58F-A6418BE2CDC9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9813;p30">
                <a:extLst>
                  <a:ext uri="{FF2B5EF4-FFF2-40B4-BE49-F238E27FC236}">
                    <a16:creationId xmlns:a16="http://schemas.microsoft.com/office/drawing/2014/main" id="{78085866-F70A-D7DA-D666-5FC0BA6E373C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9814;p30">
                <a:extLst>
                  <a:ext uri="{FF2B5EF4-FFF2-40B4-BE49-F238E27FC236}">
                    <a16:creationId xmlns:a16="http://schemas.microsoft.com/office/drawing/2014/main" id="{E3F11DD4-C912-5F67-1346-28A4A9FD92A0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9815;p30">
                <a:extLst>
                  <a:ext uri="{FF2B5EF4-FFF2-40B4-BE49-F238E27FC236}">
                    <a16:creationId xmlns:a16="http://schemas.microsoft.com/office/drawing/2014/main" id="{6CEBB1F0-0A99-421F-3CFD-527C59936DE4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9816;p30">
                <a:extLst>
                  <a:ext uri="{FF2B5EF4-FFF2-40B4-BE49-F238E27FC236}">
                    <a16:creationId xmlns:a16="http://schemas.microsoft.com/office/drawing/2014/main" id="{274B878E-43E1-AFAA-85A2-65664AC2CAD8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9817;p30">
                <a:extLst>
                  <a:ext uri="{FF2B5EF4-FFF2-40B4-BE49-F238E27FC236}">
                    <a16:creationId xmlns:a16="http://schemas.microsoft.com/office/drawing/2014/main" id="{2A86A384-6A20-162D-174D-ED85BF1E1FB2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9818;p30">
                <a:extLst>
                  <a:ext uri="{FF2B5EF4-FFF2-40B4-BE49-F238E27FC236}">
                    <a16:creationId xmlns:a16="http://schemas.microsoft.com/office/drawing/2014/main" id="{4E899C19-0107-5BA8-A28B-C40BEB1192A3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9819;p30">
                <a:extLst>
                  <a:ext uri="{FF2B5EF4-FFF2-40B4-BE49-F238E27FC236}">
                    <a16:creationId xmlns:a16="http://schemas.microsoft.com/office/drawing/2014/main" id="{11B62CC1-1405-74F3-BE6E-9894F919E368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9820;p30">
                <a:extLst>
                  <a:ext uri="{FF2B5EF4-FFF2-40B4-BE49-F238E27FC236}">
                    <a16:creationId xmlns:a16="http://schemas.microsoft.com/office/drawing/2014/main" id="{92FDF348-AB51-C49C-ED77-A9B6DC6CCC4C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9821;p30">
                <a:extLst>
                  <a:ext uri="{FF2B5EF4-FFF2-40B4-BE49-F238E27FC236}">
                    <a16:creationId xmlns:a16="http://schemas.microsoft.com/office/drawing/2014/main" id="{3F30DFC1-8601-29EF-5440-9FB88B4FAA62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9822;p30">
                <a:extLst>
                  <a:ext uri="{FF2B5EF4-FFF2-40B4-BE49-F238E27FC236}">
                    <a16:creationId xmlns:a16="http://schemas.microsoft.com/office/drawing/2014/main" id="{6E6C9E34-145D-2FA6-F76D-7A1BA0E28972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9823;p30">
                <a:extLst>
                  <a:ext uri="{FF2B5EF4-FFF2-40B4-BE49-F238E27FC236}">
                    <a16:creationId xmlns:a16="http://schemas.microsoft.com/office/drawing/2014/main" id="{73B81360-FC56-F01A-FAF1-F293C6D9F4B0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9824;p30">
                <a:extLst>
                  <a:ext uri="{FF2B5EF4-FFF2-40B4-BE49-F238E27FC236}">
                    <a16:creationId xmlns:a16="http://schemas.microsoft.com/office/drawing/2014/main" id="{D9C58527-231D-0AC7-579D-5E7FE28A16FD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9825;p30">
                <a:extLst>
                  <a:ext uri="{FF2B5EF4-FFF2-40B4-BE49-F238E27FC236}">
                    <a16:creationId xmlns:a16="http://schemas.microsoft.com/office/drawing/2014/main" id="{0EDC7629-A0F7-C526-0D5D-77FBE16DCBB9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9826;p30">
                <a:extLst>
                  <a:ext uri="{FF2B5EF4-FFF2-40B4-BE49-F238E27FC236}">
                    <a16:creationId xmlns:a16="http://schemas.microsoft.com/office/drawing/2014/main" id="{91A55EF3-1B5F-8075-0DAB-7E106207675F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9827;p30">
                <a:extLst>
                  <a:ext uri="{FF2B5EF4-FFF2-40B4-BE49-F238E27FC236}">
                    <a16:creationId xmlns:a16="http://schemas.microsoft.com/office/drawing/2014/main" id="{E606B120-C197-935C-100F-B5D8F3D5B112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9828;p30">
                <a:extLst>
                  <a:ext uri="{FF2B5EF4-FFF2-40B4-BE49-F238E27FC236}">
                    <a16:creationId xmlns:a16="http://schemas.microsoft.com/office/drawing/2014/main" id="{E9360820-3339-65B9-EB17-91E5F1AEFD9B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9829;p30">
                <a:extLst>
                  <a:ext uri="{FF2B5EF4-FFF2-40B4-BE49-F238E27FC236}">
                    <a16:creationId xmlns:a16="http://schemas.microsoft.com/office/drawing/2014/main" id="{CD2601A8-4229-2B53-E456-D682D4D187A3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9830;p30">
                <a:extLst>
                  <a:ext uri="{FF2B5EF4-FFF2-40B4-BE49-F238E27FC236}">
                    <a16:creationId xmlns:a16="http://schemas.microsoft.com/office/drawing/2014/main" id="{CBA80DD3-868E-09FE-D432-34B08780C530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9831;p30">
                <a:extLst>
                  <a:ext uri="{FF2B5EF4-FFF2-40B4-BE49-F238E27FC236}">
                    <a16:creationId xmlns:a16="http://schemas.microsoft.com/office/drawing/2014/main" id="{2BA31F79-A20A-7B2D-0815-4257A3DC8351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9832;p30">
                <a:extLst>
                  <a:ext uri="{FF2B5EF4-FFF2-40B4-BE49-F238E27FC236}">
                    <a16:creationId xmlns:a16="http://schemas.microsoft.com/office/drawing/2014/main" id="{FE14BDAC-C1B8-1EA4-15ED-72D7BA1089A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9851;p32">
            <a:extLst>
              <a:ext uri="{FF2B5EF4-FFF2-40B4-BE49-F238E27FC236}">
                <a16:creationId xmlns:a16="http://schemas.microsoft.com/office/drawing/2014/main" id="{E06C7693-97A1-E1BE-569E-9ACAE3F7F9FA}"/>
              </a:ext>
            </a:extLst>
          </p:cNvPr>
          <p:cNvSpPr txBox="1">
            <a:spLocks/>
          </p:cNvSpPr>
          <p:nvPr/>
        </p:nvSpPr>
        <p:spPr>
          <a:xfrm>
            <a:off x="2750343" y="2138222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400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989523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3" name="Rettangolo 10922">
            <a:extLst>
              <a:ext uri="{FF2B5EF4-FFF2-40B4-BE49-F238E27FC236}">
                <a16:creationId xmlns:a16="http://schemas.microsoft.com/office/drawing/2014/main" id="{709D6B18-DFDC-8CA9-F2EF-73F5F42914BD}"/>
              </a:ext>
            </a:extLst>
          </p:cNvPr>
          <p:cNvSpPr/>
          <p:nvPr/>
        </p:nvSpPr>
        <p:spPr>
          <a:xfrm>
            <a:off x="-876300" y="0"/>
            <a:ext cx="876300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850" name="Ovale 9849">
            <a:extLst>
              <a:ext uri="{FF2B5EF4-FFF2-40B4-BE49-F238E27FC236}">
                <a16:creationId xmlns:a16="http://schemas.microsoft.com/office/drawing/2014/main" id="{715A1009-D38B-47F1-8BC2-1B2C7CF8D66C}"/>
              </a:ext>
            </a:extLst>
          </p:cNvPr>
          <p:cNvSpPr/>
          <p:nvPr/>
        </p:nvSpPr>
        <p:spPr>
          <a:xfrm>
            <a:off x="-795337" y="5264412"/>
            <a:ext cx="647700" cy="6477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Google Shape;9851;p32">
            <a:extLst>
              <a:ext uri="{FF2B5EF4-FFF2-40B4-BE49-F238E27FC236}">
                <a16:creationId xmlns:a16="http://schemas.microsoft.com/office/drawing/2014/main" id="{E06C7693-97A1-E1BE-569E-9ACAE3F7F9FA}"/>
              </a:ext>
            </a:extLst>
          </p:cNvPr>
          <p:cNvSpPr txBox="1">
            <a:spLocks/>
          </p:cNvSpPr>
          <p:nvPr/>
        </p:nvSpPr>
        <p:spPr>
          <a:xfrm>
            <a:off x="2750343" y="-1468578"/>
            <a:ext cx="4691063" cy="8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4400" dirty="0"/>
              <a:t>Thank you for listening</a:t>
            </a:r>
          </a:p>
        </p:txBody>
      </p:sp>
      <p:grpSp>
        <p:nvGrpSpPr>
          <p:cNvPr id="14038" name="Gruppo 14037">
            <a:extLst>
              <a:ext uri="{FF2B5EF4-FFF2-40B4-BE49-F238E27FC236}">
                <a16:creationId xmlns:a16="http://schemas.microsoft.com/office/drawing/2014/main" id="{1B9F6EBC-C209-84F7-7BCD-6BFF696B7218}"/>
              </a:ext>
            </a:extLst>
          </p:cNvPr>
          <p:cNvGrpSpPr/>
          <p:nvPr/>
        </p:nvGrpSpPr>
        <p:grpSpPr>
          <a:xfrm>
            <a:off x="1057331" y="2304962"/>
            <a:ext cx="7029338" cy="533575"/>
            <a:chOff x="1057331" y="3087485"/>
            <a:chExt cx="7029338" cy="533575"/>
          </a:xfrm>
        </p:grpSpPr>
        <p:grpSp>
          <p:nvGrpSpPr>
            <p:cNvPr id="14039" name="Google Shape;8754;p30">
              <a:extLst>
                <a:ext uri="{FF2B5EF4-FFF2-40B4-BE49-F238E27FC236}">
                  <a16:creationId xmlns:a16="http://schemas.microsoft.com/office/drawing/2014/main" id="{730B24B2-8104-CFEF-B045-01FB3D7991EC}"/>
                </a:ext>
              </a:extLst>
            </p:cNvPr>
            <p:cNvGrpSpPr/>
            <p:nvPr/>
          </p:nvGrpSpPr>
          <p:grpSpPr>
            <a:xfrm>
              <a:off x="2914081" y="3087685"/>
              <a:ext cx="533175" cy="533175"/>
              <a:chOff x="2717238" y="3752575"/>
              <a:chExt cx="533175" cy="533175"/>
            </a:xfrm>
          </p:grpSpPr>
          <p:sp>
            <p:nvSpPr>
              <p:cNvPr id="15050" name="Google Shape;8755;p30">
                <a:extLst>
                  <a:ext uri="{FF2B5EF4-FFF2-40B4-BE49-F238E27FC236}">
                    <a16:creationId xmlns:a16="http://schemas.microsoft.com/office/drawing/2014/main" id="{9290C9ED-8BCB-5DA1-6CC8-DA82D2CC13A6}"/>
                  </a:ext>
                </a:extLst>
              </p:cNvPr>
              <p:cNvSpPr/>
              <p:nvPr/>
            </p:nvSpPr>
            <p:spPr>
              <a:xfrm>
                <a:off x="271723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5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49" y="637"/>
                    </a:cubicBezTo>
                    <a:cubicBezTo>
                      <a:pt x="9880" y="637"/>
                      <a:pt x="10353" y="589"/>
                      <a:pt x="10825" y="589"/>
                    </a:cubicBezTo>
                    <a:close/>
                    <a:moveTo>
                      <a:pt x="7880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8" y="1180"/>
                      <a:pt x="9089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17" y="1800"/>
                    </a:moveTo>
                    <a:lnTo>
                      <a:pt x="5817" y="1816"/>
                    </a:lnTo>
                    <a:cubicBezTo>
                      <a:pt x="5848" y="1878"/>
                      <a:pt x="5832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31" y="1862"/>
                    </a:lnTo>
                    <a:lnTo>
                      <a:pt x="5631" y="1800"/>
                    </a:lnTo>
                    <a:close/>
                    <a:moveTo>
                      <a:pt x="11230" y="1660"/>
                    </a:moveTo>
                    <a:cubicBezTo>
                      <a:pt x="11261" y="1660"/>
                      <a:pt x="11307" y="1660"/>
                      <a:pt x="11338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16" y="2002"/>
                    </a:cubicBezTo>
                    <a:cubicBezTo>
                      <a:pt x="11385" y="2048"/>
                      <a:pt x="11323" y="2079"/>
                      <a:pt x="11261" y="2079"/>
                    </a:cubicBezTo>
                    <a:cubicBezTo>
                      <a:pt x="11199" y="2079"/>
                      <a:pt x="11152" y="2048"/>
                      <a:pt x="11090" y="2017"/>
                    </a:cubicBezTo>
                    <a:cubicBezTo>
                      <a:pt x="11013" y="1940"/>
                      <a:pt x="11013" y="1784"/>
                      <a:pt x="11090" y="1691"/>
                    </a:cubicBezTo>
                    <a:lnTo>
                      <a:pt x="11106" y="1660"/>
                    </a:lnTo>
                    <a:close/>
                    <a:moveTo>
                      <a:pt x="9842" y="2095"/>
                    </a:moveTo>
                    <a:cubicBezTo>
                      <a:pt x="9898" y="2095"/>
                      <a:pt x="9962" y="2119"/>
                      <a:pt x="10005" y="2172"/>
                    </a:cubicBezTo>
                    <a:cubicBezTo>
                      <a:pt x="10036" y="2203"/>
                      <a:pt x="10036" y="2250"/>
                      <a:pt x="10036" y="2312"/>
                    </a:cubicBezTo>
                    <a:cubicBezTo>
                      <a:pt x="10020" y="2405"/>
                      <a:pt x="9927" y="2467"/>
                      <a:pt x="9849" y="2467"/>
                    </a:cubicBezTo>
                    <a:cubicBezTo>
                      <a:pt x="9787" y="2467"/>
                      <a:pt x="9756" y="2436"/>
                      <a:pt x="9710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10" y="2157"/>
                      <a:pt x="9772" y="2110"/>
                    </a:cubicBezTo>
                    <a:cubicBezTo>
                      <a:pt x="9792" y="2100"/>
                      <a:pt x="9816" y="2095"/>
                      <a:pt x="9842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7" y="1660"/>
                    </a:cubicBezTo>
                    <a:cubicBezTo>
                      <a:pt x="14363" y="1847"/>
                      <a:pt x="14502" y="2110"/>
                      <a:pt x="14347" y="2327"/>
                    </a:cubicBezTo>
                    <a:cubicBezTo>
                      <a:pt x="14254" y="2482"/>
                      <a:pt x="14084" y="2513"/>
                      <a:pt x="13928" y="2513"/>
                    </a:cubicBezTo>
                    <a:lnTo>
                      <a:pt x="13696" y="2513"/>
                    </a:lnTo>
                    <a:cubicBezTo>
                      <a:pt x="13277" y="2513"/>
                      <a:pt x="12874" y="2467"/>
                      <a:pt x="12471" y="2343"/>
                    </a:cubicBezTo>
                    <a:cubicBezTo>
                      <a:pt x="12145" y="2250"/>
                      <a:pt x="11928" y="1971"/>
                      <a:pt x="11943" y="1660"/>
                    </a:cubicBezTo>
                    <a:cubicBezTo>
                      <a:pt x="11959" y="1629"/>
                      <a:pt x="11959" y="1567"/>
                      <a:pt x="12005" y="1505"/>
                    </a:cubicBezTo>
                    <a:cubicBezTo>
                      <a:pt x="12098" y="1242"/>
                      <a:pt x="12424" y="1242"/>
                      <a:pt x="12548" y="1242"/>
                    </a:cubicBezTo>
                    <a:close/>
                    <a:moveTo>
                      <a:pt x="4917" y="2172"/>
                    </a:moveTo>
                    <a:cubicBezTo>
                      <a:pt x="5026" y="2172"/>
                      <a:pt x="5135" y="2234"/>
                      <a:pt x="5181" y="2312"/>
                    </a:cubicBezTo>
                    <a:cubicBezTo>
                      <a:pt x="5197" y="2343"/>
                      <a:pt x="5197" y="2420"/>
                      <a:pt x="5181" y="2482"/>
                    </a:cubicBezTo>
                    <a:cubicBezTo>
                      <a:pt x="5150" y="2544"/>
                      <a:pt x="5119" y="2575"/>
                      <a:pt x="5057" y="2591"/>
                    </a:cubicBezTo>
                    <a:lnTo>
                      <a:pt x="5041" y="2591"/>
                    </a:lnTo>
                    <a:lnTo>
                      <a:pt x="4731" y="2498"/>
                    </a:lnTo>
                    <a:lnTo>
                      <a:pt x="4731" y="2467"/>
                    </a:lnTo>
                    <a:cubicBezTo>
                      <a:pt x="4747" y="2420"/>
                      <a:pt x="4747" y="2405"/>
                      <a:pt x="4747" y="2389"/>
                    </a:cubicBezTo>
                    <a:cubicBezTo>
                      <a:pt x="4747" y="2327"/>
                      <a:pt x="4731" y="2265"/>
                      <a:pt x="4793" y="2203"/>
                    </a:cubicBezTo>
                    <a:cubicBezTo>
                      <a:pt x="4809" y="2188"/>
                      <a:pt x="4840" y="2172"/>
                      <a:pt x="4902" y="2172"/>
                    </a:cubicBezTo>
                    <a:close/>
                    <a:moveTo>
                      <a:pt x="15647" y="3273"/>
                    </a:moveTo>
                    <a:cubicBezTo>
                      <a:pt x="15716" y="3273"/>
                      <a:pt x="15764" y="3294"/>
                      <a:pt x="15805" y="3335"/>
                    </a:cubicBezTo>
                    <a:cubicBezTo>
                      <a:pt x="15821" y="3366"/>
                      <a:pt x="15836" y="3413"/>
                      <a:pt x="15836" y="3444"/>
                    </a:cubicBezTo>
                    <a:cubicBezTo>
                      <a:pt x="15836" y="3506"/>
                      <a:pt x="15821" y="3568"/>
                      <a:pt x="15790" y="3599"/>
                    </a:cubicBezTo>
                    <a:cubicBezTo>
                      <a:pt x="15728" y="3646"/>
                      <a:pt x="15666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48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26" y="3289"/>
                    </a:lnTo>
                    <a:cubicBezTo>
                      <a:pt x="15572" y="3279"/>
                      <a:pt x="15612" y="3273"/>
                      <a:pt x="15647" y="3273"/>
                    </a:cubicBezTo>
                    <a:close/>
                    <a:moveTo>
                      <a:pt x="14460" y="3474"/>
                    </a:moveTo>
                    <a:cubicBezTo>
                      <a:pt x="14500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70" y="3832"/>
                      <a:pt x="14254" y="3816"/>
                    </a:cubicBezTo>
                    <a:cubicBezTo>
                      <a:pt x="14208" y="3801"/>
                      <a:pt x="14192" y="3754"/>
                      <a:pt x="14192" y="3723"/>
                    </a:cubicBezTo>
                    <a:cubicBezTo>
                      <a:pt x="14192" y="3661"/>
                      <a:pt x="14208" y="3599"/>
                      <a:pt x="14254" y="3568"/>
                    </a:cubicBezTo>
                    <a:cubicBezTo>
                      <a:pt x="14304" y="3508"/>
                      <a:pt x="14387" y="3474"/>
                      <a:pt x="14460" y="3474"/>
                    </a:cubicBezTo>
                    <a:close/>
                    <a:moveTo>
                      <a:pt x="16737" y="2731"/>
                    </a:moveTo>
                    <a:cubicBezTo>
                      <a:pt x="16762" y="2731"/>
                      <a:pt x="16787" y="2736"/>
                      <a:pt x="16813" y="2746"/>
                    </a:cubicBezTo>
                    <a:cubicBezTo>
                      <a:pt x="16844" y="2746"/>
                      <a:pt x="17434" y="3118"/>
                      <a:pt x="17930" y="3646"/>
                    </a:cubicBezTo>
                    <a:cubicBezTo>
                      <a:pt x="17992" y="3708"/>
                      <a:pt x="17992" y="3801"/>
                      <a:pt x="17930" y="3863"/>
                    </a:cubicBezTo>
                    <a:cubicBezTo>
                      <a:pt x="17914" y="3878"/>
                      <a:pt x="17883" y="3894"/>
                      <a:pt x="17837" y="3894"/>
                    </a:cubicBezTo>
                    <a:cubicBezTo>
                      <a:pt x="17806" y="3894"/>
                      <a:pt x="17759" y="3894"/>
                      <a:pt x="17744" y="3863"/>
                    </a:cubicBezTo>
                    <a:cubicBezTo>
                      <a:pt x="17263" y="3351"/>
                      <a:pt x="16674" y="3010"/>
                      <a:pt x="16674" y="3010"/>
                    </a:cubicBezTo>
                    <a:cubicBezTo>
                      <a:pt x="16596" y="2948"/>
                      <a:pt x="16581" y="2870"/>
                      <a:pt x="16612" y="2793"/>
                    </a:cubicBezTo>
                    <a:cubicBezTo>
                      <a:pt x="16643" y="2751"/>
                      <a:pt x="16687" y="2731"/>
                      <a:pt x="16737" y="2731"/>
                    </a:cubicBezTo>
                    <a:close/>
                    <a:moveTo>
                      <a:pt x="6969" y="2963"/>
                    </a:moveTo>
                    <a:cubicBezTo>
                      <a:pt x="7029" y="2963"/>
                      <a:pt x="7090" y="2968"/>
                      <a:pt x="7151" y="2979"/>
                    </a:cubicBezTo>
                    <a:cubicBezTo>
                      <a:pt x="7368" y="3025"/>
                      <a:pt x="7570" y="3149"/>
                      <a:pt x="7539" y="3366"/>
                    </a:cubicBezTo>
                    <a:cubicBezTo>
                      <a:pt x="7539" y="3537"/>
                      <a:pt x="7383" y="3646"/>
                      <a:pt x="7337" y="3677"/>
                    </a:cubicBezTo>
                    <a:cubicBezTo>
                      <a:pt x="7042" y="3878"/>
                      <a:pt x="6717" y="4033"/>
                      <a:pt x="6360" y="4111"/>
                    </a:cubicBezTo>
                    <a:cubicBezTo>
                      <a:pt x="6329" y="4126"/>
                      <a:pt x="6267" y="4126"/>
                      <a:pt x="6220" y="4126"/>
                    </a:cubicBezTo>
                    <a:cubicBezTo>
                      <a:pt x="6034" y="4126"/>
                      <a:pt x="5848" y="4033"/>
                      <a:pt x="5755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7" y="3320"/>
                    </a:cubicBezTo>
                    <a:cubicBezTo>
                      <a:pt x="6225" y="3159"/>
                      <a:pt x="6586" y="2963"/>
                      <a:pt x="6969" y="2963"/>
                    </a:cubicBezTo>
                    <a:close/>
                    <a:moveTo>
                      <a:pt x="4085" y="2952"/>
                    </a:moveTo>
                    <a:cubicBezTo>
                      <a:pt x="4123" y="2952"/>
                      <a:pt x="4166" y="2972"/>
                      <a:pt x="4204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1" y="3506"/>
                      <a:pt x="3211" y="4219"/>
                      <a:pt x="3211" y="4219"/>
                    </a:cubicBezTo>
                    <a:cubicBezTo>
                      <a:pt x="3180" y="4266"/>
                      <a:pt x="3134" y="4282"/>
                      <a:pt x="3103" y="4282"/>
                    </a:cubicBezTo>
                    <a:cubicBezTo>
                      <a:pt x="3056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599" y="3335"/>
                      <a:pt x="4018" y="2979"/>
                    </a:cubicBezTo>
                    <a:cubicBezTo>
                      <a:pt x="4036" y="2960"/>
                      <a:pt x="4059" y="2952"/>
                      <a:pt x="4085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5" y="4008"/>
                      <a:pt x="15827" y="4005"/>
                      <a:pt x="15842" y="4005"/>
                    </a:cubicBezTo>
                    <a:cubicBezTo>
                      <a:pt x="15873" y="4005"/>
                      <a:pt x="15913" y="4023"/>
                      <a:pt x="15945" y="4033"/>
                    </a:cubicBezTo>
                    <a:lnTo>
                      <a:pt x="15976" y="4064"/>
                    </a:lnTo>
                    <a:cubicBezTo>
                      <a:pt x="16022" y="4126"/>
                      <a:pt x="15991" y="4204"/>
                      <a:pt x="15945" y="4266"/>
                    </a:cubicBezTo>
                    <a:cubicBezTo>
                      <a:pt x="15898" y="4297"/>
                      <a:pt x="15836" y="4328"/>
                      <a:pt x="15805" y="4328"/>
                    </a:cubicBezTo>
                    <a:cubicBezTo>
                      <a:pt x="15759" y="4328"/>
                      <a:pt x="15743" y="4328"/>
                      <a:pt x="15728" y="4297"/>
                    </a:cubicBezTo>
                    <a:cubicBezTo>
                      <a:pt x="15666" y="4266"/>
                      <a:pt x="15635" y="4188"/>
                      <a:pt x="15650" y="4111"/>
                    </a:cubicBezTo>
                    <a:cubicBezTo>
                      <a:pt x="15666" y="4033"/>
                      <a:pt x="15728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82" y="4018"/>
                    </a:lnTo>
                    <a:lnTo>
                      <a:pt x="13013" y="4033"/>
                    </a:lnTo>
                    <a:cubicBezTo>
                      <a:pt x="13044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1" y="4359"/>
                      <a:pt x="12719" y="4313"/>
                      <a:pt x="12672" y="4235"/>
                    </a:cubicBezTo>
                    <a:cubicBezTo>
                      <a:pt x="12641" y="4188"/>
                      <a:pt x="12657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67" y="3984"/>
                    </a:moveTo>
                    <a:cubicBezTo>
                      <a:pt x="9053" y="3984"/>
                      <a:pt x="9093" y="4040"/>
                      <a:pt x="9121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59" y="4592"/>
                      <a:pt x="8143" y="4592"/>
                    </a:cubicBezTo>
                    <a:cubicBezTo>
                      <a:pt x="8081" y="4592"/>
                      <a:pt x="8035" y="4576"/>
                      <a:pt x="8004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81" y="4328"/>
                      <a:pt x="8609" y="4049"/>
                      <a:pt x="8934" y="3987"/>
                    </a:cubicBezTo>
                    <a:cubicBezTo>
                      <a:pt x="8946" y="3985"/>
                      <a:pt x="8957" y="3984"/>
                      <a:pt x="8967" y="3984"/>
                    </a:cubicBezTo>
                    <a:close/>
                    <a:moveTo>
                      <a:pt x="9501" y="4450"/>
                    </a:moveTo>
                    <a:cubicBezTo>
                      <a:pt x="9570" y="4450"/>
                      <a:pt x="9636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9" y="4793"/>
                      <a:pt x="9198" y="4824"/>
                      <a:pt x="9043" y="4886"/>
                    </a:cubicBezTo>
                    <a:cubicBezTo>
                      <a:pt x="9012" y="4886"/>
                      <a:pt x="8996" y="4886"/>
                      <a:pt x="8981" y="4902"/>
                    </a:cubicBezTo>
                    <a:cubicBezTo>
                      <a:pt x="8919" y="4902"/>
                      <a:pt x="8857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089" y="4530"/>
                      <a:pt x="9291" y="4499"/>
                      <a:pt x="9477" y="4452"/>
                    </a:cubicBezTo>
                    <a:cubicBezTo>
                      <a:pt x="9485" y="4451"/>
                      <a:pt x="9493" y="4450"/>
                      <a:pt x="9501" y="4450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297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44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19155" y="5352"/>
                    </a:moveTo>
                    <a:cubicBezTo>
                      <a:pt x="19233" y="5398"/>
                      <a:pt x="19248" y="5460"/>
                      <a:pt x="19217" y="5538"/>
                    </a:cubicBezTo>
                    <a:cubicBezTo>
                      <a:pt x="19171" y="5600"/>
                      <a:pt x="19140" y="5646"/>
                      <a:pt x="19078" y="5646"/>
                    </a:cubicBezTo>
                    <a:lnTo>
                      <a:pt x="19062" y="5646"/>
                    </a:lnTo>
                    <a:cubicBezTo>
                      <a:pt x="19000" y="5615"/>
                      <a:pt x="18969" y="5569"/>
                      <a:pt x="18969" y="5491"/>
                    </a:cubicBezTo>
                    <a:cubicBezTo>
                      <a:pt x="18969" y="5460"/>
                      <a:pt x="18985" y="5445"/>
                      <a:pt x="18985" y="5429"/>
                    </a:cubicBezTo>
                    <a:lnTo>
                      <a:pt x="18969" y="5383"/>
                    </a:lnTo>
                    <a:cubicBezTo>
                      <a:pt x="19047" y="5352"/>
                      <a:pt x="19109" y="5352"/>
                      <a:pt x="19155" y="5352"/>
                    </a:cubicBezTo>
                    <a:close/>
                    <a:moveTo>
                      <a:pt x="14890" y="4064"/>
                    </a:moveTo>
                    <a:cubicBezTo>
                      <a:pt x="14968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3" y="4793"/>
                      <a:pt x="15169" y="4809"/>
                      <a:pt x="15185" y="4824"/>
                    </a:cubicBezTo>
                    <a:cubicBezTo>
                      <a:pt x="15402" y="4809"/>
                      <a:pt x="15588" y="4793"/>
                      <a:pt x="15790" y="4762"/>
                    </a:cubicBezTo>
                    <a:cubicBezTo>
                      <a:pt x="15867" y="4762"/>
                      <a:pt x="15945" y="4824"/>
                      <a:pt x="15945" y="4902"/>
                    </a:cubicBezTo>
                    <a:cubicBezTo>
                      <a:pt x="15945" y="4979"/>
                      <a:pt x="15883" y="5057"/>
                      <a:pt x="15805" y="5057"/>
                    </a:cubicBezTo>
                    <a:cubicBezTo>
                      <a:pt x="15728" y="5057"/>
                      <a:pt x="15650" y="5073"/>
                      <a:pt x="15572" y="5073"/>
                    </a:cubicBezTo>
                    <a:cubicBezTo>
                      <a:pt x="15666" y="5150"/>
                      <a:pt x="15790" y="5228"/>
                      <a:pt x="15898" y="5290"/>
                    </a:cubicBezTo>
                    <a:cubicBezTo>
                      <a:pt x="15976" y="5336"/>
                      <a:pt x="15991" y="5414"/>
                      <a:pt x="15960" y="5491"/>
                    </a:cubicBezTo>
                    <a:cubicBezTo>
                      <a:pt x="15945" y="5538"/>
                      <a:pt x="15898" y="5569"/>
                      <a:pt x="15836" y="5569"/>
                    </a:cubicBezTo>
                    <a:cubicBezTo>
                      <a:pt x="15805" y="5569"/>
                      <a:pt x="15790" y="5569"/>
                      <a:pt x="15759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16" y="5615"/>
                    </a:lnTo>
                    <a:cubicBezTo>
                      <a:pt x="15216" y="5693"/>
                      <a:pt x="15169" y="5770"/>
                      <a:pt x="15092" y="5770"/>
                    </a:cubicBezTo>
                    <a:lnTo>
                      <a:pt x="15061" y="5770"/>
                    </a:lnTo>
                    <a:cubicBezTo>
                      <a:pt x="15014" y="5770"/>
                      <a:pt x="14937" y="5724"/>
                      <a:pt x="14937" y="5646"/>
                    </a:cubicBezTo>
                    <a:lnTo>
                      <a:pt x="14875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5" y="5150"/>
                      <a:pt x="14053" y="5104"/>
                      <a:pt x="14053" y="5026"/>
                    </a:cubicBezTo>
                    <a:cubicBezTo>
                      <a:pt x="14053" y="4948"/>
                      <a:pt x="14115" y="4871"/>
                      <a:pt x="14192" y="4871"/>
                    </a:cubicBezTo>
                    <a:cubicBezTo>
                      <a:pt x="14363" y="4840"/>
                      <a:pt x="14564" y="4840"/>
                      <a:pt x="14750" y="4824"/>
                    </a:cubicBezTo>
                    <a:cubicBezTo>
                      <a:pt x="14549" y="4669"/>
                      <a:pt x="14347" y="4514"/>
                      <a:pt x="14177" y="4344"/>
                    </a:cubicBezTo>
                    <a:cubicBezTo>
                      <a:pt x="14115" y="4282"/>
                      <a:pt x="14115" y="4188"/>
                      <a:pt x="14177" y="4126"/>
                    </a:cubicBezTo>
                    <a:cubicBezTo>
                      <a:pt x="14208" y="4095"/>
                      <a:pt x="14246" y="4080"/>
                      <a:pt x="14285" y="4080"/>
                    </a:cubicBezTo>
                    <a:cubicBezTo>
                      <a:pt x="14324" y="4080"/>
                      <a:pt x="14363" y="4095"/>
                      <a:pt x="14394" y="4126"/>
                    </a:cubicBezTo>
                    <a:cubicBezTo>
                      <a:pt x="14518" y="4266"/>
                      <a:pt x="14657" y="4375"/>
                      <a:pt x="14813" y="4499"/>
                    </a:cubicBezTo>
                    <a:lnTo>
                      <a:pt x="14782" y="4219"/>
                    </a:lnTo>
                    <a:cubicBezTo>
                      <a:pt x="14782" y="4142"/>
                      <a:pt x="14828" y="4064"/>
                      <a:pt x="14890" y="4064"/>
                    </a:cubicBezTo>
                    <a:close/>
                    <a:moveTo>
                      <a:pt x="2569" y="4557"/>
                    </a:moveTo>
                    <a:cubicBezTo>
                      <a:pt x="2598" y="4557"/>
                      <a:pt x="2628" y="4567"/>
                      <a:pt x="2653" y="4592"/>
                    </a:cubicBezTo>
                    <a:cubicBezTo>
                      <a:pt x="2715" y="4654"/>
                      <a:pt x="2731" y="4747"/>
                      <a:pt x="2684" y="4809"/>
                    </a:cubicBezTo>
                    <a:cubicBezTo>
                      <a:pt x="2343" y="5197"/>
                      <a:pt x="1955" y="5848"/>
                      <a:pt x="1955" y="5848"/>
                    </a:cubicBezTo>
                    <a:cubicBezTo>
                      <a:pt x="1940" y="5910"/>
                      <a:pt x="1893" y="5926"/>
                      <a:pt x="1847" y="5926"/>
                    </a:cubicBezTo>
                    <a:cubicBezTo>
                      <a:pt x="1800" y="5926"/>
                      <a:pt x="1784" y="5926"/>
                      <a:pt x="1769" y="5910"/>
                    </a:cubicBezTo>
                    <a:cubicBezTo>
                      <a:pt x="1691" y="5848"/>
                      <a:pt x="1660" y="5770"/>
                      <a:pt x="1691" y="5693"/>
                    </a:cubicBezTo>
                    <a:cubicBezTo>
                      <a:pt x="1707" y="5677"/>
                      <a:pt x="2095" y="5026"/>
                      <a:pt x="2451" y="4607"/>
                    </a:cubicBezTo>
                    <a:cubicBezTo>
                      <a:pt x="2479" y="4579"/>
                      <a:pt x="2524" y="4557"/>
                      <a:pt x="2569" y="4557"/>
                    </a:cubicBezTo>
                    <a:close/>
                    <a:moveTo>
                      <a:pt x="5182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1" y="5879"/>
                      <a:pt x="5367" y="5926"/>
                      <a:pt x="5398" y="5972"/>
                    </a:cubicBezTo>
                    <a:cubicBezTo>
                      <a:pt x="5414" y="6034"/>
                      <a:pt x="5398" y="6112"/>
                      <a:pt x="5352" y="6158"/>
                    </a:cubicBezTo>
                    <a:cubicBezTo>
                      <a:pt x="5290" y="6220"/>
                      <a:pt x="5212" y="6267"/>
                      <a:pt x="5135" y="6267"/>
                    </a:cubicBezTo>
                    <a:cubicBezTo>
                      <a:pt x="5088" y="6267"/>
                      <a:pt x="5026" y="6236"/>
                      <a:pt x="4979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2" y="5808"/>
                    </a:cubicBezTo>
                    <a:close/>
                    <a:moveTo>
                      <a:pt x="12061" y="6138"/>
                    </a:moveTo>
                    <a:cubicBezTo>
                      <a:pt x="12104" y="6138"/>
                      <a:pt x="12144" y="6145"/>
                      <a:pt x="12176" y="6158"/>
                    </a:cubicBezTo>
                    <a:lnTo>
                      <a:pt x="12191" y="6189"/>
                    </a:lnTo>
                    <a:cubicBezTo>
                      <a:pt x="12238" y="6267"/>
                      <a:pt x="12238" y="6344"/>
                      <a:pt x="12191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6" y="6468"/>
                      <a:pt x="11850" y="6391"/>
                    </a:cubicBezTo>
                    <a:cubicBezTo>
                      <a:pt x="11835" y="6313"/>
                      <a:pt x="11850" y="6236"/>
                      <a:pt x="11881" y="6189"/>
                    </a:cubicBezTo>
                    <a:cubicBezTo>
                      <a:pt x="11936" y="6153"/>
                      <a:pt x="12001" y="6138"/>
                      <a:pt x="12061" y="6138"/>
                    </a:cubicBezTo>
                    <a:close/>
                    <a:moveTo>
                      <a:pt x="1493" y="6332"/>
                    </a:moveTo>
                    <a:cubicBezTo>
                      <a:pt x="1580" y="6332"/>
                      <a:pt x="1669" y="6374"/>
                      <a:pt x="1722" y="6437"/>
                    </a:cubicBezTo>
                    <a:cubicBezTo>
                      <a:pt x="1800" y="6530"/>
                      <a:pt x="1784" y="6701"/>
                      <a:pt x="1660" y="6779"/>
                    </a:cubicBezTo>
                    <a:lnTo>
                      <a:pt x="1583" y="6779"/>
                    </a:lnTo>
                    <a:cubicBezTo>
                      <a:pt x="1490" y="6779"/>
                      <a:pt x="1412" y="6748"/>
                      <a:pt x="1350" y="6670"/>
                    </a:cubicBezTo>
                    <a:cubicBezTo>
                      <a:pt x="1273" y="6577"/>
                      <a:pt x="1273" y="6453"/>
                      <a:pt x="1350" y="6375"/>
                    </a:cubicBezTo>
                    <a:lnTo>
                      <a:pt x="1381" y="6360"/>
                    </a:lnTo>
                    <a:cubicBezTo>
                      <a:pt x="1415" y="6340"/>
                      <a:pt x="1454" y="6332"/>
                      <a:pt x="1493" y="6332"/>
                    </a:cubicBezTo>
                    <a:close/>
                    <a:moveTo>
                      <a:pt x="14735" y="6468"/>
                    </a:moveTo>
                    <a:cubicBezTo>
                      <a:pt x="14828" y="6468"/>
                      <a:pt x="14937" y="6515"/>
                      <a:pt x="14983" y="6592"/>
                    </a:cubicBezTo>
                    <a:cubicBezTo>
                      <a:pt x="15045" y="6670"/>
                      <a:pt x="15061" y="6810"/>
                      <a:pt x="14983" y="6903"/>
                    </a:cubicBezTo>
                    <a:lnTo>
                      <a:pt x="14968" y="6918"/>
                    </a:lnTo>
                    <a:lnTo>
                      <a:pt x="14952" y="6918"/>
                    </a:lnTo>
                    <a:cubicBezTo>
                      <a:pt x="14797" y="6903"/>
                      <a:pt x="14657" y="6779"/>
                      <a:pt x="14580" y="6654"/>
                    </a:cubicBezTo>
                    <a:cubicBezTo>
                      <a:pt x="14564" y="6623"/>
                      <a:pt x="14549" y="6608"/>
                      <a:pt x="14564" y="6561"/>
                    </a:cubicBezTo>
                    <a:cubicBezTo>
                      <a:pt x="14564" y="6530"/>
                      <a:pt x="14580" y="6484"/>
                      <a:pt x="14626" y="6484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2" y="6618"/>
                    </a:moveTo>
                    <a:cubicBezTo>
                      <a:pt x="13692" y="6618"/>
                      <a:pt x="13761" y="6638"/>
                      <a:pt x="13820" y="6686"/>
                    </a:cubicBezTo>
                    <a:cubicBezTo>
                      <a:pt x="13928" y="6748"/>
                      <a:pt x="13944" y="6856"/>
                      <a:pt x="13897" y="6949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10" y="6670"/>
                    </a:cubicBezTo>
                    <a:lnTo>
                      <a:pt x="13510" y="6623"/>
                    </a:lnTo>
                    <a:lnTo>
                      <a:pt x="13556" y="6623"/>
                    </a:lnTo>
                    <a:cubicBezTo>
                      <a:pt x="13578" y="6620"/>
                      <a:pt x="13600" y="6618"/>
                      <a:pt x="13622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53" y="6825"/>
                      <a:pt x="2653" y="6872"/>
                      <a:pt x="2637" y="6949"/>
                    </a:cubicBezTo>
                    <a:cubicBezTo>
                      <a:pt x="2591" y="7011"/>
                      <a:pt x="2544" y="7073"/>
                      <a:pt x="2467" y="7073"/>
                    </a:cubicBezTo>
                    <a:lnTo>
                      <a:pt x="2420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43" y="6779"/>
                      <a:pt x="2405" y="6732"/>
                    </a:cubicBezTo>
                    <a:lnTo>
                      <a:pt x="2420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9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20" y="7197"/>
                      <a:pt x="7027" y="7228"/>
                      <a:pt x="6903" y="7228"/>
                    </a:cubicBezTo>
                    <a:lnTo>
                      <a:pt x="6856" y="7228"/>
                    </a:lnTo>
                    <a:lnTo>
                      <a:pt x="6841" y="7197"/>
                    </a:lnTo>
                    <a:cubicBezTo>
                      <a:pt x="6810" y="7073"/>
                      <a:pt x="6841" y="6918"/>
                      <a:pt x="6949" y="6825"/>
                    </a:cubicBezTo>
                    <a:cubicBezTo>
                      <a:pt x="7006" y="6768"/>
                      <a:pt x="7092" y="6735"/>
                      <a:pt x="7178" y="6735"/>
                    </a:cubicBezTo>
                    <a:close/>
                    <a:moveTo>
                      <a:pt x="19670" y="6073"/>
                    </a:moveTo>
                    <a:cubicBezTo>
                      <a:pt x="19713" y="6073"/>
                      <a:pt x="19758" y="6098"/>
                      <a:pt x="19776" y="6143"/>
                    </a:cubicBezTo>
                    <a:cubicBezTo>
                      <a:pt x="19791" y="6158"/>
                      <a:pt x="20256" y="6934"/>
                      <a:pt x="20474" y="7818"/>
                    </a:cubicBezTo>
                    <a:cubicBezTo>
                      <a:pt x="20489" y="7895"/>
                      <a:pt x="20458" y="7973"/>
                      <a:pt x="20380" y="7988"/>
                    </a:cubicBezTo>
                    <a:lnTo>
                      <a:pt x="20334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496" y="6205"/>
                      <a:pt x="19527" y="6112"/>
                      <a:pt x="19589" y="6112"/>
                    </a:cubicBezTo>
                    <a:cubicBezTo>
                      <a:pt x="19609" y="6086"/>
                      <a:pt x="19639" y="6073"/>
                      <a:pt x="19670" y="6073"/>
                    </a:cubicBez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48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22" y="8081"/>
                      <a:pt x="1660" y="8066"/>
                    </a:cubicBezTo>
                    <a:lnTo>
                      <a:pt x="1629" y="8050"/>
                    </a:lnTo>
                    <a:lnTo>
                      <a:pt x="1660" y="7756"/>
                    </a:lnTo>
                    <a:lnTo>
                      <a:pt x="1707" y="7756"/>
                    </a:lnTo>
                    <a:cubicBezTo>
                      <a:pt x="1769" y="7740"/>
                      <a:pt x="1815" y="7709"/>
                      <a:pt x="1878" y="7709"/>
                    </a:cubicBezTo>
                    <a:close/>
                    <a:moveTo>
                      <a:pt x="19611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791" y="8159"/>
                      <a:pt x="19791" y="8205"/>
                      <a:pt x="19791" y="8252"/>
                    </a:cubicBezTo>
                    <a:cubicBezTo>
                      <a:pt x="19791" y="8299"/>
                      <a:pt x="19776" y="8361"/>
                      <a:pt x="19745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58" y="8407"/>
                      <a:pt x="19481" y="8376"/>
                      <a:pt x="19450" y="8330"/>
                    </a:cubicBezTo>
                    <a:cubicBezTo>
                      <a:pt x="19403" y="8283"/>
                      <a:pt x="19388" y="8221"/>
                      <a:pt x="19403" y="8159"/>
                    </a:cubicBezTo>
                    <a:cubicBezTo>
                      <a:pt x="19403" y="8112"/>
                      <a:pt x="19450" y="8081"/>
                      <a:pt x="19496" y="8066"/>
                    </a:cubicBezTo>
                    <a:cubicBezTo>
                      <a:pt x="19537" y="8048"/>
                      <a:pt x="19576" y="8040"/>
                      <a:pt x="19611" y="8040"/>
                    </a:cubicBezTo>
                    <a:close/>
                    <a:moveTo>
                      <a:pt x="20560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1" y="8485"/>
                      <a:pt x="20799" y="9353"/>
                      <a:pt x="20784" y="9818"/>
                    </a:cubicBezTo>
                    <a:cubicBezTo>
                      <a:pt x="20784" y="9912"/>
                      <a:pt x="20722" y="9958"/>
                      <a:pt x="20644" y="9958"/>
                    </a:cubicBezTo>
                    <a:cubicBezTo>
                      <a:pt x="20567" y="9958"/>
                      <a:pt x="20520" y="9880"/>
                      <a:pt x="20520" y="9803"/>
                    </a:cubicBezTo>
                    <a:cubicBezTo>
                      <a:pt x="20551" y="9369"/>
                      <a:pt x="20411" y="8485"/>
                      <a:pt x="20411" y="8485"/>
                    </a:cubicBezTo>
                    <a:cubicBezTo>
                      <a:pt x="20396" y="8407"/>
                      <a:pt x="20458" y="8361"/>
                      <a:pt x="20536" y="8330"/>
                    </a:cubicBezTo>
                    <a:cubicBezTo>
                      <a:pt x="20544" y="8328"/>
                      <a:pt x="20552" y="8327"/>
                      <a:pt x="20560" y="8327"/>
                    </a:cubicBezTo>
                    <a:close/>
                    <a:moveTo>
                      <a:pt x="19823" y="9412"/>
                    </a:moveTo>
                    <a:cubicBezTo>
                      <a:pt x="19899" y="9412"/>
                      <a:pt x="19997" y="9458"/>
                      <a:pt x="20024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43"/>
                      <a:pt x="20055" y="10098"/>
                      <a:pt x="19993" y="10253"/>
                    </a:cubicBezTo>
                    <a:lnTo>
                      <a:pt x="19977" y="10299"/>
                    </a:lnTo>
                    <a:lnTo>
                      <a:pt x="19931" y="10299"/>
                    </a:lnTo>
                    <a:cubicBezTo>
                      <a:pt x="19807" y="10299"/>
                      <a:pt x="19760" y="10160"/>
                      <a:pt x="19760" y="10020"/>
                    </a:cubicBezTo>
                    <a:cubicBezTo>
                      <a:pt x="19745" y="9849"/>
                      <a:pt x="19760" y="9648"/>
                      <a:pt x="19760" y="9477"/>
                    </a:cubicBezTo>
                    <a:lnTo>
                      <a:pt x="19760" y="9446"/>
                    </a:lnTo>
                    <a:lnTo>
                      <a:pt x="19791" y="9415"/>
                    </a:lnTo>
                    <a:cubicBezTo>
                      <a:pt x="19801" y="9413"/>
                      <a:pt x="19812" y="9412"/>
                      <a:pt x="19823" y="9412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3" y="11183"/>
                      <a:pt x="6934" y="11245"/>
                      <a:pt x="6934" y="11292"/>
                    </a:cubicBezTo>
                    <a:cubicBezTo>
                      <a:pt x="6934" y="11369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08" y="11462"/>
                      <a:pt x="6577" y="11431"/>
                      <a:pt x="6530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71" y="11633"/>
                      <a:pt x="1955" y="11633"/>
                      <a:pt x="1940" y="11633"/>
                    </a:cubicBezTo>
                    <a:cubicBezTo>
                      <a:pt x="1878" y="11633"/>
                      <a:pt x="1815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33" y="11556"/>
                    </a:moveTo>
                    <a:lnTo>
                      <a:pt x="15495" y="11618"/>
                    </a:lnTo>
                    <a:lnTo>
                      <a:pt x="15557" y="11618"/>
                    </a:lnTo>
                    <a:cubicBezTo>
                      <a:pt x="15580" y="11602"/>
                      <a:pt x="15604" y="11594"/>
                      <a:pt x="15625" y="11594"/>
                    </a:cubicBezTo>
                    <a:cubicBezTo>
                      <a:pt x="15646" y="11594"/>
                      <a:pt x="15666" y="11602"/>
                      <a:pt x="15681" y="11618"/>
                    </a:cubicBezTo>
                    <a:cubicBezTo>
                      <a:pt x="15790" y="11649"/>
                      <a:pt x="15805" y="11742"/>
                      <a:pt x="15743" y="11881"/>
                    </a:cubicBezTo>
                    <a:lnTo>
                      <a:pt x="15743" y="11897"/>
                    </a:lnTo>
                    <a:lnTo>
                      <a:pt x="15728" y="11897"/>
                    </a:lnTo>
                    <a:cubicBezTo>
                      <a:pt x="15712" y="11928"/>
                      <a:pt x="15666" y="11928"/>
                      <a:pt x="15635" y="11928"/>
                    </a:cubicBezTo>
                    <a:cubicBezTo>
                      <a:pt x="15572" y="11928"/>
                      <a:pt x="15526" y="11897"/>
                      <a:pt x="15448" y="11866"/>
                    </a:cubicBezTo>
                    <a:cubicBezTo>
                      <a:pt x="15371" y="11804"/>
                      <a:pt x="15355" y="11695"/>
                      <a:pt x="15402" y="11618"/>
                    </a:cubicBezTo>
                    <a:lnTo>
                      <a:pt x="15433" y="11556"/>
                    </a:lnTo>
                    <a:close/>
                    <a:moveTo>
                      <a:pt x="20753" y="10470"/>
                    </a:moveTo>
                    <a:cubicBezTo>
                      <a:pt x="20830" y="10470"/>
                      <a:pt x="20877" y="10532"/>
                      <a:pt x="20877" y="10578"/>
                    </a:cubicBezTo>
                    <a:cubicBezTo>
                      <a:pt x="20877" y="10625"/>
                      <a:pt x="20877" y="11587"/>
                      <a:pt x="20784" y="11959"/>
                    </a:cubicBezTo>
                    <a:cubicBezTo>
                      <a:pt x="20768" y="12036"/>
                      <a:pt x="20706" y="12083"/>
                      <a:pt x="20644" y="12083"/>
                    </a:cubicBezTo>
                    <a:lnTo>
                      <a:pt x="20613" y="12083"/>
                    </a:lnTo>
                    <a:cubicBezTo>
                      <a:pt x="20536" y="12052"/>
                      <a:pt x="20489" y="11974"/>
                      <a:pt x="20520" y="11897"/>
                    </a:cubicBezTo>
                    <a:cubicBezTo>
                      <a:pt x="20598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3" y="10470"/>
                    </a:cubicBezTo>
                    <a:close/>
                    <a:moveTo>
                      <a:pt x="2984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18" y="13293"/>
                      <a:pt x="3134" y="13370"/>
                      <a:pt x="3103" y="13448"/>
                    </a:cubicBezTo>
                    <a:cubicBezTo>
                      <a:pt x="3087" y="13510"/>
                      <a:pt x="3010" y="13556"/>
                      <a:pt x="2948" y="13556"/>
                    </a:cubicBezTo>
                    <a:cubicBezTo>
                      <a:pt x="2901" y="13556"/>
                      <a:pt x="2886" y="13556"/>
                      <a:pt x="2870" y="13525"/>
                    </a:cubicBezTo>
                    <a:cubicBezTo>
                      <a:pt x="2793" y="13432"/>
                      <a:pt x="2793" y="13339"/>
                      <a:pt x="2824" y="13231"/>
                    </a:cubicBezTo>
                    <a:cubicBezTo>
                      <a:pt x="2853" y="13181"/>
                      <a:pt x="2920" y="13151"/>
                      <a:pt x="2984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83" y="11974"/>
                      <a:pt x="1645" y="12098"/>
                    </a:cubicBezTo>
                    <a:cubicBezTo>
                      <a:pt x="1862" y="12502"/>
                      <a:pt x="1971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05" y="14053"/>
                    </a:cubicBezTo>
                    <a:cubicBezTo>
                      <a:pt x="1257" y="14053"/>
                      <a:pt x="1118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9534" y="13236"/>
                    </a:moveTo>
                    <a:cubicBezTo>
                      <a:pt x="19551" y="13236"/>
                      <a:pt x="19570" y="13239"/>
                      <a:pt x="19589" y="13246"/>
                    </a:cubicBezTo>
                    <a:cubicBezTo>
                      <a:pt x="19667" y="13262"/>
                      <a:pt x="19698" y="13339"/>
                      <a:pt x="19683" y="13417"/>
                    </a:cubicBezTo>
                    <a:cubicBezTo>
                      <a:pt x="19496" y="13975"/>
                      <a:pt x="19078" y="14518"/>
                      <a:pt x="19062" y="14533"/>
                    </a:cubicBezTo>
                    <a:cubicBezTo>
                      <a:pt x="19016" y="14580"/>
                      <a:pt x="18985" y="14595"/>
                      <a:pt x="18938" y="14595"/>
                    </a:cubicBezTo>
                    <a:cubicBezTo>
                      <a:pt x="18907" y="14595"/>
                      <a:pt x="18861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48" y="13866"/>
                      <a:pt x="19403" y="13339"/>
                    </a:cubicBezTo>
                    <a:cubicBezTo>
                      <a:pt x="19428" y="13278"/>
                      <a:pt x="19471" y="13236"/>
                      <a:pt x="19534" y="13236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79" y="14968"/>
                    </a:cubicBezTo>
                    <a:lnTo>
                      <a:pt x="3180" y="14533"/>
                    </a:lnTo>
                    <a:cubicBezTo>
                      <a:pt x="3203" y="14476"/>
                      <a:pt x="3252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4" y="14502"/>
                      <a:pt x="3491" y="14580"/>
                      <a:pt x="3444" y="14657"/>
                    </a:cubicBezTo>
                    <a:lnTo>
                      <a:pt x="3242" y="15138"/>
                    </a:lnTo>
                    <a:cubicBezTo>
                      <a:pt x="3428" y="15231"/>
                      <a:pt x="3646" y="15355"/>
                      <a:pt x="3832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7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1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13" y="14766"/>
                      <a:pt x="2591" y="14813"/>
                    </a:cubicBezTo>
                    <a:cubicBezTo>
                      <a:pt x="2513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17511" y="15883"/>
                    </a:moveTo>
                    <a:cubicBezTo>
                      <a:pt x="17604" y="15883"/>
                      <a:pt x="17666" y="15914"/>
                      <a:pt x="17697" y="15991"/>
                    </a:cubicBezTo>
                    <a:cubicBezTo>
                      <a:pt x="17728" y="16053"/>
                      <a:pt x="17728" y="16131"/>
                      <a:pt x="17682" y="16193"/>
                    </a:cubicBezTo>
                    <a:cubicBezTo>
                      <a:pt x="17651" y="16239"/>
                      <a:pt x="17589" y="16286"/>
                      <a:pt x="17511" y="16286"/>
                    </a:cubicBezTo>
                    <a:lnTo>
                      <a:pt x="17449" y="16286"/>
                    </a:lnTo>
                    <a:cubicBezTo>
                      <a:pt x="17387" y="16270"/>
                      <a:pt x="17356" y="16224"/>
                      <a:pt x="17341" y="16193"/>
                    </a:cubicBezTo>
                    <a:cubicBezTo>
                      <a:pt x="17310" y="16146"/>
                      <a:pt x="17294" y="16069"/>
                      <a:pt x="17310" y="15991"/>
                    </a:cubicBezTo>
                    <a:cubicBezTo>
                      <a:pt x="17325" y="15914"/>
                      <a:pt x="17418" y="15883"/>
                      <a:pt x="17511" y="15883"/>
                    </a:cubicBezTo>
                    <a:close/>
                    <a:moveTo>
                      <a:pt x="19761" y="14685"/>
                    </a:moveTo>
                    <a:cubicBezTo>
                      <a:pt x="19771" y="14685"/>
                      <a:pt x="19781" y="14686"/>
                      <a:pt x="19791" y="14688"/>
                    </a:cubicBezTo>
                    <a:cubicBezTo>
                      <a:pt x="19869" y="14719"/>
                      <a:pt x="19915" y="14797"/>
                      <a:pt x="19884" y="14875"/>
                    </a:cubicBezTo>
                    <a:cubicBezTo>
                      <a:pt x="19745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34" y="14729"/>
                      <a:pt x="19695" y="14685"/>
                      <a:pt x="19761" y="14685"/>
                    </a:cubicBez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86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685" y="16813"/>
                    </a:lnTo>
                    <a:cubicBezTo>
                      <a:pt x="4654" y="16813"/>
                      <a:pt x="4607" y="16782"/>
                      <a:pt x="4576" y="16767"/>
                    </a:cubicBezTo>
                    <a:cubicBezTo>
                      <a:pt x="4530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58" y="16968"/>
                      <a:pt x="3211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15588" y="16705"/>
                    </a:moveTo>
                    <a:lnTo>
                      <a:pt x="15604" y="16751"/>
                    </a:lnTo>
                    <a:cubicBezTo>
                      <a:pt x="15635" y="16860"/>
                      <a:pt x="15604" y="16984"/>
                      <a:pt x="15510" y="17046"/>
                    </a:cubicBezTo>
                    <a:cubicBezTo>
                      <a:pt x="15448" y="17092"/>
                      <a:pt x="15355" y="17139"/>
                      <a:pt x="15262" y="17139"/>
                    </a:cubicBezTo>
                    <a:lnTo>
                      <a:pt x="15216" y="17139"/>
                    </a:lnTo>
                    <a:cubicBezTo>
                      <a:pt x="15169" y="17139"/>
                      <a:pt x="15107" y="17092"/>
                      <a:pt x="15061" y="17046"/>
                    </a:cubicBezTo>
                    <a:cubicBezTo>
                      <a:pt x="15045" y="16999"/>
                      <a:pt x="15045" y="16968"/>
                      <a:pt x="15061" y="16922"/>
                    </a:cubicBezTo>
                    <a:cubicBezTo>
                      <a:pt x="15107" y="16860"/>
                      <a:pt x="15169" y="16844"/>
                      <a:pt x="15216" y="16844"/>
                    </a:cubicBezTo>
                    <a:lnTo>
                      <a:pt x="15262" y="16844"/>
                    </a:lnTo>
                    <a:cubicBezTo>
                      <a:pt x="15309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092" y="17061"/>
                    </a:moveTo>
                    <a:lnTo>
                      <a:pt x="17139" y="17077"/>
                    </a:lnTo>
                    <a:cubicBezTo>
                      <a:pt x="17144" y="17082"/>
                      <a:pt x="17149" y="17084"/>
                      <a:pt x="17156" y="17084"/>
                    </a:cubicBezTo>
                    <a:cubicBezTo>
                      <a:pt x="17168" y="17084"/>
                      <a:pt x="17185" y="17077"/>
                      <a:pt x="17217" y="17077"/>
                    </a:cubicBezTo>
                    <a:cubicBezTo>
                      <a:pt x="17248" y="17069"/>
                      <a:pt x="17275" y="17065"/>
                      <a:pt x="17300" y="17065"/>
                    </a:cubicBezTo>
                    <a:cubicBezTo>
                      <a:pt x="17325" y="17065"/>
                      <a:pt x="17348" y="17069"/>
                      <a:pt x="17372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4" y="17310"/>
                      <a:pt x="17387" y="17341"/>
                    </a:cubicBezTo>
                    <a:cubicBezTo>
                      <a:pt x="17325" y="17372"/>
                      <a:pt x="17294" y="17387"/>
                      <a:pt x="17232" y="17387"/>
                    </a:cubicBezTo>
                    <a:cubicBezTo>
                      <a:pt x="17201" y="17387"/>
                      <a:pt x="17139" y="17387"/>
                      <a:pt x="17092" y="17372"/>
                    </a:cubicBezTo>
                    <a:lnTo>
                      <a:pt x="17077" y="17372"/>
                    </a:lnTo>
                    <a:lnTo>
                      <a:pt x="17077" y="17341"/>
                    </a:lnTo>
                    <a:cubicBezTo>
                      <a:pt x="17046" y="17279"/>
                      <a:pt x="17046" y="17170"/>
                      <a:pt x="17077" y="17092"/>
                    </a:cubicBezTo>
                    <a:lnTo>
                      <a:pt x="17092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12" y="17427"/>
                    </a:moveTo>
                    <a:cubicBezTo>
                      <a:pt x="7535" y="17427"/>
                      <a:pt x="7560" y="17434"/>
                      <a:pt x="7585" y="17449"/>
                    </a:cubicBezTo>
                    <a:cubicBezTo>
                      <a:pt x="7585" y="17449"/>
                      <a:pt x="8035" y="17697"/>
                      <a:pt x="8267" y="17790"/>
                    </a:cubicBezTo>
                    <a:cubicBezTo>
                      <a:pt x="8345" y="17837"/>
                      <a:pt x="8376" y="17914"/>
                      <a:pt x="8345" y="18008"/>
                    </a:cubicBezTo>
                    <a:cubicBezTo>
                      <a:pt x="8298" y="18054"/>
                      <a:pt x="8267" y="18085"/>
                      <a:pt x="8205" y="18085"/>
                    </a:cubicBezTo>
                    <a:cubicBezTo>
                      <a:pt x="8190" y="18085"/>
                      <a:pt x="8159" y="18070"/>
                      <a:pt x="8143" y="18070"/>
                    </a:cubicBezTo>
                    <a:cubicBezTo>
                      <a:pt x="7911" y="17945"/>
                      <a:pt x="7461" y="17713"/>
                      <a:pt x="7445" y="17697"/>
                    </a:cubicBezTo>
                    <a:cubicBezTo>
                      <a:pt x="7368" y="17666"/>
                      <a:pt x="7352" y="17589"/>
                      <a:pt x="7383" y="17511"/>
                    </a:cubicBezTo>
                    <a:cubicBezTo>
                      <a:pt x="7415" y="17459"/>
                      <a:pt x="7461" y="17427"/>
                      <a:pt x="7512" y="17427"/>
                    </a:cubicBezTo>
                    <a:close/>
                    <a:moveTo>
                      <a:pt x="17783" y="17617"/>
                    </a:moveTo>
                    <a:cubicBezTo>
                      <a:pt x="17796" y="17617"/>
                      <a:pt x="17808" y="17618"/>
                      <a:pt x="17821" y="17620"/>
                    </a:cubicBezTo>
                    <a:lnTo>
                      <a:pt x="17852" y="17620"/>
                    </a:lnTo>
                    <a:lnTo>
                      <a:pt x="17852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697" y="18132"/>
                      <a:pt x="17620" y="18132"/>
                    </a:cubicBezTo>
                    <a:cubicBezTo>
                      <a:pt x="17589" y="18132"/>
                      <a:pt x="17542" y="18101"/>
                      <a:pt x="17511" y="18085"/>
                    </a:cubicBezTo>
                    <a:lnTo>
                      <a:pt x="17496" y="18070"/>
                    </a:lnTo>
                    <a:cubicBezTo>
                      <a:pt x="17434" y="17976"/>
                      <a:pt x="17434" y="17837"/>
                      <a:pt x="17511" y="17744"/>
                    </a:cubicBezTo>
                    <a:cubicBezTo>
                      <a:pt x="17581" y="17674"/>
                      <a:pt x="17675" y="17617"/>
                      <a:pt x="17783" y="17617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391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27" y="18070"/>
                      <a:pt x="6143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5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43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0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6" y="18364"/>
                    </a:cubicBezTo>
                    <a:cubicBezTo>
                      <a:pt x="4294" y="18341"/>
                      <a:pt x="4331" y="18331"/>
                      <a:pt x="4370" y="18331"/>
                    </a:cubicBezTo>
                    <a:close/>
                    <a:moveTo>
                      <a:pt x="17100" y="18066"/>
                    </a:moveTo>
                    <a:cubicBezTo>
                      <a:pt x="17127" y="18066"/>
                      <a:pt x="17152" y="18073"/>
                      <a:pt x="17170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14" y="19388"/>
                    </a:cubicBezTo>
                    <a:cubicBezTo>
                      <a:pt x="15898" y="19403"/>
                      <a:pt x="15867" y="19403"/>
                      <a:pt x="15836" y="19403"/>
                    </a:cubicBezTo>
                    <a:cubicBezTo>
                      <a:pt x="15805" y="19403"/>
                      <a:pt x="15743" y="19388"/>
                      <a:pt x="15728" y="19341"/>
                    </a:cubicBezTo>
                    <a:cubicBezTo>
                      <a:pt x="15681" y="19295"/>
                      <a:pt x="15712" y="19186"/>
                      <a:pt x="15759" y="19155"/>
                    </a:cubicBezTo>
                    <a:cubicBezTo>
                      <a:pt x="15759" y="19140"/>
                      <a:pt x="16705" y="18473"/>
                      <a:pt x="16984" y="18132"/>
                    </a:cubicBezTo>
                    <a:cubicBezTo>
                      <a:pt x="17012" y="18084"/>
                      <a:pt x="17058" y="18066"/>
                      <a:pt x="17100" y="18066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5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14535" y="18432"/>
                    </a:moveTo>
                    <a:cubicBezTo>
                      <a:pt x="14756" y="18432"/>
                      <a:pt x="14951" y="18539"/>
                      <a:pt x="15061" y="18721"/>
                    </a:cubicBezTo>
                    <a:cubicBezTo>
                      <a:pt x="15092" y="18767"/>
                      <a:pt x="15107" y="18799"/>
                      <a:pt x="15107" y="18845"/>
                    </a:cubicBezTo>
                    <a:cubicBezTo>
                      <a:pt x="15123" y="19016"/>
                      <a:pt x="15030" y="19171"/>
                      <a:pt x="14813" y="19310"/>
                    </a:cubicBezTo>
                    <a:cubicBezTo>
                      <a:pt x="14487" y="19527"/>
                      <a:pt x="14053" y="19776"/>
                      <a:pt x="13572" y="19776"/>
                    </a:cubicBezTo>
                    <a:cubicBezTo>
                      <a:pt x="13510" y="19776"/>
                      <a:pt x="13448" y="19745"/>
                      <a:pt x="13401" y="19745"/>
                    </a:cubicBezTo>
                    <a:cubicBezTo>
                      <a:pt x="13169" y="19729"/>
                      <a:pt x="12936" y="19574"/>
                      <a:pt x="12951" y="19341"/>
                    </a:cubicBezTo>
                    <a:cubicBezTo>
                      <a:pt x="12951" y="19186"/>
                      <a:pt x="13060" y="19078"/>
                      <a:pt x="13184" y="19000"/>
                    </a:cubicBezTo>
                    <a:cubicBezTo>
                      <a:pt x="13525" y="18767"/>
                      <a:pt x="13913" y="18566"/>
                      <a:pt x="14347" y="18457"/>
                    </a:cubicBezTo>
                    <a:cubicBezTo>
                      <a:pt x="14411" y="18441"/>
                      <a:pt x="14474" y="18432"/>
                      <a:pt x="14535" y="18432"/>
                    </a:cubicBezTo>
                    <a:close/>
                    <a:moveTo>
                      <a:pt x="5175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94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4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2" y="19465"/>
                      <a:pt x="5119" y="18876"/>
                      <a:pt x="5073" y="18861"/>
                    </a:cubicBezTo>
                    <a:cubicBezTo>
                      <a:pt x="5026" y="18830"/>
                      <a:pt x="5010" y="18721"/>
                      <a:pt x="5057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9894" y="19627"/>
                    </a:moveTo>
                    <a:cubicBezTo>
                      <a:pt x="10104" y="19627"/>
                      <a:pt x="10320" y="19638"/>
                      <a:pt x="10516" y="19667"/>
                    </a:cubicBezTo>
                    <a:cubicBezTo>
                      <a:pt x="10749" y="19729"/>
                      <a:pt x="10920" y="19884"/>
                      <a:pt x="10920" y="20086"/>
                    </a:cubicBezTo>
                    <a:cubicBezTo>
                      <a:pt x="10920" y="20117"/>
                      <a:pt x="10920" y="20163"/>
                      <a:pt x="10904" y="20194"/>
                    </a:cubicBezTo>
                    <a:cubicBezTo>
                      <a:pt x="10842" y="20349"/>
                      <a:pt x="10640" y="20380"/>
                      <a:pt x="10516" y="20396"/>
                    </a:cubicBezTo>
                    <a:cubicBezTo>
                      <a:pt x="10462" y="20404"/>
                      <a:pt x="10408" y="20408"/>
                      <a:pt x="10355" y="20408"/>
                    </a:cubicBezTo>
                    <a:cubicBezTo>
                      <a:pt x="10303" y="20408"/>
                      <a:pt x="10253" y="20404"/>
                      <a:pt x="10206" y="20396"/>
                    </a:cubicBezTo>
                    <a:cubicBezTo>
                      <a:pt x="9849" y="20396"/>
                      <a:pt x="9601" y="20334"/>
                      <a:pt x="9384" y="20210"/>
                    </a:cubicBezTo>
                    <a:cubicBezTo>
                      <a:pt x="9322" y="20179"/>
                      <a:pt x="9198" y="20101"/>
                      <a:pt x="9167" y="19962"/>
                    </a:cubicBezTo>
                    <a:cubicBezTo>
                      <a:pt x="9167" y="19915"/>
                      <a:pt x="9198" y="19822"/>
                      <a:pt x="9229" y="19776"/>
                    </a:cubicBezTo>
                    <a:cubicBezTo>
                      <a:pt x="9307" y="19667"/>
                      <a:pt x="9431" y="19652"/>
                      <a:pt x="9539" y="19636"/>
                    </a:cubicBezTo>
                    <a:cubicBezTo>
                      <a:pt x="9653" y="19630"/>
                      <a:pt x="9773" y="19627"/>
                      <a:pt x="9894" y="19627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5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93" y="20362"/>
                    </a:moveTo>
                    <a:cubicBezTo>
                      <a:pt x="12554" y="20362"/>
                      <a:pt x="12614" y="20402"/>
                      <a:pt x="12626" y="20458"/>
                    </a:cubicBezTo>
                    <a:cubicBezTo>
                      <a:pt x="12657" y="20536"/>
                      <a:pt x="12626" y="20613"/>
                      <a:pt x="12533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489"/>
                      <a:pt x="11478" y="20489"/>
                    </a:cubicBezTo>
                    <a:cubicBezTo>
                      <a:pt x="11649" y="20489"/>
                      <a:pt x="12191" y="20458"/>
                      <a:pt x="12424" y="20380"/>
                    </a:cubicBezTo>
                    <a:cubicBezTo>
                      <a:pt x="12445" y="20368"/>
                      <a:pt x="12469" y="20362"/>
                      <a:pt x="12493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7" y="16550"/>
                      <a:pt x="21327" y="10656"/>
                    </a:cubicBezTo>
                    <a:cubicBezTo>
                      <a:pt x="21327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1" name="Google Shape;8756;p30">
                <a:extLst>
                  <a:ext uri="{FF2B5EF4-FFF2-40B4-BE49-F238E27FC236}">
                    <a16:creationId xmlns:a16="http://schemas.microsoft.com/office/drawing/2014/main" id="{2C8AB29A-C40C-1CA6-69EC-82BAD7FCF9B6}"/>
                  </a:ext>
                </a:extLst>
              </p:cNvPr>
              <p:cNvSpPr/>
              <p:nvPr/>
            </p:nvSpPr>
            <p:spPr>
              <a:xfrm>
                <a:off x="27548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2" name="Google Shape;8757;p30">
                <a:extLst>
                  <a:ext uri="{FF2B5EF4-FFF2-40B4-BE49-F238E27FC236}">
                    <a16:creationId xmlns:a16="http://schemas.microsoft.com/office/drawing/2014/main" id="{8AB611B1-F0B0-C906-165D-C53A35DEDD01}"/>
                  </a:ext>
                </a:extLst>
              </p:cNvPr>
              <p:cNvSpPr/>
              <p:nvPr/>
            </p:nvSpPr>
            <p:spPr>
              <a:xfrm>
                <a:off x="2954938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37" y="0"/>
                    </a:moveTo>
                    <a:cubicBezTo>
                      <a:pt x="314" y="0"/>
                      <a:pt x="193" y="8"/>
                      <a:pt x="78" y="21"/>
                    </a:cubicBezTo>
                    <a:cubicBezTo>
                      <a:pt x="31" y="21"/>
                      <a:pt x="16" y="21"/>
                      <a:pt x="0" y="52"/>
                    </a:cubicBezTo>
                    <a:cubicBezTo>
                      <a:pt x="16" y="52"/>
                      <a:pt x="16" y="67"/>
                      <a:pt x="31" y="67"/>
                    </a:cubicBezTo>
                    <a:cubicBezTo>
                      <a:pt x="186" y="160"/>
                      <a:pt x="419" y="207"/>
                      <a:pt x="714" y="207"/>
                    </a:cubicBezTo>
                    <a:cubicBezTo>
                      <a:pt x="807" y="207"/>
                      <a:pt x="900" y="207"/>
                      <a:pt x="1008" y="176"/>
                    </a:cubicBezTo>
                    <a:cubicBezTo>
                      <a:pt x="1132" y="176"/>
                      <a:pt x="1163" y="145"/>
                      <a:pt x="1163" y="145"/>
                    </a:cubicBezTo>
                    <a:cubicBezTo>
                      <a:pt x="1117" y="98"/>
                      <a:pt x="1055" y="67"/>
                      <a:pt x="962" y="52"/>
                    </a:cubicBezTo>
                    <a:cubicBezTo>
                      <a:pt x="789" y="15"/>
                      <a:pt x="611" y="0"/>
                      <a:pt x="4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3" name="Google Shape;8758;p30">
                <a:extLst>
                  <a:ext uri="{FF2B5EF4-FFF2-40B4-BE49-F238E27FC236}">
                    <a16:creationId xmlns:a16="http://schemas.microsoft.com/office/drawing/2014/main" id="{11C364D3-EAB6-3026-C354-3AD7B3E2D038}"/>
                  </a:ext>
                </a:extLst>
              </p:cNvPr>
              <p:cNvSpPr/>
              <p:nvPr/>
            </p:nvSpPr>
            <p:spPr>
              <a:xfrm>
                <a:off x="274243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65" y="0"/>
                    </a:moveTo>
                    <a:cubicBezTo>
                      <a:pt x="218" y="0"/>
                      <a:pt x="156" y="78"/>
                      <a:pt x="110" y="186"/>
                    </a:cubicBezTo>
                    <a:cubicBezTo>
                      <a:pt x="1" y="636"/>
                      <a:pt x="172" y="1117"/>
                      <a:pt x="342" y="1489"/>
                    </a:cubicBezTo>
                    <a:cubicBezTo>
                      <a:pt x="404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75" y="528"/>
                      <a:pt x="404" y="155"/>
                    </a:cubicBezTo>
                    <a:cubicBezTo>
                      <a:pt x="342" y="31"/>
                      <a:pt x="311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4" name="Google Shape;8759;p30">
                <a:extLst>
                  <a:ext uri="{FF2B5EF4-FFF2-40B4-BE49-F238E27FC236}">
                    <a16:creationId xmlns:a16="http://schemas.microsoft.com/office/drawing/2014/main" id="{AFDECEB2-4A25-3279-3653-C03E971B23B1}"/>
                  </a:ext>
                </a:extLst>
              </p:cNvPr>
              <p:cNvSpPr/>
              <p:nvPr/>
            </p:nvSpPr>
            <p:spPr>
              <a:xfrm>
                <a:off x="286768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67" y="1"/>
                      <a:pt x="357" y="172"/>
                      <a:pt x="125" y="311"/>
                    </a:cubicBezTo>
                    <a:cubicBezTo>
                      <a:pt x="32" y="373"/>
                      <a:pt x="1" y="420"/>
                      <a:pt x="1" y="420"/>
                    </a:cubicBezTo>
                    <a:cubicBezTo>
                      <a:pt x="35" y="524"/>
                      <a:pt x="114" y="577"/>
                      <a:pt x="197" y="577"/>
                    </a:cubicBezTo>
                    <a:cubicBezTo>
                      <a:pt x="225" y="577"/>
                      <a:pt x="253" y="571"/>
                      <a:pt x="280" y="559"/>
                    </a:cubicBezTo>
                    <a:cubicBezTo>
                      <a:pt x="590" y="482"/>
                      <a:pt x="900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10" y="32"/>
                      <a:pt x="1133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5" name="Google Shape;8760;p30">
                <a:extLst>
                  <a:ext uri="{FF2B5EF4-FFF2-40B4-BE49-F238E27FC236}">
                    <a16:creationId xmlns:a16="http://schemas.microsoft.com/office/drawing/2014/main" id="{345FE725-DE6A-39C3-8056-089CD19BF8FC}"/>
                  </a:ext>
                </a:extLst>
              </p:cNvPr>
              <p:cNvSpPr/>
              <p:nvPr/>
            </p:nvSpPr>
            <p:spPr>
              <a:xfrm>
                <a:off x="30483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4" y="62"/>
                      <a:pt x="1411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6" name="Google Shape;8761;p30">
                <a:extLst>
                  <a:ext uri="{FF2B5EF4-FFF2-40B4-BE49-F238E27FC236}">
                    <a16:creationId xmlns:a16="http://schemas.microsoft.com/office/drawing/2014/main" id="{C0357523-735E-3EAD-EFBA-1A38CAAF9581}"/>
                  </a:ext>
                </a:extLst>
              </p:cNvPr>
              <p:cNvSpPr/>
              <p:nvPr/>
            </p:nvSpPr>
            <p:spPr>
              <a:xfrm>
                <a:off x="3023163" y="3790975"/>
                <a:ext cx="4812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99" extrusionOk="0">
                    <a:moveTo>
                      <a:pt x="296" y="0"/>
                    </a:moveTo>
                    <a:cubicBezTo>
                      <a:pt x="109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09" y="481"/>
                      <a:pt x="311" y="543"/>
                    </a:cubicBezTo>
                    <a:cubicBezTo>
                      <a:pt x="660" y="639"/>
                      <a:pt x="1017" y="698"/>
                      <a:pt x="1363" y="698"/>
                    </a:cubicBezTo>
                    <a:cubicBezTo>
                      <a:pt x="1463" y="698"/>
                      <a:pt x="1563" y="693"/>
                      <a:pt x="1660" y="683"/>
                    </a:cubicBezTo>
                    <a:cubicBezTo>
                      <a:pt x="1738" y="683"/>
                      <a:pt x="1847" y="667"/>
                      <a:pt x="1878" y="636"/>
                    </a:cubicBezTo>
                    <a:cubicBezTo>
                      <a:pt x="1924" y="574"/>
                      <a:pt x="1847" y="435"/>
                      <a:pt x="1738" y="357"/>
                    </a:cubicBezTo>
                    <a:cubicBezTo>
                      <a:pt x="1350" y="31"/>
                      <a:pt x="776" y="0"/>
                      <a:pt x="3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7" name="Google Shape;8762;p30">
                <a:extLst>
                  <a:ext uri="{FF2B5EF4-FFF2-40B4-BE49-F238E27FC236}">
                    <a16:creationId xmlns:a16="http://schemas.microsoft.com/office/drawing/2014/main" id="{66B35E5F-EBE7-E4C4-88F5-14E524858592}"/>
                  </a:ext>
                </a:extLst>
              </p:cNvPr>
              <p:cNvSpPr/>
              <p:nvPr/>
            </p:nvSpPr>
            <p:spPr>
              <a:xfrm>
                <a:off x="3015813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83" y="279"/>
                    </a:moveTo>
                    <a:cubicBezTo>
                      <a:pt x="1070" y="279"/>
                      <a:pt x="1644" y="310"/>
                      <a:pt x="2032" y="636"/>
                    </a:cubicBezTo>
                    <a:cubicBezTo>
                      <a:pt x="2141" y="714"/>
                      <a:pt x="2218" y="853"/>
                      <a:pt x="2172" y="915"/>
                    </a:cubicBezTo>
                    <a:cubicBezTo>
                      <a:pt x="2141" y="946"/>
                      <a:pt x="2032" y="962"/>
                      <a:pt x="1954" y="962"/>
                    </a:cubicBezTo>
                    <a:cubicBezTo>
                      <a:pt x="1857" y="972"/>
                      <a:pt x="1757" y="977"/>
                      <a:pt x="1657" y="977"/>
                    </a:cubicBezTo>
                    <a:cubicBezTo>
                      <a:pt x="1311" y="977"/>
                      <a:pt x="954" y="918"/>
                      <a:pt x="605" y="822"/>
                    </a:cubicBezTo>
                    <a:cubicBezTo>
                      <a:pt x="403" y="760"/>
                      <a:pt x="295" y="605"/>
                      <a:pt x="295" y="434"/>
                    </a:cubicBezTo>
                    <a:lnTo>
                      <a:pt x="295" y="372"/>
                    </a:lnTo>
                    <a:cubicBezTo>
                      <a:pt x="310" y="310"/>
                      <a:pt x="403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81" y="0"/>
                      <a:pt x="155" y="16"/>
                      <a:pt x="47" y="279"/>
                    </a:cubicBezTo>
                    <a:cubicBezTo>
                      <a:pt x="16" y="310"/>
                      <a:pt x="0" y="357"/>
                      <a:pt x="0" y="403"/>
                    </a:cubicBezTo>
                    <a:cubicBezTo>
                      <a:pt x="0" y="714"/>
                      <a:pt x="217" y="1008"/>
                      <a:pt x="512" y="1101"/>
                    </a:cubicBezTo>
                    <a:cubicBezTo>
                      <a:pt x="900" y="1225"/>
                      <a:pt x="1319" y="1287"/>
                      <a:pt x="1722" y="1287"/>
                    </a:cubicBezTo>
                    <a:lnTo>
                      <a:pt x="1954" y="1287"/>
                    </a:lnTo>
                    <a:cubicBezTo>
                      <a:pt x="2094" y="1256"/>
                      <a:pt x="2296" y="1241"/>
                      <a:pt x="2389" y="1086"/>
                    </a:cubicBezTo>
                    <a:cubicBezTo>
                      <a:pt x="2544" y="869"/>
                      <a:pt x="2404" y="605"/>
                      <a:pt x="2218" y="434"/>
                    </a:cubicBezTo>
                    <a:cubicBezTo>
                      <a:pt x="1753" y="47"/>
                      <a:pt x="1132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8" name="Google Shape;8763;p30">
                <a:extLst>
                  <a:ext uri="{FF2B5EF4-FFF2-40B4-BE49-F238E27FC236}">
                    <a16:creationId xmlns:a16="http://schemas.microsoft.com/office/drawing/2014/main" id="{F5EF2397-B210-2B81-37A3-384AC5B1B1C0}"/>
                  </a:ext>
                </a:extLst>
              </p:cNvPr>
              <p:cNvSpPr/>
              <p:nvPr/>
            </p:nvSpPr>
            <p:spPr>
              <a:xfrm>
                <a:off x="285993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43" y="291"/>
                    </a:cubicBezTo>
                    <a:cubicBezTo>
                      <a:pt x="1520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61" y="846"/>
                      <a:pt x="532" y="852"/>
                      <a:pt x="503" y="852"/>
                    </a:cubicBezTo>
                    <a:cubicBezTo>
                      <a:pt x="422" y="852"/>
                      <a:pt x="345" y="806"/>
                      <a:pt x="311" y="726"/>
                    </a:cubicBezTo>
                    <a:cubicBezTo>
                      <a:pt x="311" y="695"/>
                      <a:pt x="326" y="664"/>
                      <a:pt x="435" y="586"/>
                    </a:cubicBezTo>
                    <a:cubicBezTo>
                      <a:pt x="667" y="447"/>
                      <a:pt x="977" y="276"/>
                      <a:pt x="1319" y="276"/>
                    </a:cubicBezTo>
                    <a:close/>
                    <a:moveTo>
                      <a:pt x="1316" y="1"/>
                    </a:moveTo>
                    <a:cubicBezTo>
                      <a:pt x="917" y="1"/>
                      <a:pt x="551" y="177"/>
                      <a:pt x="280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57" y="1160"/>
                      <a:pt x="559" y="1160"/>
                    </a:cubicBezTo>
                    <a:cubicBezTo>
                      <a:pt x="590" y="1160"/>
                      <a:pt x="652" y="1160"/>
                      <a:pt x="698" y="1144"/>
                    </a:cubicBezTo>
                    <a:cubicBezTo>
                      <a:pt x="1040" y="1051"/>
                      <a:pt x="1365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9" name="Google Shape;8764;p30">
                <a:extLst>
                  <a:ext uri="{FF2B5EF4-FFF2-40B4-BE49-F238E27FC236}">
                    <a16:creationId xmlns:a16="http://schemas.microsoft.com/office/drawing/2014/main" id="{37540000-97A7-D8C4-14F7-E032B55F187C}"/>
                  </a:ext>
                </a:extLst>
              </p:cNvPr>
              <p:cNvSpPr/>
              <p:nvPr/>
            </p:nvSpPr>
            <p:spPr>
              <a:xfrm>
                <a:off x="3040613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47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3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3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0" name="Google Shape;8765;p30">
                <a:extLst>
                  <a:ext uri="{FF2B5EF4-FFF2-40B4-BE49-F238E27FC236}">
                    <a16:creationId xmlns:a16="http://schemas.microsoft.com/office/drawing/2014/main" id="{7674F124-1713-2860-69B5-0D6D8D6FCE01}"/>
                  </a:ext>
                </a:extLst>
              </p:cNvPr>
              <p:cNvSpPr/>
              <p:nvPr/>
            </p:nvSpPr>
            <p:spPr>
              <a:xfrm>
                <a:off x="2946013" y="4243475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826" y="289"/>
                    </a:moveTo>
                    <a:cubicBezTo>
                      <a:pt x="990" y="289"/>
                      <a:pt x="1157" y="300"/>
                      <a:pt x="1319" y="326"/>
                    </a:cubicBezTo>
                    <a:cubicBezTo>
                      <a:pt x="1412" y="357"/>
                      <a:pt x="1489" y="403"/>
                      <a:pt x="1489" y="434"/>
                    </a:cubicBezTo>
                    <a:cubicBezTo>
                      <a:pt x="1489" y="450"/>
                      <a:pt x="1458" y="465"/>
                      <a:pt x="1365" y="465"/>
                    </a:cubicBezTo>
                    <a:cubicBezTo>
                      <a:pt x="1257" y="481"/>
                      <a:pt x="1164" y="481"/>
                      <a:pt x="1071" y="481"/>
                    </a:cubicBezTo>
                    <a:cubicBezTo>
                      <a:pt x="776" y="481"/>
                      <a:pt x="543" y="450"/>
                      <a:pt x="388" y="357"/>
                    </a:cubicBezTo>
                    <a:cubicBezTo>
                      <a:pt x="373" y="357"/>
                      <a:pt x="373" y="326"/>
                      <a:pt x="357" y="326"/>
                    </a:cubicBezTo>
                    <a:cubicBezTo>
                      <a:pt x="373" y="310"/>
                      <a:pt x="388" y="310"/>
                      <a:pt x="435" y="310"/>
                    </a:cubicBezTo>
                    <a:cubicBezTo>
                      <a:pt x="560" y="296"/>
                      <a:pt x="692" y="289"/>
                      <a:pt x="826" y="289"/>
                    </a:cubicBezTo>
                    <a:close/>
                    <a:moveTo>
                      <a:pt x="717" y="0"/>
                    </a:moveTo>
                    <a:cubicBezTo>
                      <a:pt x="607" y="0"/>
                      <a:pt x="497" y="5"/>
                      <a:pt x="388" y="16"/>
                    </a:cubicBezTo>
                    <a:cubicBezTo>
                      <a:pt x="280" y="47"/>
                      <a:pt x="156" y="62"/>
                      <a:pt x="78" y="155"/>
                    </a:cubicBezTo>
                    <a:cubicBezTo>
                      <a:pt x="16" y="217"/>
                      <a:pt x="1" y="279"/>
                      <a:pt x="16" y="357"/>
                    </a:cubicBezTo>
                    <a:cubicBezTo>
                      <a:pt x="63" y="481"/>
                      <a:pt x="171" y="558"/>
                      <a:pt x="233" y="605"/>
                    </a:cubicBezTo>
                    <a:cubicBezTo>
                      <a:pt x="450" y="713"/>
                      <a:pt x="714" y="775"/>
                      <a:pt x="1055" y="775"/>
                    </a:cubicBezTo>
                    <a:cubicBezTo>
                      <a:pt x="1164" y="775"/>
                      <a:pt x="1257" y="760"/>
                      <a:pt x="1365" y="760"/>
                    </a:cubicBezTo>
                    <a:cubicBezTo>
                      <a:pt x="1489" y="760"/>
                      <a:pt x="1660" y="713"/>
                      <a:pt x="1753" y="589"/>
                    </a:cubicBezTo>
                    <a:cubicBezTo>
                      <a:pt x="1769" y="543"/>
                      <a:pt x="1769" y="512"/>
                      <a:pt x="1769" y="465"/>
                    </a:cubicBezTo>
                    <a:cubicBezTo>
                      <a:pt x="1769" y="279"/>
                      <a:pt x="1598" y="93"/>
                      <a:pt x="1365" y="62"/>
                    </a:cubicBezTo>
                    <a:cubicBezTo>
                      <a:pt x="1159" y="21"/>
                      <a:pt x="938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1" name="Google Shape;8766;p30">
                <a:extLst>
                  <a:ext uri="{FF2B5EF4-FFF2-40B4-BE49-F238E27FC236}">
                    <a16:creationId xmlns:a16="http://schemas.microsoft.com/office/drawing/2014/main" id="{F4289147-D3D8-AA26-92C0-08819B3EFECB}"/>
                  </a:ext>
                </a:extLst>
              </p:cNvPr>
              <p:cNvSpPr/>
              <p:nvPr/>
            </p:nvSpPr>
            <p:spPr>
              <a:xfrm>
                <a:off x="27350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05" y="305"/>
                      <a:pt x="636" y="367"/>
                      <a:pt x="683" y="445"/>
                    </a:cubicBezTo>
                    <a:cubicBezTo>
                      <a:pt x="853" y="802"/>
                      <a:pt x="977" y="1189"/>
                      <a:pt x="1024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36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26"/>
                      <a:pt x="202" y="1484"/>
                      <a:pt x="388" y="1887"/>
                    </a:cubicBezTo>
                    <a:cubicBezTo>
                      <a:pt x="435" y="1996"/>
                      <a:pt x="559" y="2260"/>
                      <a:pt x="822" y="2260"/>
                    </a:cubicBezTo>
                    <a:cubicBezTo>
                      <a:pt x="853" y="2260"/>
                      <a:pt x="915" y="2260"/>
                      <a:pt x="946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48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2" name="Google Shape;8767;p30">
                <a:extLst>
                  <a:ext uri="{FF2B5EF4-FFF2-40B4-BE49-F238E27FC236}">
                    <a16:creationId xmlns:a16="http://schemas.microsoft.com/office/drawing/2014/main" id="{29262E74-31CF-2EA1-1FB5-9B4CD8AF2755}"/>
                  </a:ext>
                </a:extLst>
              </p:cNvPr>
              <p:cNvSpPr/>
              <p:nvPr/>
            </p:nvSpPr>
            <p:spPr>
              <a:xfrm>
                <a:off x="3068538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97" y="590"/>
                      <a:pt x="698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85" y="1567"/>
                    </a:lnTo>
                    <a:cubicBezTo>
                      <a:pt x="885" y="1644"/>
                      <a:pt x="962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0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3" name="Google Shape;8768;p30">
                <a:extLst>
                  <a:ext uri="{FF2B5EF4-FFF2-40B4-BE49-F238E27FC236}">
                    <a16:creationId xmlns:a16="http://schemas.microsoft.com/office/drawing/2014/main" id="{CB5A6CFD-6BE1-AD59-FDA2-ADA41EF97DDA}"/>
                  </a:ext>
                </a:extLst>
              </p:cNvPr>
              <p:cNvSpPr/>
              <p:nvPr/>
            </p:nvSpPr>
            <p:spPr>
              <a:xfrm>
                <a:off x="277113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57" y="357"/>
                      <a:pt x="435" y="482"/>
                    </a:cubicBezTo>
                    <a:cubicBezTo>
                      <a:pt x="357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5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76" y="1117"/>
                    </a:cubicBezTo>
                    <a:cubicBezTo>
                      <a:pt x="1490" y="1024"/>
                      <a:pt x="1272" y="900"/>
                      <a:pt x="1086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6" y="113"/>
                      <a:pt x="1047" y="145"/>
                      <a:pt x="1024" y="202"/>
                    </a:cubicBezTo>
                    <a:lnTo>
                      <a:pt x="823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4" name="Google Shape;8769;p30">
                <a:extLst>
                  <a:ext uri="{FF2B5EF4-FFF2-40B4-BE49-F238E27FC236}">
                    <a16:creationId xmlns:a16="http://schemas.microsoft.com/office/drawing/2014/main" id="{2A70A97F-7F1A-FFE3-64CB-91D4C6CAD33F}"/>
                  </a:ext>
                </a:extLst>
              </p:cNvPr>
              <p:cNvSpPr/>
              <p:nvPr/>
            </p:nvSpPr>
            <p:spPr>
              <a:xfrm>
                <a:off x="27587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9" y="1"/>
                    </a:moveTo>
                    <a:cubicBezTo>
                      <a:pt x="864" y="1"/>
                      <a:pt x="819" y="23"/>
                      <a:pt x="791" y="51"/>
                    </a:cubicBezTo>
                    <a:cubicBezTo>
                      <a:pt x="435" y="470"/>
                      <a:pt x="47" y="1121"/>
                      <a:pt x="31" y="1137"/>
                    </a:cubicBezTo>
                    <a:cubicBezTo>
                      <a:pt x="0" y="1214"/>
                      <a:pt x="31" y="1292"/>
                      <a:pt x="109" y="1354"/>
                    </a:cubicBezTo>
                    <a:cubicBezTo>
                      <a:pt x="124" y="1370"/>
                      <a:pt x="140" y="1370"/>
                      <a:pt x="187" y="1370"/>
                    </a:cubicBezTo>
                    <a:cubicBezTo>
                      <a:pt x="233" y="1370"/>
                      <a:pt x="280" y="1354"/>
                      <a:pt x="295" y="1292"/>
                    </a:cubicBezTo>
                    <a:cubicBezTo>
                      <a:pt x="295" y="1292"/>
                      <a:pt x="683" y="641"/>
                      <a:pt x="1024" y="253"/>
                    </a:cubicBezTo>
                    <a:cubicBezTo>
                      <a:pt x="1071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5" name="Google Shape;8770;p30">
                <a:extLst>
                  <a:ext uri="{FF2B5EF4-FFF2-40B4-BE49-F238E27FC236}">
                    <a16:creationId xmlns:a16="http://schemas.microsoft.com/office/drawing/2014/main" id="{0301F65A-F6B2-4193-E083-A96FCEB2D21E}"/>
                  </a:ext>
                </a:extLst>
              </p:cNvPr>
              <p:cNvSpPr/>
              <p:nvPr/>
            </p:nvSpPr>
            <p:spPr>
              <a:xfrm>
                <a:off x="27909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9" y="0"/>
                    </a:moveTo>
                    <a:cubicBezTo>
                      <a:pt x="1113" y="0"/>
                      <a:pt x="1089" y="10"/>
                      <a:pt x="1071" y="35"/>
                    </a:cubicBezTo>
                    <a:cubicBezTo>
                      <a:pt x="652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303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6" name="Google Shape;8771;p30">
                <a:extLst>
                  <a:ext uri="{FF2B5EF4-FFF2-40B4-BE49-F238E27FC236}">
                    <a16:creationId xmlns:a16="http://schemas.microsoft.com/office/drawing/2014/main" id="{290865DF-CDD5-29A4-19DD-3EC519E97A23}"/>
                  </a:ext>
                </a:extLst>
              </p:cNvPr>
              <p:cNvSpPr/>
              <p:nvPr/>
            </p:nvSpPr>
            <p:spPr>
              <a:xfrm>
                <a:off x="2798663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09" y="1075"/>
                      <a:pt x="156" y="1075"/>
                    </a:cubicBezTo>
                    <a:cubicBezTo>
                      <a:pt x="187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40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7" name="Google Shape;8772;p30">
                <a:extLst>
                  <a:ext uri="{FF2B5EF4-FFF2-40B4-BE49-F238E27FC236}">
                    <a16:creationId xmlns:a16="http://schemas.microsoft.com/office/drawing/2014/main" id="{41C051C9-7155-D3FE-5E0D-3576F134CA75}"/>
                  </a:ext>
                </a:extLst>
              </p:cNvPr>
              <p:cNvSpPr/>
              <p:nvPr/>
            </p:nvSpPr>
            <p:spPr>
              <a:xfrm>
                <a:off x="2959963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1" y="55"/>
                      <a:pt x="140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1" y="314"/>
                      <a:pt x="1707" y="350"/>
                    </a:cubicBezTo>
                    <a:lnTo>
                      <a:pt x="1753" y="350"/>
                    </a:lnTo>
                    <a:cubicBezTo>
                      <a:pt x="1815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8" name="Google Shape;8773;p30">
                <a:extLst>
                  <a:ext uri="{FF2B5EF4-FFF2-40B4-BE49-F238E27FC236}">
                    <a16:creationId xmlns:a16="http://schemas.microsoft.com/office/drawing/2014/main" id="{5D6F9199-C89F-41A9-DF4E-0335D5DEB8C7}"/>
                  </a:ext>
                </a:extLst>
              </p:cNvPr>
              <p:cNvSpPr/>
              <p:nvPr/>
            </p:nvSpPr>
            <p:spPr>
              <a:xfrm>
                <a:off x="31317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7" y="1"/>
                      <a:pt x="63" y="21"/>
                      <a:pt x="32" y="63"/>
                    </a:cubicBezTo>
                    <a:cubicBezTo>
                      <a:pt x="1" y="140"/>
                      <a:pt x="16" y="218"/>
                      <a:pt x="94" y="280"/>
                    </a:cubicBezTo>
                    <a:cubicBezTo>
                      <a:pt x="94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54" y="388"/>
                      <a:pt x="264" y="16"/>
                      <a:pt x="233" y="16"/>
                    </a:cubicBezTo>
                    <a:cubicBezTo>
                      <a:pt x="207" y="6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9" name="Google Shape;8774;p30">
                <a:extLst>
                  <a:ext uri="{FF2B5EF4-FFF2-40B4-BE49-F238E27FC236}">
                    <a16:creationId xmlns:a16="http://schemas.microsoft.com/office/drawing/2014/main" id="{08E9AC6B-CB40-F774-7F2D-B3DC3AD9C187}"/>
                  </a:ext>
                </a:extLst>
              </p:cNvPr>
              <p:cNvSpPr/>
              <p:nvPr/>
            </p:nvSpPr>
            <p:spPr>
              <a:xfrm>
                <a:off x="3205013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8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0" name="Google Shape;8775;p30">
                <a:extLst>
                  <a:ext uri="{FF2B5EF4-FFF2-40B4-BE49-F238E27FC236}">
                    <a16:creationId xmlns:a16="http://schemas.microsoft.com/office/drawing/2014/main" id="{F7A7F316-BE1D-D6DF-A6E4-4BCEBD4D735D}"/>
                  </a:ext>
                </a:extLst>
              </p:cNvPr>
              <p:cNvSpPr/>
              <p:nvPr/>
            </p:nvSpPr>
            <p:spPr>
              <a:xfrm>
                <a:off x="3227113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2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96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1" name="Google Shape;8776;p30">
                <a:extLst>
                  <a:ext uri="{FF2B5EF4-FFF2-40B4-BE49-F238E27FC236}">
                    <a16:creationId xmlns:a16="http://schemas.microsoft.com/office/drawing/2014/main" id="{FE737743-0E83-46F0-95BD-BA4CA732F9D1}"/>
                  </a:ext>
                </a:extLst>
              </p:cNvPr>
              <p:cNvSpPr/>
              <p:nvPr/>
            </p:nvSpPr>
            <p:spPr>
              <a:xfrm>
                <a:off x="32290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1" y="32"/>
                      <a:pt x="125" y="94"/>
                      <a:pt x="125" y="171"/>
                    </a:cubicBezTo>
                    <a:cubicBezTo>
                      <a:pt x="125" y="435"/>
                      <a:pt x="94" y="1195"/>
                      <a:pt x="16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2" name="Google Shape;8777;p30">
                <a:extLst>
                  <a:ext uri="{FF2B5EF4-FFF2-40B4-BE49-F238E27FC236}">
                    <a16:creationId xmlns:a16="http://schemas.microsoft.com/office/drawing/2014/main" id="{6C8E4D12-F5E8-EA97-32E6-B7DCB49C36EE}"/>
                  </a:ext>
                </a:extLst>
              </p:cNvPr>
              <p:cNvSpPr/>
              <p:nvPr/>
            </p:nvSpPr>
            <p:spPr>
              <a:xfrm>
                <a:off x="3180588" y="4119700"/>
                <a:ext cx="345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89" extrusionOk="0">
                    <a:moveTo>
                      <a:pt x="1227" y="0"/>
                    </a:moveTo>
                    <a:cubicBezTo>
                      <a:pt x="1161" y="0"/>
                      <a:pt x="1100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1" y="763"/>
                      <a:pt x="1350" y="190"/>
                    </a:cubicBezTo>
                    <a:cubicBezTo>
                      <a:pt x="1381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3" name="Google Shape;8778;p30">
                <a:extLst>
                  <a:ext uri="{FF2B5EF4-FFF2-40B4-BE49-F238E27FC236}">
                    <a16:creationId xmlns:a16="http://schemas.microsoft.com/office/drawing/2014/main" id="{961712DE-78C0-5F21-A969-FC86ACC5FEF5}"/>
                  </a:ext>
                </a:extLst>
              </p:cNvPr>
              <p:cNvSpPr/>
              <p:nvPr/>
            </p:nvSpPr>
            <p:spPr>
              <a:xfrm>
                <a:off x="31092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3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4" name="Google Shape;8779;p30">
                <a:extLst>
                  <a:ext uri="{FF2B5EF4-FFF2-40B4-BE49-F238E27FC236}">
                    <a16:creationId xmlns:a16="http://schemas.microsoft.com/office/drawing/2014/main" id="{53C7D361-1EA5-AB57-2AA7-C9BD607C83B4}"/>
                  </a:ext>
                </a:extLst>
              </p:cNvPr>
              <p:cNvSpPr/>
              <p:nvPr/>
            </p:nvSpPr>
            <p:spPr>
              <a:xfrm>
                <a:off x="28424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63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598" y="1191"/>
                      <a:pt x="1629" y="1222"/>
                      <a:pt x="1644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84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5" name="Google Shape;8780;p30">
                <a:extLst>
                  <a:ext uri="{FF2B5EF4-FFF2-40B4-BE49-F238E27FC236}">
                    <a16:creationId xmlns:a16="http://schemas.microsoft.com/office/drawing/2014/main" id="{5F93645D-45CB-AC7F-B301-3EEE481FF913}"/>
                  </a:ext>
                </a:extLst>
              </p:cNvPr>
              <p:cNvSpPr/>
              <p:nvPr/>
            </p:nvSpPr>
            <p:spPr>
              <a:xfrm>
                <a:off x="31864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4" y="1368"/>
                      <a:pt x="140" y="1368"/>
                      <a:pt x="156" y="1368"/>
                    </a:cubicBezTo>
                    <a:cubicBezTo>
                      <a:pt x="202" y="1368"/>
                      <a:pt x="233" y="1352"/>
                      <a:pt x="264" y="1306"/>
                    </a:cubicBezTo>
                    <a:cubicBezTo>
                      <a:pt x="295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6" name="Google Shape;8781;p30">
                <a:extLst>
                  <a:ext uri="{FF2B5EF4-FFF2-40B4-BE49-F238E27FC236}">
                    <a16:creationId xmlns:a16="http://schemas.microsoft.com/office/drawing/2014/main" id="{B348F222-2043-0B80-E67E-7CB8595188C7}"/>
                  </a:ext>
                </a:extLst>
              </p:cNvPr>
              <p:cNvSpPr/>
              <p:nvPr/>
            </p:nvSpPr>
            <p:spPr>
              <a:xfrm>
                <a:off x="27292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11" y="1560"/>
                      <a:pt x="373" y="1482"/>
                      <a:pt x="373" y="1405"/>
                    </a:cubicBezTo>
                    <a:cubicBezTo>
                      <a:pt x="311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7" name="Google Shape;8782;p30">
                <a:extLst>
                  <a:ext uri="{FF2B5EF4-FFF2-40B4-BE49-F238E27FC236}">
                    <a16:creationId xmlns:a16="http://schemas.microsoft.com/office/drawing/2014/main" id="{3FD430B3-6909-9C58-4BF0-0B31C02FCD0B}"/>
                  </a:ext>
                </a:extLst>
              </p:cNvPr>
              <p:cNvSpPr/>
              <p:nvPr/>
            </p:nvSpPr>
            <p:spPr>
              <a:xfrm>
                <a:off x="28804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8" name="Google Shape;8783;p30">
                <a:extLst>
                  <a:ext uri="{FF2B5EF4-FFF2-40B4-BE49-F238E27FC236}">
                    <a16:creationId xmlns:a16="http://schemas.microsoft.com/office/drawing/2014/main" id="{6FBD1F21-B83A-146E-73A6-1F9CC1EA2846}"/>
                  </a:ext>
                </a:extLst>
              </p:cNvPr>
              <p:cNvSpPr/>
              <p:nvPr/>
            </p:nvSpPr>
            <p:spPr>
              <a:xfrm>
                <a:off x="3001463" y="4261775"/>
                <a:ext cx="322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1" y="121"/>
                      <a:pt x="124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24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288" y="168"/>
                      <a:pt x="1257" y="90"/>
                    </a:cubicBezTo>
                    <a:cubicBezTo>
                      <a:pt x="1245" y="33"/>
                      <a:pt x="1200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9" name="Google Shape;8784;p30">
                <a:extLst>
                  <a:ext uri="{FF2B5EF4-FFF2-40B4-BE49-F238E27FC236}">
                    <a16:creationId xmlns:a16="http://schemas.microsoft.com/office/drawing/2014/main" id="{CAD32B34-3651-3C6F-AB06-B7BAA2235A8D}"/>
                  </a:ext>
                </a:extLst>
              </p:cNvPr>
              <p:cNvSpPr/>
              <p:nvPr/>
            </p:nvSpPr>
            <p:spPr>
              <a:xfrm>
                <a:off x="2901038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3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5" y="658"/>
                      <a:pt x="946" y="627"/>
                      <a:pt x="993" y="581"/>
                    </a:cubicBezTo>
                    <a:cubicBezTo>
                      <a:pt x="1024" y="487"/>
                      <a:pt x="993" y="410"/>
                      <a:pt x="915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0" name="Google Shape;8785;p30">
                <a:extLst>
                  <a:ext uri="{FF2B5EF4-FFF2-40B4-BE49-F238E27FC236}">
                    <a16:creationId xmlns:a16="http://schemas.microsoft.com/office/drawing/2014/main" id="{59BA9247-8CFF-249A-884F-3974AC424001}"/>
                  </a:ext>
                </a:extLst>
              </p:cNvPr>
              <p:cNvSpPr/>
              <p:nvPr/>
            </p:nvSpPr>
            <p:spPr>
              <a:xfrm>
                <a:off x="275911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25" y="978"/>
                    </a:cubicBezTo>
                    <a:cubicBezTo>
                      <a:pt x="140" y="1040"/>
                      <a:pt x="203" y="1055"/>
                      <a:pt x="265" y="1055"/>
                    </a:cubicBezTo>
                    <a:cubicBezTo>
                      <a:pt x="280" y="1055"/>
                      <a:pt x="296" y="1055"/>
                      <a:pt x="327" y="1040"/>
                    </a:cubicBezTo>
                    <a:cubicBezTo>
                      <a:pt x="404" y="993"/>
                      <a:pt x="420" y="915"/>
                      <a:pt x="404" y="838"/>
                    </a:cubicBezTo>
                    <a:cubicBezTo>
                      <a:pt x="280" y="590"/>
                      <a:pt x="327" y="156"/>
                      <a:pt x="327" y="156"/>
                    </a:cubicBezTo>
                    <a:cubicBezTo>
                      <a:pt x="327" y="78"/>
                      <a:pt x="26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1" name="Google Shape;8786;p30">
                <a:extLst>
                  <a:ext uri="{FF2B5EF4-FFF2-40B4-BE49-F238E27FC236}">
                    <a16:creationId xmlns:a16="http://schemas.microsoft.com/office/drawing/2014/main" id="{B9CD41E6-5EA3-D170-207C-5CB967CBDADF}"/>
                  </a:ext>
                </a:extLst>
              </p:cNvPr>
              <p:cNvSpPr/>
              <p:nvPr/>
            </p:nvSpPr>
            <p:spPr>
              <a:xfrm>
                <a:off x="2916538" y="3851775"/>
                <a:ext cx="291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24" extrusionOk="0">
                    <a:moveTo>
                      <a:pt x="994" y="1"/>
                    </a:moveTo>
                    <a:cubicBezTo>
                      <a:pt x="984" y="1"/>
                      <a:pt x="974" y="2"/>
                      <a:pt x="962" y="3"/>
                    </a:cubicBezTo>
                    <a:cubicBezTo>
                      <a:pt x="652" y="65"/>
                      <a:pt x="109" y="329"/>
                      <a:pt x="94" y="360"/>
                    </a:cubicBezTo>
                    <a:cubicBezTo>
                      <a:pt x="16" y="391"/>
                      <a:pt x="1" y="469"/>
                      <a:pt x="32" y="546"/>
                    </a:cubicBezTo>
                    <a:cubicBezTo>
                      <a:pt x="63" y="608"/>
                      <a:pt x="109" y="624"/>
                      <a:pt x="171" y="624"/>
                    </a:cubicBezTo>
                    <a:cubicBezTo>
                      <a:pt x="187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9" y="127"/>
                    </a:cubicBezTo>
                    <a:cubicBezTo>
                      <a:pt x="1121" y="58"/>
                      <a:pt x="1080" y="1"/>
                      <a:pt x="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2" name="Google Shape;8787;p30">
                <a:extLst>
                  <a:ext uri="{FF2B5EF4-FFF2-40B4-BE49-F238E27FC236}">
                    <a16:creationId xmlns:a16="http://schemas.microsoft.com/office/drawing/2014/main" id="{6C49117F-F5A2-BE1A-93BF-3BCAE6188B9D}"/>
                  </a:ext>
                </a:extLst>
              </p:cNvPr>
              <p:cNvSpPr/>
              <p:nvPr/>
            </p:nvSpPr>
            <p:spPr>
              <a:xfrm>
                <a:off x="293748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09" y="1"/>
                    </a:moveTo>
                    <a:cubicBezTo>
                      <a:pt x="695" y="1"/>
                      <a:pt x="681" y="4"/>
                      <a:pt x="667" y="9"/>
                    </a:cubicBezTo>
                    <a:cubicBezTo>
                      <a:pt x="481" y="40"/>
                      <a:pt x="279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47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9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28" y="54"/>
                      <a:pt x="771" y="1"/>
                      <a:pt x="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3" name="Google Shape;8788;p30">
                <a:extLst>
                  <a:ext uri="{FF2B5EF4-FFF2-40B4-BE49-F238E27FC236}">
                    <a16:creationId xmlns:a16="http://schemas.microsoft.com/office/drawing/2014/main" id="{FC22B111-100A-C017-9641-128902F7CEDE}"/>
                  </a:ext>
                </a:extLst>
              </p:cNvPr>
              <p:cNvSpPr/>
              <p:nvPr/>
            </p:nvSpPr>
            <p:spPr>
              <a:xfrm>
                <a:off x="3081338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93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4" name="Google Shape;8789;p30">
                <a:extLst>
                  <a:ext uri="{FF2B5EF4-FFF2-40B4-BE49-F238E27FC236}">
                    <a16:creationId xmlns:a16="http://schemas.microsoft.com/office/drawing/2014/main" id="{65E87428-EC4F-11A4-2967-42BFDE5C1660}"/>
                  </a:ext>
                </a:extLst>
              </p:cNvPr>
              <p:cNvSpPr/>
              <p:nvPr/>
            </p:nvSpPr>
            <p:spPr>
              <a:xfrm>
                <a:off x="3054588" y="3918000"/>
                <a:ext cx="112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3" y="348"/>
                    </a:lnTo>
                    <a:cubicBezTo>
                      <a:pt x="450" y="239"/>
                      <a:pt x="434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5" name="Google Shape;8790;p30">
                <a:extLst>
                  <a:ext uri="{FF2B5EF4-FFF2-40B4-BE49-F238E27FC236}">
                    <a16:creationId xmlns:a16="http://schemas.microsoft.com/office/drawing/2014/main" id="{62F8FFF4-23B7-95FC-27ED-962D602161EA}"/>
                  </a:ext>
                </a:extLst>
              </p:cNvPr>
              <p:cNvSpPr/>
              <p:nvPr/>
            </p:nvSpPr>
            <p:spPr>
              <a:xfrm>
                <a:off x="3210838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63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295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6" name="Google Shape;8791;p30">
                <a:extLst>
                  <a:ext uri="{FF2B5EF4-FFF2-40B4-BE49-F238E27FC236}">
                    <a16:creationId xmlns:a16="http://schemas.microsoft.com/office/drawing/2014/main" id="{430A70DF-845D-7BBF-58E1-27B16BD83041}"/>
                  </a:ext>
                </a:extLst>
              </p:cNvPr>
              <p:cNvSpPr/>
              <p:nvPr/>
            </p:nvSpPr>
            <p:spPr>
              <a:xfrm>
                <a:off x="288746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7" name="Google Shape;8792;p30">
                <a:extLst>
                  <a:ext uri="{FF2B5EF4-FFF2-40B4-BE49-F238E27FC236}">
                    <a16:creationId xmlns:a16="http://schemas.microsoft.com/office/drawing/2014/main" id="{64938F4E-071E-E065-DF8A-8D023F7C6238}"/>
                  </a:ext>
                </a:extLst>
              </p:cNvPr>
              <p:cNvSpPr/>
              <p:nvPr/>
            </p:nvSpPr>
            <p:spPr>
              <a:xfrm>
                <a:off x="27746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31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8" name="Google Shape;8793;p30">
                <a:extLst>
                  <a:ext uri="{FF2B5EF4-FFF2-40B4-BE49-F238E27FC236}">
                    <a16:creationId xmlns:a16="http://schemas.microsoft.com/office/drawing/2014/main" id="{63D7640C-46CF-CABA-29C2-8B42B3D311E7}"/>
                  </a:ext>
                </a:extLst>
              </p:cNvPr>
              <p:cNvSpPr/>
              <p:nvPr/>
            </p:nvSpPr>
            <p:spPr>
              <a:xfrm>
                <a:off x="27878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47" y="98"/>
                      <a:pt x="63" y="160"/>
                    </a:cubicBezTo>
                    <a:lnTo>
                      <a:pt x="32" y="160"/>
                    </a:lnTo>
                    <a:cubicBezTo>
                      <a:pt x="1" y="253"/>
                      <a:pt x="78" y="346"/>
                      <a:pt x="187" y="392"/>
                    </a:cubicBezTo>
                    <a:cubicBezTo>
                      <a:pt x="202" y="392"/>
                      <a:pt x="218" y="408"/>
                      <a:pt x="264" y="408"/>
                    </a:cubicBezTo>
                    <a:cubicBezTo>
                      <a:pt x="295" y="408"/>
                      <a:pt x="342" y="392"/>
                      <a:pt x="373" y="377"/>
                    </a:cubicBezTo>
                    <a:cubicBezTo>
                      <a:pt x="419" y="346"/>
                      <a:pt x="450" y="315"/>
                      <a:pt x="450" y="253"/>
                    </a:cubicBezTo>
                    <a:cubicBezTo>
                      <a:pt x="450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9" name="Google Shape;8794;p30">
                <a:extLst>
                  <a:ext uri="{FF2B5EF4-FFF2-40B4-BE49-F238E27FC236}">
                    <a16:creationId xmlns:a16="http://schemas.microsoft.com/office/drawing/2014/main" id="{109A1F70-D35B-5518-1ACC-FB23276F6C15}"/>
                  </a:ext>
                </a:extLst>
              </p:cNvPr>
              <p:cNvSpPr/>
              <p:nvPr/>
            </p:nvSpPr>
            <p:spPr>
              <a:xfrm>
                <a:off x="28219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31" y="64"/>
                      <a:pt x="0" y="126"/>
                      <a:pt x="0" y="173"/>
                    </a:cubicBezTo>
                    <a:cubicBezTo>
                      <a:pt x="0" y="235"/>
                      <a:pt x="31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307" y="31"/>
                      <a:pt x="243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0" name="Google Shape;8795;p30">
                <a:extLst>
                  <a:ext uri="{FF2B5EF4-FFF2-40B4-BE49-F238E27FC236}">
                    <a16:creationId xmlns:a16="http://schemas.microsoft.com/office/drawing/2014/main" id="{1956B7E8-C906-4798-993F-E61F81C2D670}"/>
                  </a:ext>
                </a:extLst>
              </p:cNvPr>
              <p:cNvSpPr/>
              <p:nvPr/>
            </p:nvSpPr>
            <p:spPr>
              <a:xfrm>
                <a:off x="28389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3" y="0"/>
                    </a:moveTo>
                    <a:cubicBezTo>
                      <a:pt x="179" y="0"/>
                      <a:pt x="144" y="9"/>
                      <a:pt x="109" y="28"/>
                    </a:cubicBezTo>
                    <a:cubicBezTo>
                      <a:pt x="16" y="90"/>
                      <a:pt x="1" y="199"/>
                      <a:pt x="32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65" y="370"/>
                      <a:pt x="311" y="370"/>
                    </a:cubicBezTo>
                    <a:cubicBezTo>
                      <a:pt x="342" y="354"/>
                      <a:pt x="389" y="323"/>
                      <a:pt x="404" y="261"/>
                    </a:cubicBezTo>
                    <a:cubicBezTo>
                      <a:pt x="420" y="199"/>
                      <a:pt x="420" y="168"/>
                      <a:pt x="389" y="106"/>
                    </a:cubicBezTo>
                    <a:cubicBezTo>
                      <a:pt x="357" y="42"/>
                      <a:pt x="288" y="0"/>
                      <a:pt x="2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1" name="Google Shape;8796;p30">
                <a:extLst>
                  <a:ext uri="{FF2B5EF4-FFF2-40B4-BE49-F238E27FC236}">
                    <a16:creationId xmlns:a16="http://schemas.microsoft.com/office/drawing/2014/main" id="{8671446E-7C81-C18E-1375-560370BC4695}"/>
                  </a:ext>
                </a:extLst>
              </p:cNvPr>
              <p:cNvSpPr/>
              <p:nvPr/>
            </p:nvSpPr>
            <p:spPr>
              <a:xfrm>
                <a:off x="2829688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57" y="97"/>
                    </a:cubicBezTo>
                    <a:cubicBezTo>
                      <a:pt x="306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2" name="Google Shape;8797;p30">
                <a:extLst>
                  <a:ext uri="{FF2B5EF4-FFF2-40B4-BE49-F238E27FC236}">
                    <a16:creationId xmlns:a16="http://schemas.microsoft.com/office/drawing/2014/main" id="{CE9E75AF-D100-E1AD-5C3E-663AC7AA439C}"/>
                  </a:ext>
                </a:extLst>
              </p:cNvPr>
              <p:cNvSpPr/>
              <p:nvPr/>
            </p:nvSpPr>
            <p:spPr>
              <a:xfrm>
                <a:off x="2870013" y="4199175"/>
                <a:ext cx="97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2" extrusionOk="0">
                    <a:moveTo>
                      <a:pt x="177" y="58"/>
                    </a:moveTo>
                    <a:lnTo>
                      <a:pt x="171" y="81"/>
                    </a:lnTo>
                    <a:lnTo>
                      <a:pt x="171" y="66"/>
                    </a:lnTo>
                    <a:lnTo>
                      <a:pt x="177" y="58"/>
                    </a:lnTo>
                    <a:close/>
                    <a:moveTo>
                      <a:pt x="192" y="1"/>
                    </a:moveTo>
                    <a:cubicBezTo>
                      <a:pt x="139" y="1"/>
                      <a:pt x="87" y="39"/>
                      <a:pt x="47" y="66"/>
                    </a:cubicBezTo>
                    <a:cubicBezTo>
                      <a:pt x="16" y="128"/>
                      <a:pt x="1" y="206"/>
                      <a:pt x="16" y="252"/>
                    </a:cubicBezTo>
                    <a:cubicBezTo>
                      <a:pt x="47" y="330"/>
                      <a:pt x="156" y="392"/>
                      <a:pt x="233" y="392"/>
                    </a:cubicBezTo>
                    <a:cubicBezTo>
                      <a:pt x="264" y="392"/>
                      <a:pt x="295" y="392"/>
                      <a:pt x="311" y="376"/>
                    </a:cubicBezTo>
                    <a:lnTo>
                      <a:pt x="326" y="361"/>
                    </a:lnTo>
                    <a:lnTo>
                      <a:pt x="388" y="66"/>
                    </a:lnTo>
                    <a:lnTo>
                      <a:pt x="203" y="23"/>
                    </a:lnTo>
                    <a:lnTo>
                      <a:pt x="203" y="23"/>
                    </a:lnTo>
                    <a:lnTo>
                      <a:pt x="218" y="4"/>
                    </a:lnTo>
                    <a:cubicBezTo>
                      <a:pt x="209" y="2"/>
                      <a:pt x="201" y="1"/>
                      <a:pt x="1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3" name="Google Shape;8798;p30">
                <a:extLst>
                  <a:ext uri="{FF2B5EF4-FFF2-40B4-BE49-F238E27FC236}">
                    <a16:creationId xmlns:a16="http://schemas.microsoft.com/office/drawing/2014/main" id="{04E31D2D-AA1D-75DD-FA5C-AFEAE5F3748F}"/>
                  </a:ext>
                </a:extLst>
              </p:cNvPr>
              <p:cNvSpPr/>
              <p:nvPr/>
            </p:nvSpPr>
            <p:spPr>
              <a:xfrm>
                <a:off x="28393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87" y="0"/>
                    </a:moveTo>
                    <a:cubicBezTo>
                      <a:pt x="194" y="0"/>
                      <a:pt x="104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187" y="474"/>
                      <a:pt x="249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512" y="319"/>
                      <a:pt x="528" y="242"/>
                      <a:pt x="512" y="180"/>
                    </a:cubicBezTo>
                    <a:cubicBezTo>
                      <a:pt x="481" y="102"/>
                      <a:pt x="450" y="71"/>
                      <a:pt x="388" y="24"/>
                    </a:cubicBezTo>
                    <a:cubicBezTo>
                      <a:pt x="355" y="8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4" name="Google Shape;8799;p30">
                <a:extLst>
                  <a:ext uri="{FF2B5EF4-FFF2-40B4-BE49-F238E27FC236}">
                    <a16:creationId xmlns:a16="http://schemas.microsoft.com/office/drawing/2014/main" id="{D0B071EF-5E97-9171-39D8-3B8E7B3BBC63}"/>
                  </a:ext>
                </a:extLst>
              </p:cNvPr>
              <p:cNvSpPr/>
              <p:nvPr/>
            </p:nvSpPr>
            <p:spPr>
              <a:xfrm>
                <a:off x="30933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5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5" name="Google Shape;8800;p30">
                <a:extLst>
                  <a:ext uri="{FF2B5EF4-FFF2-40B4-BE49-F238E27FC236}">
                    <a16:creationId xmlns:a16="http://schemas.microsoft.com/office/drawing/2014/main" id="{F75CADD3-A712-3C8C-4D87-C4227F1F19C7}"/>
                  </a:ext>
                </a:extLst>
              </p:cNvPr>
              <p:cNvSpPr/>
              <p:nvPr/>
            </p:nvSpPr>
            <p:spPr>
              <a:xfrm>
                <a:off x="3201913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4" y="1"/>
                    </a:moveTo>
                    <a:cubicBezTo>
                      <a:pt x="189" y="1"/>
                      <a:pt x="150" y="9"/>
                      <a:pt x="109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6" name="Google Shape;8801;p30">
                <a:extLst>
                  <a:ext uri="{FF2B5EF4-FFF2-40B4-BE49-F238E27FC236}">
                    <a16:creationId xmlns:a16="http://schemas.microsoft.com/office/drawing/2014/main" id="{43FC09C4-6B3F-3CC4-C759-46EB7CC61ECC}"/>
                  </a:ext>
                </a:extLst>
              </p:cNvPr>
              <p:cNvSpPr/>
              <p:nvPr/>
            </p:nvSpPr>
            <p:spPr>
              <a:xfrm>
                <a:off x="2912288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109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5" y="357"/>
                    </a:cubicBezTo>
                    <a:cubicBezTo>
                      <a:pt x="481" y="311"/>
                      <a:pt x="496" y="264"/>
                      <a:pt x="481" y="218"/>
                    </a:cubicBezTo>
                    <a:cubicBezTo>
                      <a:pt x="434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7" name="Google Shape;8802;p30">
                <a:extLst>
                  <a:ext uri="{FF2B5EF4-FFF2-40B4-BE49-F238E27FC236}">
                    <a16:creationId xmlns:a16="http://schemas.microsoft.com/office/drawing/2014/main" id="{248B904C-A9D0-AB15-E087-5601CBF7452E}"/>
                  </a:ext>
                </a:extLst>
              </p:cNvPr>
              <p:cNvSpPr/>
              <p:nvPr/>
            </p:nvSpPr>
            <p:spPr>
              <a:xfrm>
                <a:off x="283551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2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50" y="310"/>
                    </a:cubicBezTo>
                    <a:cubicBezTo>
                      <a:pt x="466" y="248"/>
                      <a:pt x="466" y="171"/>
                      <a:pt x="450" y="140"/>
                    </a:cubicBezTo>
                    <a:cubicBezTo>
                      <a:pt x="404" y="62"/>
                      <a:pt x="295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8" name="Google Shape;8803;p30">
                <a:extLst>
                  <a:ext uri="{FF2B5EF4-FFF2-40B4-BE49-F238E27FC236}">
                    <a16:creationId xmlns:a16="http://schemas.microsoft.com/office/drawing/2014/main" id="{5A796912-E4E7-AEEA-D350-C18A4E3B5F7D}"/>
                  </a:ext>
                </a:extLst>
              </p:cNvPr>
              <p:cNvSpPr/>
              <p:nvPr/>
            </p:nvSpPr>
            <p:spPr>
              <a:xfrm>
                <a:off x="3012313" y="3906400"/>
                <a:ext cx="108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3" extrusionOk="0">
                    <a:moveTo>
                      <a:pt x="258" y="0"/>
                    </a:moveTo>
                    <a:cubicBezTo>
                      <a:pt x="198" y="0"/>
                      <a:pt x="133" y="15"/>
                      <a:pt x="78" y="52"/>
                    </a:cubicBezTo>
                    <a:cubicBezTo>
                      <a:pt x="32" y="83"/>
                      <a:pt x="1" y="160"/>
                      <a:pt x="32" y="269"/>
                    </a:cubicBezTo>
                    <a:cubicBezTo>
                      <a:pt x="63" y="346"/>
                      <a:pt x="140" y="393"/>
                      <a:pt x="218" y="393"/>
                    </a:cubicBezTo>
                    <a:cubicBezTo>
                      <a:pt x="295" y="393"/>
                      <a:pt x="357" y="362"/>
                      <a:pt x="388" y="284"/>
                    </a:cubicBezTo>
                    <a:cubicBezTo>
                      <a:pt x="435" y="207"/>
                      <a:pt x="435" y="129"/>
                      <a:pt x="388" y="52"/>
                    </a:cubicBezTo>
                    <a:lnTo>
                      <a:pt x="373" y="21"/>
                    </a:lnTo>
                    <a:cubicBezTo>
                      <a:pt x="341" y="8"/>
                      <a:pt x="301" y="0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9" name="Google Shape;8804;p30">
                <a:extLst>
                  <a:ext uri="{FF2B5EF4-FFF2-40B4-BE49-F238E27FC236}">
                    <a16:creationId xmlns:a16="http://schemas.microsoft.com/office/drawing/2014/main" id="{B8CB6BA3-5C27-92AC-4695-9E7EF5D91B80}"/>
                  </a:ext>
                </a:extLst>
              </p:cNvPr>
              <p:cNvSpPr/>
              <p:nvPr/>
            </p:nvSpPr>
            <p:spPr>
              <a:xfrm>
                <a:off x="2878538" y="40302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56" y="357"/>
                      <a:pt x="202" y="373"/>
                    </a:cubicBezTo>
                    <a:lnTo>
                      <a:pt x="435" y="451"/>
                    </a:lnTo>
                    <a:lnTo>
                      <a:pt x="451" y="404"/>
                    </a:lnTo>
                    <a:cubicBezTo>
                      <a:pt x="466" y="326"/>
                      <a:pt x="497" y="264"/>
                      <a:pt x="497" y="187"/>
                    </a:cubicBezTo>
                    <a:cubicBezTo>
                      <a:pt x="497" y="140"/>
                      <a:pt x="451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0" name="Google Shape;8805;p30">
                <a:extLst>
                  <a:ext uri="{FF2B5EF4-FFF2-40B4-BE49-F238E27FC236}">
                    <a16:creationId xmlns:a16="http://schemas.microsoft.com/office/drawing/2014/main" id="{ABAF15CD-5ECF-110E-D511-29D3CDF6A24E}"/>
                  </a:ext>
                </a:extLst>
              </p:cNvPr>
              <p:cNvSpPr/>
              <p:nvPr/>
            </p:nvSpPr>
            <p:spPr>
              <a:xfrm>
                <a:off x="31530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8" y="58"/>
                      <a:pt x="78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8" y="469"/>
                    </a:lnTo>
                    <a:cubicBezTo>
                      <a:pt x="109" y="500"/>
                      <a:pt x="156" y="515"/>
                      <a:pt x="187" y="515"/>
                    </a:cubicBezTo>
                    <a:cubicBezTo>
                      <a:pt x="264" y="515"/>
                      <a:pt x="373" y="453"/>
                      <a:pt x="404" y="376"/>
                    </a:cubicBezTo>
                    <a:cubicBezTo>
                      <a:pt x="466" y="282"/>
                      <a:pt x="435" y="158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3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1" name="Google Shape;8806;p30">
                <a:extLst>
                  <a:ext uri="{FF2B5EF4-FFF2-40B4-BE49-F238E27FC236}">
                    <a16:creationId xmlns:a16="http://schemas.microsoft.com/office/drawing/2014/main" id="{D7277880-F1E7-2026-5CC6-74383C1D4E23}"/>
                  </a:ext>
                </a:extLst>
              </p:cNvPr>
              <p:cNvSpPr/>
              <p:nvPr/>
            </p:nvSpPr>
            <p:spPr>
              <a:xfrm>
                <a:off x="2787038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2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09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2" name="Google Shape;8807;p30">
                <a:extLst>
                  <a:ext uri="{FF2B5EF4-FFF2-40B4-BE49-F238E27FC236}">
                    <a16:creationId xmlns:a16="http://schemas.microsoft.com/office/drawing/2014/main" id="{C38A77DC-3571-9511-E579-7EF031CDC0AE}"/>
                  </a:ext>
                </a:extLst>
              </p:cNvPr>
              <p:cNvSpPr/>
              <p:nvPr/>
            </p:nvSpPr>
            <p:spPr>
              <a:xfrm>
                <a:off x="29929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71" y="419"/>
                      <a:pt x="248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34" y="109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3" name="Google Shape;8808;p30">
                <a:extLst>
                  <a:ext uri="{FF2B5EF4-FFF2-40B4-BE49-F238E27FC236}">
                    <a16:creationId xmlns:a16="http://schemas.microsoft.com/office/drawing/2014/main" id="{CAEE3EDC-8C6C-B6D8-A618-67C321348373}"/>
                  </a:ext>
                </a:extLst>
              </p:cNvPr>
              <p:cNvSpPr/>
              <p:nvPr/>
            </p:nvSpPr>
            <p:spPr>
              <a:xfrm>
                <a:off x="2935538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7" y="47"/>
                      <a:pt x="326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4" name="Google Shape;8809;p30">
                <a:extLst>
                  <a:ext uri="{FF2B5EF4-FFF2-40B4-BE49-F238E27FC236}">
                    <a16:creationId xmlns:a16="http://schemas.microsoft.com/office/drawing/2014/main" id="{0F208906-D333-72D9-BDCD-1D236B635BDF}"/>
                  </a:ext>
                </a:extLst>
              </p:cNvPr>
              <p:cNvSpPr/>
              <p:nvPr/>
            </p:nvSpPr>
            <p:spPr>
              <a:xfrm>
                <a:off x="3190288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5" name="Google Shape;8810;p30">
                <a:extLst>
                  <a:ext uri="{FF2B5EF4-FFF2-40B4-BE49-F238E27FC236}">
                    <a16:creationId xmlns:a16="http://schemas.microsoft.com/office/drawing/2014/main" id="{F55006CB-B301-9DC0-C907-965A23D4B1F5}"/>
                  </a:ext>
                </a:extLst>
              </p:cNvPr>
              <p:cNvSpPr/>
              <p:nvPr/>
            </p:nvSpPr>
            <p:spPr>
              <a:xfrm>
                <a:off x="2856063" y="3797550"/>
                <a:ext cx="73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31" y="249"/>
                    </a:lnTo>
                    <a:cubicBezTo>
                      <a:pt x="47" y="249"/>
                      <a:pt x="93" y="280"/>
                      <a:pt x="109" y="280"/>
                    </a:cubicBezTo>
                    <a:cubicBezTo>
                      <a:pt x="155" y="280"/>
                      <a:pt x="186" y="249"/>
                      <a:pt x="233" y="234"/>
                    </a:cubicBezTo>
                    <a:cubicBezTo>
                      <a:pt x="279" y="172"/>
                      <a:pt x="295" y="79"/>
                      <a:pt x="264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6" name="Google Shape;8811;p30">
                <a:extLst>
                  <a:ext uri="{FF2B5EF4-FFF2-40B4-BE49-F238E27FC236}">
                    <a16:creationId xmlns:a16="http://schemas.microsoft.com/office/drawing/2014/main" id="{7E3CDBC2-0AFB-4E7D-2D97-8131101A98C3}"/>
                  </a:ext>
                </a:extLst>
              </p:cNvPr>
              <p:cNvSpPr/>
              <p:nvPr/>
            </p:nvSpPr>
            <p:spPr>
              <a:xfrm>
                <a:off x="2959588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8" y="0"/>
                    </a:moveTo>
                    <a:cubicBezTo>
                      <a:pt x="122" y="0"/>
                      <a:pt x="98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57" y="217"/>
                    </a:cubicBezTo>
                    <a:cubicBezTo>
                      <a:pt x="357" y="155"/>
                      <a:pt x="357" y="108"/>
                      <a:pt x="311" y="77"/>
                    </a:cubicBezTo>
                    <a:cubicBezTo>
                      <a:pt x="268" y="24"/>
                      <a:pt x="204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7" name="Google Shape;8812;p30">
                <a:extLst>
                  <a:ext uri="{FF2B5EF4-FFF2-40B4-BE49-F238E27FC236}">
                    <a16:creationId xmlns:a16="http://schemas.microsoft.com/office/drawing/2014/main" id="{C1406C7D-5A67-B3C8-E3FA-0302E7542247}"/>
                  </a:ext>
                </a:extLst>
              </p:cNvPr>
              <p:cNvSpPr/>
              <p:nvPr/>
            </p:nvSpPr>
            <p:spPr>
              <a:xfrm>
                <a:off x="31495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78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8" name="Google Shape;8813;p30">
                <a:extLst>
                  <a:ext uri="{FF2B5EF4-FFF2-40B4-BE49-F238E27FC236}">
                    <a16:creationId xmlns:a16="http://schemas.microsoft.com/office/drawing/2014/main" id="{A72A9560-D208-5FF9-35CB-684744D7871E}"/>
                  </a:ext>
                </a:extLst>
              </p:cNvPr>
              <p:cNvSpPr/>
              <p:nvPr/>
            </p:nvSpPr>
            <p:spPr>
              <a:xfrm>
                <a:off x="2899863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9" name="Google Shape;8814;p30">
                <a:extLst>
                  <a:ext uri="{FF2B5EF4-FFF2-40B4-BE49-F238E27FC236}">
                    <a16:creationId xmlns:a16="http://schemas.microsoft.com/office/drawing/2014/main" id="{E6C8E46E-B5A0-463D-32C5-412F5AF42193}"/>
                  </a:ext>
                </a:extLst>
              </p:cNvPr>
              <p:cNvSpPr/>
              <p:nvPr/>
            </p:nvSpPr>
            <p:spPr>
              <a:xfrm>
                <a:off x="2750213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31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41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0" name="Google Shape;8815;p30">
                <a:extLst>
                  <a:ext uri="{FF2B5EF4-FFF2-40B4-BE49-F238E27FC236}">
                    <a16:creationId xmlns:a16="http://schemas.microsoft.com/office/drawing/2014/main" id="{E67856BF-C975-32A8-325A-9B3758BB8177}"/>
                  </a:ext>
                </a:extLst>
              </p:cNvPr>
              <p:cNvSpPr/>
              <p:nvPr/>
            </p:nvSpPr>
            <p:spPr>
              <a:xfrm>
                <a:off x="27490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25" y="401"/>
                      <a:pt x="218" y="448"/>
                      <a:pt x="295" y="448"/>
                    </a:cubicBezTo>
                    <a:lnTo>
                      <a:pt x="373" y="448"/>
                    </a:lnTo>
                    <a:cubicBezTo>
                      <a:pt x="497" y="370"/>
                      <a:pt x="512" y="199"/>
                      <a:pt x="435" y="106"/>
                    </a:cubicBezTo>
                    <a:cubicBezTo>
                      <a:pt x="382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1" name="Google Shape;8816;p30">
                <a:extLst>
                  <a:ext uri="{FF2B5EF4-FFF2-40B4-BE49-F238E27FC236}">
                    <a16:creationId xmlns:a16="http://schemas.microsoft.com/office/drawing/2014/main" id="{D06FE071-4ADE-B638-A9A8-3719C154CE2E}"/>
                  </a:ext>
                </a:extLst>
              </p:cNvPr>
              <p:cNvSpPr/>
              <p:nvPr/>
            </p:nvSpPr>
            <p:spPr>
              <a:xfrm>
                <a:off x="27579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6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2" name="Google Shape;8817;p30">
                <a:extLst>
                  <a:ext uri="{FF2B5EF4-FFF2-40B4-BE49-F238E27FC236}">
                    <a16:creationId xmlns:a16="http://schemas.microsoft.com/office/drawing/2014/main" id="{BA260315-6135-9FDA-743B-5D10F755166D}"/>
                  </a:ext>
                </a:extLst>
              </p:cNvPr>
              <p:cNvSpPr/>
              <p:nvPr/>
            </p:nvSpPr>
            <p:spPr>
              <a:xfrm>
                <a:off x="3101888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93" y="0"/>
                    </a:moveTo>
                    <a:lnTo>
                      <a:pt x="47" y="47"/>
                    </a:lnTo>
                    <a:cubicBezTo>
                      <a:pt x="0" y="124"/>
                      <a:pt x="31" y="248"/>
                      <a:pt x="109" y="310"/>
                    </a:cubicBezTo>
                    <a:cubicBezTo>
                      <a:pt x="140" y="341"/>
                      <a:pt x="202" y="357"/>
                      <a:pt x="264" y="357"/>
                    </a:cubicBezTo>
                    <a:cubicBezTo>
                      <a:pt x="271" y="371"/>
                      <a:pt x="284" y="378"/>
                      <a:pt x="301" y="378"/>
                    </a:cubicBezTo>
                    <a:cubicBezTo>
                      <a:pt x="321" y="378"/>
                      <a:pt x="347" y="367"/>
                      <a:pt x="373" y="341"/>
                    </a:cubicBezTo>
                    <a:cubicBezTo>
                      <a:pt x="435" y="186"/>
                      <a:pt x="419" y="93"/>
                      <a:pt x="342" y="47"/>
                    </a:cubicBezTo>
                    <a:cubicBezTo>
                      <a:pt x="318" y="39"/>
                      <a:pt x="299" y="35"/>
                      <a:pt x="278" y="35"/>
                    </a:cubicBezTo>
                    <a:cubicBezTo>
                      <a:pt x="256" y="35"/>
                      <a:pt x="233" y="39"/>
                      <a:pt x="202" y="47"/>
                    </a:cubicBezTo>
                    <a:lnTo>
                      <a:pt x="140" y="4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3" name="Google Shape;8818;p30">
                <a:extLst>
                  <a:ext uri="{FF2B5EF4-FFF2-40B4-BE49-F238E27FC236}">
                    <a16:creationId xmlns:a16="http://schemas.microsoft.com/office/drawing/2014/main" id="{5752B5A2-7F40-9F32-52A6-C9E5D1A1F194}"/>
                  </a:ext>
                </a:extLst>
              </p:cNvPr>
              <p:cNvSpPr/>
              <p:nvPr/>
            </p:nvSpPr>
            <p:spPr>
              <a:xfrm>
                <a:off x="3142988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3" y="326"/>
                      <a:pt x="140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88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3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4" name="Google Shape;8819;p30">
                <a:extLst>
                  <a:ext uri="{FF2B5EF4-FFF2-40B4-BE49-F238E27FC236}">
                    <a16:creationId xmlns:a16="http://schemas.microsoft.com/office/drawing/2014/main" id="{FFFD5A64-2E9E-184E-E006-1813DA2BD55F}"/>
                  </a:ext>
                </a:extLst>
              </p:cNvPr>
              <p:cNvSpPr/>
              <p:nvPr/>
            </p:nvSpPr>
            <p:spPr>
              <a:xfrm>
                <a:off x="3102663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5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5" name="Google Shape;8820;p30">
                <a:extLst>
                  <a:ext uri="{FF2B5EF4-FFF2-40B4-BE49-F238E27FC236}">
                    <a16:creationId xmlns:a16="http://schemas.microsoft.com/office/drawing/2014/main" id="{08BEF07A-954F-7811-A6B4-2147B417C3CE}"/>
                  </a:ext>
                </a:extLst>
              </p:cNvPr>
              <p:cNvSpPr/>
              <p:nvPr/>
            </p:nvSpPr>
            <p:spPr>
              <a:xfrm>
                <a:off x="3072038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8" y="1"/>
                    </a:moveTo>
                    <a:cubicBezTo>
                      <a:pt x="195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45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6" name="Google Shape;8821;p30">
                <a:extLst>
                  <a:ext uri="{FF2B5EF4-FFF2-40B4-BE49-F238E27FC236}">
                    <a16:creationId xmlns:a16="http://schemas.microsoft.com/office/drawing/2014/main" id="{DE621D04-4905-1C3D-3181-34B5BFD7D7A8}"/>
                  </a:ext>
                </a:extLst>
              </p:cNvPr>
              <p:cNvSpPr/>
              <p:nvPr/>
            </p:nvSpPr>
            <p:spPr>
              <a:xfrm>
                <a:off x="3108088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7" name="Google Shape;8822;p30">
                <a:extLst>
                  <a:ext uri="{FF2B5EF4-FFF2-40B4-BE49-F238E27FC236}">
                    <a16:creationId xmlns:a16="http://schemas.microsoft.com/office/drawing/2014/main" id="{04A03025-33CE-24F0-72C0-B810E83FC6AA}"/>
                  </a:ext>
                </a:extLst>
              </p:cNvPr>
              <p:cNvSpPr/>
              <p:nvPr/>
            </p:nvSpPr>
            <p:spPr>
              <a:xfrm>
                <a:off x="3033263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5" y="1"/>
                      <a:pt x="93" y="32"/>
                      <a:pt x="62" y="78"/>
                    </a:cubicBezTo>
                    <a:cubicBezTo>
                      <a:pt x="16" y="140"/>
                      <a:pt x="0" y="202"/>
                      <a:pt x="47" y="249"/>
                    </a:cubicBezTo>
                    <a:cubicBezTo>
                      <a:pt x="78" y="327"/>
                      <a:pt x="140" y="373"/>
                      <a:pt x="217" y="373"/>
                    </a:cubicBezTo>
                    <a:lnTo>
                      <a:pt x="233" y="373"/>
                    </a:lnTo>
                    <a:cubicBezTo>
                      <a:pt x="295" y="373"/>
                      <a:pt x="357" y="342"/>
                      <a:pt x="388" y="265"/>
                    </a:cubicBezTo>
                    <a:cubicBezTo>
                      <a:pt x="434" y="187"/>
                      <a:pt x="403" y="109"/>
                      <a:pt x="372" y="47"/>
                    </a:cubicBezTo>
                    <a:lnTo>
                      <a:pt x="357" y="32"/>
                    </a:lnTo>
                    <a:lnTo>
                      <a:pt x="326" y="32"/>
                    </a:lnTo>
                    <a:cubicBezTo>
                      <a:pt x="295" y="32"/>
                      <a:pt x="248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0" name="Google Shape;8823;p30">
              <a:extLst>
                <a:ext uri="{FF2B5EF4-FFF2-40B4-BE49-F238E27FC236}">
                  <a16:creationId xmlns:a16="http://schemas.microsoft.com/office/drawing/2014/main" id="{8B2C0DDA-DCEC-8559-8B3B-D24E8DA6FAF6}"/>
                </a:ext>
              </a:extLst>
            </p:cNvPr>
            <p:cNvGrpSpPr/>
            <p:nvPr/>
          </p:nvGrpSpPr>
          <p:grpSpPr>
            <a:xfrm>
              <a:off x="4769681" y="3087485"/>
              <a:ext cx="533575" cy="533575"/>
              <a:chOff x="598238" y="3752575"/>
              <a:chExt cx="533575" cy="533575"/>
            </a:xfrm>
          </p:grpSpPr>
          <p:sp>
            <p:nvSpPr>
              <p:cNvPr id="14939" name="Google Shape;8824;p30">
                <a:extLst>
                  <a:ext uri="{FF2B5EF4-FFF2-40B4-BE49-F238E27FC236}">
                    <a16:creationId xmlns:a16="http://schemas.microsoft.com/office/drawing/2014/main" id="{58B230D6-B0C9-58C9-04AC-F98E2158B0A9}"/>
                  </a:ext>
                </a:extLst>
              </p:cNvPr>
              <p:cNvSpPr/>
              <p:nvPr/>
            </p:nvSpPr>
            <p:spPr>
              <a:xfrm>
                <a:off x="904563" y="3790975"/>
                <a:ext cx="485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699" extrusionOk="0">
                    <a:moveTo>
                      <a:pt x="311" y="0"/>
                    </a:moveTo>
                    <a:cubicBezTo>
                      <a:pt x="156" y="0"/>
                      <a:pt x="47" y="31"/>
                      <a:pt x="16" y="93"/>
                    </a:cubicBezTo>
                    <a:lnTo>
                      <a:pt x="16" y="124"/>
                    </a:lnTo>
                    <a:cubicBezTo>
                      <a:pt x="1" y="326"/>
                      <a:pt x="140" y="481"/>
                      <a:pt x="326" y="543"/>
                    </a:cubicBezTo>
                    <a:cubicBezTo>
                      <a:pt x="675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9" y="683"/>
                      <a:pt x="1862" y="667"/>
                      <a:pt x="1893" y="636"/>
                    </a:cubicBezTo>
                    <a:cubicBezTo>
                      <a:pt x="1939" y="574"/>
                      <a:pt x="1862" y="435"/>
                      <a:pt x="1769" y="357"/>
                    </a:cubicBezTo>
                    <a:cubicBezTo>
                      <a:pt x="1381" y="31"/>
                      <a:pt x="792" y="0"/>
                      <a:pt x="4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0" name="Google Shape;8825;p30">
                <a:extLst>
                  <a:ext uri="{FF2B5EF4-FFF2-40B4-BE49-F238E27FC236}">
                    <a16:creationId xmlns:a16="http://schemas.microsoft.com/office/drawing/2014/main" id="{CE9AE985-2BC8-9043-6DBA-4FD47DA7CBAC}"/>
                  </a:ext>
                </a:extLst>
              </p:cNvPr>
              <p:cNvSpPr/>
              <p:nvPr/>
            </p:nvSpPr>
            <p:spPr>
              <a:xfrm>
                <a:off x="930163" y="4220200"/>
                <a:ext cx="3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786" extrusionOk="0">
                    <a:moveTo>
                      <a:pt x="1287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1" y="140"/>
                      <a:pt x="450" y="295"/>
                      <a:pt x="124" y="528"/>
                    </a:cubicBezTo>
                    <a:cubicBezTo>
                      <a:pt x="47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202" y="776"/>
                    </a:cubicBezTo>
                    <a:cubicBezTo>
                      <a:pt x="248" y="783"/>
                      <a:pt x="294" y="786"/>
                      <a:pt x="341" y="786"/>
                    </a:cubicBezTo>
                    <a:cubicBezTo>
                      <a:pt x="730" y="786"/>
                      <a:pt x="1120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20" y="62"/>
                      <a:pt x="1396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1" name="Google Shape;8826;p30">
                <a:extLst>
                  <a:ext uri="{FF2B5EF4-FFF2-40B4-BE49-F238E27FC236}">
                    <a16:creationId xmlns:a16="http://schemas.microsoft.com/office/drawing/2014/main" id="{FF25213E-80DD-0F56-E6DF-4A411E98D570}"/>
                  </a:ext>
                </a:extLst>
              </p:cNvPr>
              <p:cNvSpPr/>
              <p:nvPr/>
            </p:nvSpPr>
            <p:spPr>
              <a:xfrm>
                <a:off x="86541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574" y="1660"/>
                    </a:moveTo>
                    <a:cubicBezTo>
                      <a:pt x="620" y="1660"/>
                      <a:pt x="651" y="1660"/>
                      <a:pt x="698" y="1691"/>
                    </a:cubicBezTo>
                    <a:cubicBezTo>
                      <a:pt x="745" y="1707"/>
                      <a:pt x="791" y="1769"/>
                      <a:pt x="807" y="1816"/>
                    </a:cubicBezTo>
                    <a:cubicBezTo>
                      <a:pt x="838" y="1878"/>
                      <a:pt x="807" y="1955"/>
                      <a:pt x="776" y="2002"/>
                    </a:cubicBezTo>
                    <a:cubicBezTo>
                      <a:pt x="729" y="2048"/>
                      <a:pt x="667" y="2079"/>
                      <a:pt x="620" y="2079"/>
                    </a:cubicBezTo>
                    <a:cubicBezTo>
                      <a:pt x="543" y="2079"/>
                      <a:pt x="481" y="2048"/>
                      <a:pt x="434" y="2017"/>
                    </a:cubicBezTo>
                    <a:cubicBezTo>
                      <a:pt x="357" y="1940"/>
                      <a:pt x="357" y="1784"/>
                      <a:pt x="434" y="1691"/>
                    </a:cubicBezTo>
                    <a:lnTo>
                      <a:pt x="465" y="1660"/>
                    </a:lnTo>
                    <a:close/>
                    <a:moveTo>
                      <a:pt x="2001" y="1242"/>
                    </a:moveTo>
                    <a:cubicBezTo>
                      <a:pt x="2420" y="1242"/>
                      <a:pt x="3055" y="1273"/>
                      <a:pt x="3521" y="1660"/>
                    </a:cubicBezTo>
                    <a:cubicBezTo>
                      <a:pt x="3722" y="1847"/>
                      <a:pt x="3846" y="2110"/>
                      <a:pt x="3691" y="2327"/>
                    </a:cubicBezTo>
                    <a:cubicBezTo>
                      <a:pt x="3598" y="2482"/>
                      <a:pt x="3428" y="2513"/>
                      <a:pt x="3273" y="2513"/>
                    </a:cubicBezTo>
                    <a:lnTo>
                      <a:pt x="3040" y="2513"/>
                    </a:lnTo>
                    <a:cubicBezTo>
                      <a:pt x="2637" y="2513"/>
                      <a:pt x="2218" y="2467"/>
                      <a:pt x="1815" y="2343"/>
                    </a:cubicBezTo>
                    <a:cubicBezTo>
                      <a:pt x="1489" y="2250"/>
                      <a:pt x="1272" y="1971"/>
                      <a:pt x="1287" y="1660"/>
                    </a:cubicBezTo>
                    <a:cubicBezTo>
                      <a:pt x="1287" y="1629"/>
                      <a:pt x="1318" y="1567"/>
                      <a:pt x="1349" y="1505"/>
                    </a:cubicBezTo>
                    <a:cubicBezTo>
                      <a:pt x="1442" y="1242"/>
                      <a:pt x="1784" y="1242"/>
                      <a:pt x="1892" y="1242"/>
                    </a:cubicBezTo>
                    <a:close/>
                    <a:moveTo>
                      <a:pt x="5006" y="3273"/>
                    </a:moveTo>
                    <a:cubicBezTo>
                      <a:pt x="5073" y="3273"/>
                      <a:pt x="5118" y="3294"/>
                      <a:pt x="5149" y="3335"/>
                    </a:cubicBezTo>
                    <a:cubicBezTo>
                      <a:pt x="5165" y="3366"/>
                      <a:pt x="5196" y="3413"/>
                      <a:pt x="5196" y="3444"/>
                    </a:cubicBezTo>
                    <a:cubicBezTo>
                      <a:pt x="5196" y="3506"/>
                      <a:pt x="5165" y="3568"/>
                      <a:pt x="5134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901" y="3677"/>
                      <a:pt x="4855" y="3661"/>
                      <a:pt x="4824" y="3646"/>
                    </a:cubicBezTo>
                    <a:lnTo>
                      <a:pt x="4808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70" y="3289"/>
                    </a:lnTo>
                    <a:lnTo>
                      <a:pt x="4886" y="3289"/>
                    </a:lnTo>
                    <a:cubicBezTo>
                      <a:pt x="4932" y="3279"/>
                      <a:pt x="4972" y="3273"/>
                      <a:pt x="5006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40" y="3553"/>
                    </a:lnTo>
                    <a:cubicBezTo>
                      <a:pt x="3940" y="3661"/>
                      <a:pt x="3893" y="3754"/>
                      <a:pt x="3831" y="3832"/>
                    </a:cubicBezTo>
                    <a:lnTo>
                      <a:pt x="3815" y="3863"/>
                    </a:lnTo>
                    <a:lnTo>
                      <a:pt x="3691" y="3863"/>
                    </a:lnTo>
                    <a:cubicBezTo>
                      <a:pt x="3660" y="3863"/>
                      <a:pt x="3614" y="3832"/>
                      <a:pt x="3598" y="3816"/>
                    </a:cubicBezTo>
                    <a:cubicBezTo>
                      <a:pt x="3567" y="3801"/>
                      <a:pt x="3536" y="3754"/>
                      <a:pt x="3536" y="3723"/>
                    </a:cubicBezTo>
                    <a:cubicBezTo>
                      <a:pt x="3536" y="3661"/>
                      <a:pt x="3567" y="3599"/>
                      <a:pt x="3598" y="3568"/>
                    </a:cubicBezTo>
                    <a:cubicBezTo>
                      <a:pt x="3648" y="3508"/>
                      <a:pt x="3731" y="3474"/>
                      <a:pt x="3804" y="3474"/>
                    </a:cubicBezTo>
                    <a:close/>
                    <a:moveTo>
                      <a:pt x="6065" y="2731"/>
                    </a:moveTo>
                    <a:cubicBezTo>
                      <a:pt x="6090" y="2731"/>
                      <a:pt x="6116" y="2736"/>
                      <a:pt x="6142" y="2746"/>
                    </a:cubicBezTo>
                    <a:cubicBezTo>
                      <a:pt x="6173" y="2746"/>
                      <a:pt x="6762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212" y="3894"/>
                      <a:pt x="7166" y="3894"/>
                    </a:cubicBezTo>
                    <a:cubicBezTo>
                      <a:pt x="7134" y="3894"/>
                      <a:pt x="7088" y="3894"/>
                      <a:pt x="7072" y="3863"/>
                    </a:cubicBezTo>
                    <a:cubicBezTo>
                      <a:pt x="6592" y="3351"/>
                      <a:pt x="6002" y="3010"/>
                      <a:pt x="6002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71" y="2751"/>
                      <a:pt x="6016" y="2731"/>
                      <a:pt x="6065" y="2731"/>
                    </a:cubicBezTo>
                    <a:close/>
                    <a:moveTo>
                      <a:pt x="5149" y="3971"/>
                    </a:moveTo>
                    <a:lnTo>
                      <a:pt x="5149" y="4018"/>
                    </a:lnTo>
                    <a:cubicBezTo>
                      <a:pt x="5164" y="4008"/>
                      <a:pt x="5178" y="4005"/>
                      <a:pt x="5193" y="4005"/>
                    </a:cubicBezTo>
                    <a:cubicBezTo>
                      <a:pt x="5225" y="4005"/>
                      <a:pt x="5257" y="4023"/>
                      <a:pt x="5289" y="4033"/>
                    </a:cubicBezTo>
                    <a:lnTo>
                      <a:pt x="5320" y="4064"/>
                    </a:lnTo>
                    <a:cubicBezTo>
                      <a:pt x="5366" y="4126"/>
                      <a:pt x="5351" y="4204"/>
                      <a:pt x="5289" y="4266"/>
                    </a:cubicBezTo>
                    <a:cubicBezTo>
                      <a:pt x="5242" y="4297"/>
                      <a:pt x="5196" y="4328"/>
                      <a:pt x="5149" y="4328"/>
                    </a:cubicBezTo>
                    <a:cubicBezTo>
                      <a:pt x="5118" y="4328"/>
                      <a:pt x="5087" y="4328"/>
                      <a:pt x="5072" y="4297"/>
                    </a:cubicBezTo>
                    <a:cubicBezTo>
                      <a:pt x="5010" y="4266"/>
                      <a:pt x="4979" y="4188"/>
                      <a:pt x="4994" y="4111"/>
                    </a:cubicBezTo>
                    <a:cubicBezTo>
                      <a:pt x="5010" y="4033"/>
                      <a:pt x="5072" y="3971"/>
                      <a:pt x="5149" y="3971"/>
                    </a:cubicBezTo>
                    <a:close/>
                    <a:moveTo>
                      <a:pt x="2202" y="3987"/>
                    </a:moveTo>
                    <a:cubicBezTo>
                      <a:pt x="2218" y="3987"/>
                      <a:pt x="2264" y="4018"/>
                      <a:pt x="2296" y="4018"/>
                    </a:cubicBezTo>
                    <a:lnTo>
                      <a:pt x="2327" y="4018"/>
                    </a:lnTo>
                    <a:lnTo>
                      <a:pt x="2342" y="4033"/>
                    </a:lnTo>
                    <a:cubicBezTo>
                      <a:pt x="2389" y="4095"/>
                      <a:pt x="2404" y="4173"/>
                      <a:pt x="2358" y="4251"/>
                    </a:cubicBezTo>
                    <a:cubicBezTo>
                      <a:pt x="2327" y="4297"/>
                      <a:pt x="2264" y="4344"/>
                      <a:pt x="2202" y="4359"/>
                    </a:cubicBezTo>
                    <a:cubicBezTo>
                      <a:pt x="2202" y="4367"/>
                      <a:pt x="2199" y="4371"/>
                      <a:pt x="2195" y="4371"/>
                    </a:cubicBezTo>
                    <a:cubicBezTo>
                      <a:pt x="2191" y="4371"/>
                      <a:pt x="2187" y="4367"/>
                      <a:pt x="2187" y="4359"/>
                    </a:cubicBezTo>
                    <a:cubicBezTo>
                      <a:pt x="2109" y="4359"/>
                      <a:pt x="2047" y="4313"/>
                      <a:pt x="2016" y="4235"/>
                    </a:cubicBezTo>
                    <a:cubicBezTo>
                      <a:pt x="1970" y="4188"/>
                      <a:pt x="1985" y="4126"/>
                      <a:pt x="2032" y="4064"/>
                    </a:cubicBezTo>
                    <a:cubicBezTo>
                      <a:pt x="2063" y="4018"/>
                      <a:pt x="2125" y="3987"/>
                      <a:pt x="2202" y="3987"/>
                    </a:cubicBezTo>
                    <a:close/>
                    <a:moveTo>
                      <a:pt x="8435" y="5357"/>
                    </a:moveTo>
                    <a:cubicBezTo>
                      <a:pt x="8463" y="5357"/>
                      <a:pt x="8486" y="5361"/>
                      <a:pt x="8499" y="5367"/>
                    </a:cubicBezTo>
                    <a:cubicBezTo>
                      <a:pt x="8592" y="5429"/>
                      <a:pt x="8608" y="5476"/>
                      <a:pt x="8561" y="5553"/>
                    </a:cubicBezTo>
                    <a:cubicBezTo>
                      <a:pt x="8530" y="5615"/>
                      <a:pt x="8484" y="5662"/>
                      <a:pt x="8422" y="5662"/>
                    </a:cubicBezTo>
                    <a:lnTo>
                      <a:pt x="8406" y="5662"/>
                    </a:lnTo>
                    <a:cubicBezTo>
                      <a:pt x="8344" y="5646"/>
                      <a:pt x="8313" y="5584"/>
                      <a:pt x="8313" y="5507"/>
                    </a:cubicBezTo>
                    <a:cubicBezTo>
                      <a:pt x="8313" y="5491"/>
                      <a:pt x="8329" y="5460"/>
                      <a:pt x="8329" y="5445"/>
                    </a:cubicBezTo>
                    <a:lnTo>
                      <a:pt x="8313" y="5383"/>
                    </a:lnTo>
                    <a:cubicBezTo>
                      <a:pt x="8350" y="5365"/>
                      <a:pt x="8397" y="5357"/>
                      <a:pt x="8435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89" y="4126"/>
                      <a:pt x="4389" y="4204"/>
                    </a:cubicBezTo>
                    <a:lnTo>
                      <a:pt x="4451" y="4762"/>
                    </a:lnTo>
                    <a:cubicBezTo>
                      <a:pt x="4467" y="4793"/>
                      <a:pt x="4513" y="4809"/>
                      <a:pt x="4529" y="4824"/>
                    </a:cubicBezTo>
                    <a:cubicBezTo>
                      <a:pt x="4746" y="4809"/>
                      <a:pt x="4932" y="4793"/>
                      <a:pt x="5134" y="4762"/>
                    </a:cubicBezTo>
                    <a:cubicBezTo>
                      <a:pt x="5211" y="4762"/>
                      <a:pt x="5289" y="4824"/>
                      <a:pt x="5289" y="4902"/>
                    </a:cubicBezTo>
                    <a:cubicBezTo>
                      <a:pt x="5289" y="4979"/>
                      <a:pt x="5227" y="5057"/>
                      <a:pt x="5149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34" y="5228"/>
                      <a:pt x="5242" y="5290"/>
                    </a:cubicBezTo>
                    <a:cubicBezTo>
                      <a:pt x="5320" y="5336"/>
                      <a:pt x="5351" y="5414"/>
                      <a:pt x="5304" y="5491"/>
                    </a:cubicBezTo>
                    <a:cubicBezTo>
                      <a:pt x="5289" y="5538"/>
                      <a:pt x="5242" y="5569"/>
                      <a:pt x="5196" y="5569"/>
                    </a:cubicBezTo>
                    <a:cubicBezTo>
                      <a:pt x="5149" y="5569"/>
                      <a:pt x="5134" y="5569"/>
                      <a:pt x="5118" y="5538"/>
                    </a:cubicBezTo>
                    <a:cubicBezTo>
                      <a:pt x="4901" y="5429"/>
                      <a:pt x="4699" y="5290"/>
                      <a:pt x="4513" y="5150"/>
                    </a:cubicBezTo>
                    <a:lnTo>
                      <a:pt x="4513" y="5150"/>
                    </a:lnTo>
                    <a:lnTo>
                      <a:pt x="4575" y="5615"/>
                    </a:lnTo>
                    <a:cubicBezTo>
                      <a:pt x="4575" y="5693"/>
                      <a:pt x="4513" y="5770"/>
                      <a:pt x="4436" y="5770"/>
                    </a:cubicBezTo>
                    <a:lnTo>
                      <a:pt x="4420" y="5770"/>
                    </a:lnTo>
                    <a:cubicBezTo>
                      <a:pt x="4358" y="5770"/>
                      <a:pt x="4281" y="5724"/>
                      <a:pt x="4281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6" y="5150"/>
                    </a:cubicBezTo>
                    <a:cubicBezTo>
                      <a:pt x="3459" y="5150"/>
                      <a:pt x="3412" y="5104"/>
                      <a:pt x="3412" y="5026"/>
                    </a:cubicBezTo>
                    <a:cubicBezTo>
                      <a:pt x="3412" y="4948"/>
                      <a:pt x="3459" y="4871"/>
                      <a:pt x="3536" y="4871"/>
                    </a:cubicBezTo>
                    <a:cubicBezTo>
                      <a:pt x="3722" y="4840"/>
                      <a:pt x="3909" y="4840"/>
                      <a:pt x="4110" y="4824"/>
                    </a:cubicBezTo>
                    <a:cubicBezTo>
                      <a:pt x="3893" y="4669"/>
                      <a:pt x="3691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52" y="4095"/>
                      <a:pt x="3591" y="4080"/>
                      <a:pt x="3629" y="4080"/>
                    </a:cubicBezTo>
                    <a:cubicBezTo>
                      <a:pt x="3668" y="4080"/>
                      <a:pt x="3707" y="4095"/>
                      <a:pt x="3738" y="4126"/>
                    </a:cubicBezTo>
                    <a:cubicBezTo>
                      <a:pt x="3877" y="4266"/>
                      <a:pt x="4002" y="4375"/>
                      <a:pt x="4157" y="4499"/>
                    </a:cubicBezTo>
                    <a:lnTo>
                      <a:pt x="4126" y="4219"/>
                    </a:lnTo>
                    <a:cubicBezTo>
                      <a:pt x="4110" y="4142"/>
                      <a:pt x="4157" y="4064"/>
                      <a:pt x="4234" y="4064"/>
                    </a:cubicBezTo>
                    <a:close/>
                    <a:moveTo>
                      <a:pt x="1400" y="6131"/>
                    </a:moveTo>
                    <a:cubicBezTo>
                      <a:pt x="1439" y="6131"/>
                      <a:pt x="1474" y="6140"/>
                      <a:pt x="1505" y="6158"/>
                    </a:cubicBezTo>
                    <a:lnTo>
                      <a:pt x="1520" y="6189"/>
                    </a:lnTo>
                    <a:cubicBezTo>
                      <a:pt x="1567" y="6267"/>
                      <a:pt x="1567" y="6344"/>
                      <a:pt x="1520" y="6422"/>
                    </a:cubicBezTo>
                    <a:cubicBezTo>
                      <a:pt x="1489" y="6499"/>
                      <a:pt x="1427" y="6530"/>
                      <a:pt x="1349" y="6530"/>
                    </a:cubicBezTo>
                    <a:cubicBezTo>
                      <a:pt x="1272" y="6530"/>
                      <a:pt x="1194" y="6468"/>
                      <a:pt x="1179" y="6391"/>
                    </a:cubicBezTo>
                    <a:cubicBezTo>
                      <a:pt x="1163" y="6313"/>
                      <a:pt x="1179" y="6236"/>
                      <a:pt x="1210" y="6189"/>
                    </a:cubicBezTo>
                    <a:cubicBezTo>
                      <a:pt x="1276" y="6152"/>
                      <a:pt x="1341" y="6131"/>
                      <a:pt x="1400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65" y="6515"/>
                      <a:pt x="4327" y="6592"/>
                    </a:cubicBezTo>
                    <a:cubicBezTo>
                      <a:pt x="4374" y="6670"/>
                      <a:pt x="4389" y="6810"/>
                      <a:pt x="4327" y="6903"/>
                    </a:cubicBezTo>
                    <a:lnTo>
                      <a:pt x="4296" y="6918"/>
                    </a:lnTo>
                    <a:lnTo>
                      <a:pt x="4281" y="6918"/>
                    </a:lnTo>
                    <a:cubicBezTo>
                      <a:pt x="4126" y="6903"/>
                      <a:pt x="3986" y="6779"/>
                      <a:pt x="3909" y="6654"/>
                    </a:cubicBezTo>
                    <a:cubicBezTo>
                      <a:pt x="3893" y="6623"/>
                      <a:pt x="3893" y="6608"/>
                      <a:pt x="3893" y="6561"/>
                    </a:cubicBezTo>
                    <a:cubicBezTo>
                      <a:pt x="3893" y="6530"/>
                      <a:pt x="3909" y="6484"/>
                      <a:pt x="3955" y="6484"/>
                    </a:cubicBezTo>
                    <a:cubicBezTo>
                      <a:pt x="3971" y="6468"/>
                      <a:pt x="4033" y="6468"/>
                      <a:pt x="4064" y="6468"/>
                    </a:cubicBezTo>
                    <a:close/>
                    <a:moveTo>
                      <a:pt x="2968" y="6618"/>
                    </a:moveTo>
                    <a:cubicBezTo>
                      <a:pt x="3043" y="6618"/>
                      <a:pt x="3120" y="6638"/>
                      <a:pt x="3180" y="6686"/>
                    </a:cubicBezTo>
                    <a:cubicBezTo>
                      <a:pt x="3273" y="6748"/>
                      <a:pt x="3288" y="6856"/>
                      <a:pt x="3257" y="6949"/>
                    </a:cubicBezTo>
                    <a:lnTo>
                      <a:pt x="3226" y="6996"/>
                    </a:lnTo>
                    <a:lnTo>
                      <a:pt x="3195" y="6996"/>
                    </a:lnTo>
                    <a:cubicBezTo>
                      <a:pt x="3118" y="6996"/>
                      <a:pt x="3024" y="6980"/>
                      <a:pt x="2962" y="6918"/>
                    </a:cubicBezTo>
                    <a:cubicBezTo>
                      <a:pt x="2885" y="6856"/>
                      <a:pt x="2823" y="6763"/>
                      <a:pt x="2869" y="6670"/>
                    </a:cubicBezTo>
                    <a:lnTo>
                      <a:pt x="2869" y="6623"/>
                    </a:lnTo>
                    <a:lnTo>
                      <a:pt x="2900" y="6623"/>
                    </a:lnTo>
                    <a:cubicBezTo>
                      <a:pt x="2922" y="6620"/>
                      <a:pt x="2945" y="6618"/>
                      <a:pt x="2968" y="6618"/>
                    </a:cubicBezTo>
                    <a:close/>
                    <a:moveTo>
                      <a:pt x="9021" y="6073"/>
                    </a:moveTo>
                    <a:cubicBezTo>
                      <a:pt x="9063" y="6073"/>
                      <a:pt x="9102" y="6098"/>
                      <a:pt x="9120" y="6143"/>
                    </a:cubicBezTo>
                    <a:cubicBezTo>
                      <a:pt x="9151" y="6158"/>
                      <a:pt x="9616" y="6934"/>
                      <a:pt x="9818" y="7818"/>
                    </a:cubicBezTo>
                    <a:cubicBezTo>
                      <a:pt x="9849" y="7895"/>
                      <a:pt x="9802" y="7973"/>
                      <a:pt x="9725" y="7988"/>
                    </a:cubicBezTo>
                    <a:lnTo>
                      <a:pt x="9694" y="7988"/>
                    </a:lnTo>
                    <a:cubicBezTo>
                      <a:pt x="9632" y="7988"/>
                      <a:pt x="9570" y="7926"/>
                      <a:pt x="9554" y="7864"/>
                    </a:cubicBezTo>
                    <a:cubicBezTo>
                      <a:pt x="9352" y="7042"/>
                      <a:pt x="8887" y="6282"/>
                      <a:pt x="8887" y="6282"/>
                    </a:cubicBezTo>
                    <a:cubicBezTo>
                      <a:pt x="8856" y="6205"/>
                      <a:pt x="8872" y="6112"/>
                      <a:pt x="8934" y="6112"/>
                    </a:cubicBezTo>
                    <a:cubicBezTo>
                      <a:pt x="8960" y="6086"/>
                      <a:pt x="8991" y="6073"/>
                      <a:pt x="9021" y="6073"/>
                    </a:cubicBezTo>
                    <a:close/>
                    <a:moveTo>
                      <a:pt x="8959" y="8040"/>
                    </a:moveTo>
                    <a:cubicBezTo>
                      <a:pt x="9015" y="8040"/>
                      <a:pt x="9065" y="8064"/>
                      <a:pt x="9104" y="8112"/>
                    </a:cubicBezTo>
                    <a:cubicBezTo>
                      <a:pt x="9151" y="8159"/>
                      <a:pt x="9151" y="8205"/>
                      <a:pt x="9151" y="8252"/>
                    </a:cubicBezTo>
                    <a:cubicBezTo>
                      <a:pt x="9151" y="8299"/>
                      <a:pt x="9120" y="8361"/>
                      <a:pt x="9089" y="8376"/>
                    </a:cubicBezTo>
                    <a:cubicBezTo>
                      <a:pt x="9042" y="8392"/>
                      <a:pt x="9011" y="8407"/>
                      <a:pt x="8965" y="8407"/>
                    </a:cubicBezTo>
                    <a:cubicBezTo>
                      <a:pt x="8918" y="8407"/>
                      <a:pt x="8841" y="8376"/>
                      <a:pt x="8794" y="8330"/>
                    </a:cubicBezTo>
                    <a:cubicBezTo>
                      <a:pt x="8732" y="8283"/>
                      <a:pt x="8716" y="8221"/>
                      <a:pt x="8763" y="8159"/>
                    </a:cubicBezTo>
                    <a:cubicBezTo>
                      <a:pt x="8763" y="8112"/>
                      <a:pt x="8794" y="8081"/>
                      <a:pt x="8856" y="8066"/>
                    </a:cubicBezTo>
                    <a:cubicBezTo>
                      <a:pt x="8891" y="8048"/>
                      <a:pt x="8926" y="8040"/>
                      <a:pt x="8959" y="8040"/>
                    </a:cubicBezTo>
                    <a:close/>
                    <a:moveTo>
                      <a:pt x="9888" y="8327"/>
                    </a:moveTo>
                    <a:cubicBezTo>
                      <a:pt x="9957" y="8327"/>
                      <a:pt x="10018" y="8384"/>
                      <a:pt x="10004" y="8454"/>
                    </a:cubicBezTo>
                    <a:cubicBezTo>
                      <a:pt x="10019" y="8485"/>
                      <a:pt x="10128" y="9353"/>
                      <a:pt x="10112" y="9818"/>
                    </a:cubicBezTo>
                    <a:cubicBezTo>
                      <a:pt x="10112" y="9912"/>
                      <a:pt x="10050" y="9958"/>
                      <a:pt x="9973" y="9958"/>
                    </a:cubicBezTo>
                    <a:cubicBezTo>
                      <a:pt x="9895" y="9958"/>
                      <a:pt x="9849" y="9880"/>
                      <a:pt x="9849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25" y="8407"/>
                      <a:pt x="9787" y="8361"/>
                      <a:pt x="9864" y="8330"/>
                    </a:cubicBezTo>
                    <a:cubicBezTo>
                      <a:pt x="9872" y="8328"/>
                      <a:pt x="9880" y="8327"/>
                      <a:pt x="9888" y="8327"/>
                    </a:cubicBezTo>
                    <a:close/>
                    <a:moveTo>
                      <a:pt x="9151" y="9412"/>
                    </a:moveTo>
                    <a:cubicBezTo>
                      <a:pt x="9227" y="9412"/>
                      <a:pt x="9325" y="9458"/>
                      <a:pt x="9352" y="9539"/>
                    </a:cubicBezTo>
                    <a:cubicBezTo>
                      <a:pt x="9399" y="9617"/>
                      <a:pt x="9399" y="9694"/>
                      <a:pt x="9399" y="9772"/>
                    </a:cubicBezTo>
                    <a:cubicBezTo>
                      <a:pt x="9399" y="9927"/>
                      <a:pt x="9383" y="10098"/>
                      <a:pt x="9321" y="10253"/>
                    </a:cubicBezTo>
                    <a:lnTo>
                      <a:pt x="9306" y="10299"/>
                    </a:lnTo>
                    <a:lnTo>
                      <a:pt x="9259" y="10299"/>
                    </a:lnTo>
                    <a:cubicBezTo>
                      <a:pt x="9151" y="10299"/>
                      <a:pt x="9089" y="10160"/>
                      <a:pt x="9089" y="10020"/>
                    </a:cubicBezTo>
                    <a:cubicBezTo>
                      <a:pt x="9073" y="9849"/>
                      <a:pt x="9089" y="9648"/>
                      <a:pt x="9089" y="9477"/>
                    </a:cubicBezTo>
                    <a:lnTo>
                      <a:pt x="9089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901" y="11618"/>
                    </a:lnTo>
                    <a:cubicBezTo>
                      <a:pt x="4932" y="11602"/>
                      <a:pt x="4955" y="11594"/>
                      <a:pt x="4977" y="11594"/>
                    </a:cubicBezTo>
                    <a:cubicBezTo>
                      <a:pt x="4998" y="11594"/>
                      <a:pt x="5017" y="11602"/>
                      <a:pt x="5041" y="11618"/>
                    </a:cubicBezTo>
                    <a:cubicBezTo>
                      <a:pt x="5134" y="11649"/>
                      <a:pt x="5149" y="11742"/>
                      <a:pt x="5103" y="11881"/>
                    </a:cubicBezTo>
                    <a:lnTo>
                      <a:pt x="5103" y="11897"/>
                    </a:lnTo>
                    <a:lnTo>
                      <a:pt x="5072" y="11897"/>
                    </a:lnTo>
                    <a:cubicBezTo>
                      <a:pt x="5056" y="11928"/>
                      <a:pt x="5010" y="11928"/>
                      <a:pt x="4979" y="11928"/>
                    </a:cubicBezTo>
                    <a:cubicBezTo>
                      <a:pt x="4917" y="11928"/>
                      <a:pt x="4855" y="11897"/>
                      <a:pt x="4808" y="11866"/>
                    </a:cubicBezTo>
                    <a:cubicBezTo>
                      <a:pt x="4731" y="11804"/>
                      <a:pt x="4715" y="11695"/>
                      <a:pt x="4746" y="11618"/>
                    </a:cubicBezTo>
                    <a:lnTo>
                      <a:pt x="4777" y="11556"/>
                    </a:lnTo>
                    <a:close/>
                    <a:moveTo>
                      <a:pt x="10081" y="10470"/>
                    </a:moveTo>
                    <a:cubicBezTo>
                      <a:pt x="10159" y="10470"/>
                      <a:pt x="10236" y="10532"/>
                      <a:pt x="10205" y="10578"/>
                    </a:cubicBezTo>
                    <a:cubicBezTo>
                      <a:pt x="10205" y="10625"/>
                      <a:pt x="10205" y="11587"/>
                      <a:pt x="10112" y="11959"/>
                    </a:cubicBezTo>
                    <a:cubicBezTo>
                      <a:pt x="10097" y="12036"/>
                      <a:pt x="10035" y="12083"/>
                      <a:pt x="9973" y="12083"/>
                    </a:cubicBezTo>
                    <a:lnTo>
                      <a:pt x="9942" y="12083"/>
                    </a:lnTo>
                    <a:cubicBezTo>
                      <a:pt x="9864" y="12052"/>
                      <a:pt x="9818" y="11974"/>
                      <a:pt x="9849" y="11897"/>
                    </a:cubicBezTo>
                    <a:cubicBezTo>
                      <a:pt x="9926" y="11633"/>
                      <a:pt x="9942" y="10873"/>
                      <a:pt x="9942" y="10609"/>
                    </a:cubicBezTo>
                    <a:cubicBezTo>
                      <a:pt x="9942" y="10532"/>
                      <a:pt x="10004" y="10470"/>
                      <a:pt x="10081" y="10470"/>
                    </a:cubicBezTo>
                    <a:close/>
                    <a:moveTo>
                      <a:pt x="8869" y="13236"/>
                    </a:moveTo>
                    <a:cubicBezTo>
                      <a:pt x="8885" y="13236"/>
                      <a:pt x="8902" y="13239"/>
                      <a:pt x="8918" y="13246"/>
                    </a:cubicBezTo>
                    <a:cubicBezTo>
                      <a:pt x="8996" y="13262"/>
                      <a:pt x="9027" y="13339"/>
                      <a:pt x="9011" y="13417"/>
                    </a:cubicBezTo>
                    <a:cubicBezTo>
                      <a:pt x="8841" y="13975"/>
                      <a:pt x="8406" y="14518"/>
                      <a:pt x="8391" y="14533"/>
                    </a:cubicBezTo>
                    <a:cubicBezTo>
                      <a:pt x="8344" y="14580"/>
                      <a:pt x="8313" y="14595"/>
                      <a:pt x="8267" y="14595"/>
                    </a:cubicBezTo>
                    <a:cubicBezTo>
                      <a:pt x="8236" y="14595"/>
                      <a:pt x="8205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92" y="13866"/>
                      <a:pt x="8747" y="13339"/>
                    </a:cubicBezTo>
                    <a:cubicBezTo>
                      <a:pt x="8760" y="13278"/>
                      <a:pt x="8810" y="13236"/>
                      <a:pt x="8869" y="13236"/>
                    </a:cubicBezTo>
                    <a:close/>
                    <a:moveTo>
                      <a:pt x="6855" y="15883"/>
                    </a:moveTo>
                    <a:cubicBezTo>
                      <a:pt x="6948" y="15883"/>
                      <a:pt x="7010" y="15914"/>
                      <a:pt x="7057" y="15991"/>
                    </a:cubicBezTo>
                    <a:cubicBezTo>
                      <a:pt x="7072" y="16053"/>
                      <a:pt x="7072" y="16131"/>
                      <a:pt x="7026" y="16193"/>
                    </a:cubicBezTo>
                    <a:cubicBezTo>
                      <a:pt x="6995" y="16239"/>
                      <a:pt x="6933" y="16286"/>
                      <a:pt x="6855" y="16286"/>
                    </a:cubicBezTo>
                    <a:lnTo>
                      <a:pt x="6793" y="16286"/>
                    </a:lnTo>
                    <a:cubicBezTo>
                      <a:pt x="6747" y="16270"/>
                      <a:pt x="6700" y="16224"/>
                      <a:pt x="6685" y="16193"/>
                    </a:cubicBezTo>
                    <a:cubicBezTo>
                      <a:pt x="6638" y="16146"/>
                      <a:pt x="6638" y="16069"/>
                      <a:pt x="6669" y="15991"/>
                    </a:cubicBezTo>
                    <a:cubicBezTo>
                      <a:pt x="6685" y="15914"/>
                      <a:pt x="6762" y="15883"/>
                      <a:pt x="6855" y="15883"/>
                    </a:cubicBezTo>
                    <a:close/>
                    <a:moveTo>
                      <a:pt x="9121" y="14685"/>
                    </a:moveTo>
                    <a:cubicBezTo>
                      <a:pt x="9131" y="14685"/>
                      <a:pt x="9141" y="14686"/>
                      <a:pt x="9151" y="14688"/>
                    </a:cubicBezTo>
                    <a:cubicBezTo>
                      <a:pt x="9228" y="14719"/>
                      <a:pt x="9259" y="14797"/>
                      <a:pt x="9244" y="14875"/>
                    </a:cubicBezTo>
                    <a:cubicBezTo>
                      <a:pt x="9089" y="15448"/>
                      <a:pt x="8189" y="16581"/>
                      <a:pt x="8158" y="16612"/>
                    </a:cubicBezTo>
                    <a:cubicBezTo>
                      <a:pt x="8112" y="16658"/>
                      <a:pt x="8081" y="16674"/>
                      <a:pt x="8034" y="16674"/>
                    </a:cubicBezTo>
                    <a:cubicBezTo>
                      <a:pt x="8003" y="16674"/>
                      <a:pt x="7957" y="16658"/>
                      <a:pt x="7941" y="16627"/>
                    </a:cubicBezTo>
                    <a:cubicBezTo>
                      <a:pt x="7863" y="16581"/>
                      <a:pt x="7863" y="16503"/>
                      <a:pt x="7941" y="16441"/>
                    </a:cubicBezTo>
                    <a:cubicBezTo>
                      <a:pt x="7941" y="16441"/>
                      <a:pt x="8810" y="15309"/>
                      <a:pt x="8980" y="14797"/>
                    </a:cubicBezTo>
                    <a:cubicBezTo>
                      <a:pt x="8994" y="14729"/>
                      <a:pt x="9054" y="14685"/>
                      <a:pt x="9121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79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91" y="17139"/>
                    </a:cubicBezTo>
                    <a:lnTo>
                      <a:pt x="4544" y="17139"/>
                    </a:lnTo>
                    <a:cubicBezTo>
                      <a:pt x="4498" y="17139"/>
                      <a:pt x="4436" y="17092"/>
                      <a:pt x="4389" y="17046"/>
                    </a:cubicBezTo>
                    <a:cubicBezTo>
                      <a:pt x="4374" y="16999"/>
                      <a:pt x="4374" y="16968"/>
                      <a:pt x="4389" y="16922"/>
                    </a:cubicBezTo>
                    <a:cubicBezTo>
                      <a:pt x="4436" y="16860"/>
                      <a:pt x="4498" y="16844"/>
                      <a:pt x="4544" y="16844"/>
                    </a:cubicBezTo>
                    <a:lnTo>
                      <a:pt x="4591" y="16844"/>
                    </a:lnTo>
                    <a:cubicBezTo>
                      <a:pt x="4653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37" y="17061"/>
                    </a:moveTo>
                    <a:lnTo>
                      <a:pt x="6468" y="17077"/>
                    </a:lnTo>
                    <a:cubicBezTo>
                      <a:pt x="6473" y="17082"/>
                      <a:pt x="6480" y="17084"/>
                      <a:pt x="6488" y="17084"/>
                    </a:cubicBezTo>
                    <a:cubicBezTo>
                      <a:pt x="6504" y="17084"/>
                      <a:pt x="6524" y="17077"/>
                      <a:pt x="6545" y="17077"/>
                    </a:cubicBezTo>
                    <a:cubicBezTo>
                      <a:pt x="6576" y="17069"/>
                      <a:pt x="6607" y="17065"/>
                      <a:pt x="6634" y="17065"/>
                    </a:cubicBezTo>
                    <a:cubicBezTo>
                      <a:pt x="6661" y="17065"/>
                      <a:pt x="6685" y="17069"/>
                      <a:pt x="6700" y="17077"/>
                    </a:cubicBezTo>
                    <a:cubicBezTo>
                      <a:pt x="6747" y="17092"/>
                      <a:pt x="6778" y="17139"/>
                      <a:pt x="6778" y="17201"/>
                    </a:cubicBezTo>
                    <a:cubicBezTo>
                      <a:pt x="6778" y="17248"/>
                      <a:pt x="6762" y="17310"/>
                      <a:pt x="6716" y="17341"/>
                    </a:cubicBezTo>
                    <a:cubicBezTo>
                      <a:pt x="6669" y="17372"/>
                      <a:pt x="6623" y="17387"/>
                      <a:pt x="6561" y="17387"/>
                    </a:cubicBezTo>
                    <a:cubicBezTo>
                      <a:pt x="6530" y="17387"/>
                      <a:pt x="6468" y="17387"/>
                      <a:pt x="6437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75" y="17279"/>
                      <a:pt x="6375" y="17170"/>
                      <a:pt x="6406" y="17092"/>
                    </a:cubicBezTo>
                    <a:lnTo>
                      <a:pt x="6437" y="17061"/>
                    </a:lnTo>
                    <a:close/>
                    <a:moveTo>
                      <a:pt x="7112" y="17617"/>
                    </a:moveTo>
                    <a:cubicBezTo>
                      <a:pt x="7124" y="17617"/>
                      <a:pt x="7137" y="17618"/>
                      <a:pt x="7150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212" y="17775"/>
                      <a:pt x="7228" y="17899"/>
                      <a:pt x="7166" y="17992"/>
                    </a:cubicBezTo>
                    <a:cubicBezTo>
                      <a:pt x="7134" y="18070"/>
                      <a:pt x="7026" y="18132"/>
                      <a:pt x="6948" y="18132"/>
                    </a:cubicBezTo>
                    <a:cubicBezTo>
                      <a:pt x="6917" y="18132"/>
                      <a:pt x="6871" y="18101"/>
                      <a:pt x="6840" y="18085"/>
                    </a:cubicBezTo>
                    <a:lnTo>
                      <a:pt x="6824" y="18070"/>
                    </a:lnTo>
                    <a:cubicBezTo>
                      <a:pt x="6762" y="17976"/>
                      <a:pt x="6762" y="17837"/>
                      <a:pt x="6840" y="17744"/>
                    </a:cubicBezTo>
                    <a:cubicBezTo>
                      <a:pt x="6909" y="17674"/>
                      <a:pt x="7004" y="17617"/>
                      <a:pt x="7112" y="17617"/>
                    </a:cubicBezTo>
                    <a:close/>
                    <a:moveTo>
                      <a:pt x="6448" y="18066"/>
                    </a:moveTo>
                    <a:cubicBezTo>
                      <a:pt x="6477" y="18066"/>
                      <a:pt x="6506" y="18073"/>
                      <a:pt x="6530" y="18085"/>
                    </a:cubicBezTo>
                    <a:cubicBezTo>
                      <a:pt x="6592" y="18132"/>
                      <a:pt x="6607" y="18225"/>
                      <a:pt x="6545" y="18302"/>
                    </a:cubicBezTo>
                    <a:cubicBezTo>
                      <a:pt x="6266" y="18690"/>
                      <a:pt x="5304" y="19357"/>
                      <a:pt x="5273" y="19388"/>
                    </a:cubicBezTo>
                    <a:cubicBezTo>
                      <a:pt x="5258" y="19403"/>
                      <a:pt x="5211" y="19403"/>
                      <a:pt x="5196" y="19403"/>
                    </a:cubicBezTo>
                    <a:cubicBezTo>
                      <a:pt x="5149" y="19403"/>
                      <a:pt x="5103" y="19388"/>
                      <a:pt x="5072" y="19341"/>
                    </a:cubicBezTo>
                    <a:cubicBezTo>
                      <a:pt x="5041" y="19295"/>
                      <a:pt x="5056" y="19186"/>
                      <a:pt x="5118" y="19155"/>
                    </a:cubicBezTo>
                    <a:cubicBezTo>
                      <a:pt x="5118" y="19140"/>
                      <a:pt x="6064" y="18473"/>
                      <a:pt x="6328" y="18132"/>
                    </a:cubicBezTo>
                    <a:cubicBezTo>
                      <a:pt x="6357" y="18084"/>
                      <a:pt x="6402" y="18066"/>
                      <a:pt x="6448" y="18066"/>
                    </a:cubicBezTo>
                    <a:close/>
                    <a:moveTo>
                      <a:pt x="3881" y="18417"/>
                    </a:moveTo>
                    <a:cubicBezTo>
                      <a:pt x="4106" y="18417"/>
                      <a:pt x="4311" y="18523"/>
                      <a:pt x="4420" y="18705"/>
                    </a:cubicBezTo>
                    <a:cubicBezTo>
                      <a:pt x="4436" y="18767"/>
                      <a:pt x="4451" y="18799"/>
                      <a:pt x="4451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412" y="19745"/>
                      <a:pt x="2916" y="19745"/>
                    </a:cubicBezTo>
                    <a:cubicBezTo>
                      <a:pt x="2869" y="19745"/>
                      <a:pt x="2807" y="19729"/>
                      <a:pt x="2745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20" y="19047"/>
                      <a:pt x="2528" y="18969"/>
                    </a:cubicBezTo>
                    <a:cubicBezTo>
                      <a:pt x="2885" y="18752"/>
                      <a:pt x="3273" y="18550"/>
                      <a:pt x="3691" y="18442"/>
                    </a:cubicBezTo>
                    <a:cubicBezTo>
                      <a:pt x="3755" y="18425"/>
                      <a:pt x="3819" y="18417"/>
                      <a:pt x="3881" y="18417"/>
                    </a:cubicBezTo>
                    <a:close/>
                    <a:moveTo>
                      <a:pt x="1849" y="20362"/>
                    </a:moveTo>
                    <a:cubicBezTo>
                      <a:pt x="1907" y="20362"/>
                      <a:pt x="1959" y="20402"/>
                      <a:pt x="1970" y="20458"/>
                    </a:cubicBezTo>
                    <a:cubicBezTo>
                      <a:pt x="1985" y="20536"/>
                      <a:pt x="1954" y="20613"/>
                      <a:pt x="1877" y="20644"/>
                    </a:cubicBezTo>
                    <a:cubicBezTo>
                      <a:pt x="1567" y="20768"/>
                      <a:pt x="869" y="20784"/>
                      <a:pt x="838" y="20784"/>
                    </a:cubicBezTo>
                    <a:cubicBezTo>
                      <a:pt x="760" y="20784"/>
                      <a:pt x="698" y="20722"/>
                      <a:pt x="698" y="20644"/>
                    </a:cubicBezTo>
                    <a:cubicBezTo>
                      <a:pt x="698" y="20567"/>
                      <a:pt x="760" y="20489"/>
                      <a:pt x="838" y="20489"/>
                    </a:cubicBezTo>
                    <a:cubicBezTo>
                      <a:pt x="1008" y="20489"/>
                      <a:pt x="1551" y="20458"/>
                      <a:pt x="1784" y="20380"/>
                    </a:cubicBezTo>
                    <a:cubicBezTo>
                      <a:pt x="1805" y="20368"/>
                      <a:pt x="1828" y="20362"/>
                      <a:pt x="1849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79" y="575"/>
                      <a:pt x="589" y="575"/>
                      <a:pt x="807" y="606"/>
                    </a:cubicBezTo>
                    <a:cubicBezTo>
                      <a:pt x="884" y="621"/>
                      <a:pt x="946" y="699"/>
                      <a:pt x="931" y="776"/>
                    </a:cubicBezTo>
                    <a:cubicBezTo>
                      <a:pt x="931" y="854"/>
                      <a:pt x="853" y="885"/>
                      <a:pt x="791" y="885"/>
                    </a:cubicBezTo>
                    <a:lnTo>
                      <a:pt x="745" y="885"/>
                    </a:lnTo>
                    <a:cubicBezTo>
                      <a:pt x="558" y="854"/>
                      <a:pt x="264" y="854"/>
                      <a:pt x="0" y="854"/>
                    </a:cubicBezTo>
                    <a:lnTo>
                      <a:pt x="0" y="19729"/>
                    </a:lnTo>
                    <a:cubicBezTo>
                      <a:pt x="155" y="19791"/>
                      <a:pt x="248" y="19931"/>
                      <a:pt x="248" y="20086"/>
                    </a:cubicBezTo>
                    <a:cubicBezTo>
                      <a:pt x="248" y="20117"/>
                      <a:pt x="248" y="20163"/>
                      <a:pt x="233" y="20194"/>
                    </a:cubicBezTo>
                    <a:cubicBezTo>
                      <a:pt x="186" y="20303"/>
                      <a:pt x="93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55" y="16550"/>
                      <a:pt x="10655" y="10656"/>
                    </a:cubicBezTo>
                    <a:cubicBezTo>
                      <a:pt x="10655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42" name="Google Shape;8827;p30">
                <a:extLst>
                  <a:ext uri="{FF2B5EF4-FFF2-40B4-BE49-F238E27FC236}">
                    <a16:creationId xmlns:a16="http://schemas.microsoft.com/office/drawing/2014/main" id="{D268B01D-DF51-DD7A-3EF3-3252B2F6DF89}"/>
                  </a:ext>
                </a:extLst>
              </p:cNvPr>
              <p:cNvSpPr/>
              <p:nvPr/>
            </p:nvSpPr>
            <p:spPr>
              <a:xfrm>
                <a:off x="89718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79"/>
                    </a:moveTo>
                    <a:cubicBezTo>
                      <a:pt x="1087" y="279"/>
                      <a:pt x="1676" y="310"/>
                      <a:pt x="2064" y="636"/>
                    </a:cubicBezTo>
                    <a:cubicBezTo>
                      <a:pt x="2157" y="714"/>
                      <a:pt x="2234" y="853"/>
                      <a:pt x="2203" y="915"/>
                    </a:cubicBezTo>
                    <a:cubicBezTo>
                      <a:pt x="2157" y="946"/>
                      <a:pt x="2064" y="962"/>
                      <a:pt x="1986" y="962"/>
                    </a:cubicBezTo>
                    <a:cubicBezTo>
                      <a:pt x="1885" y="972"/>
                      <a:pt x="1783" y="977"/>
                      <a:pt x="1680" y="977"/>
                    </a:cubicBezTo>
                    <a:cubicBezTo>
                      <a:pt x="1328" y="977"/>
                      <a:pt x="970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51" y="279"/>
                      <a:pt x="606" y="279"/>
                    </a:cubicBezTo>
                    <a:close/>
                    <a:moveTo>
                      <a:pt x="606" y="0"/>
                    </a:moveTo>
                    <a:cubicBezTo>
                      <a:pt x="513" y="0"/>
                      <a:pt x="171" y="16"/>
                      <a:pt x="63" y="279"/>
                    </a:cubicBezTo>
                    <a:cubicBezTo>
                      <a:pt x="47" y="310"/>
                      <a:pt x="16" y="357"/>
                      <a:pt x="16" y="403"/>
                    </a:cubicBezTo>
                    <a:cubicBezTo>
                      <a:pt x="1" y="714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53" y="1287"/>
                    </a:cubicBezTo>
                    <a:lnTo>
                      <a:pt x="1986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9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3" name="Google Shape;8828;p30">
                <a:extLst>
                  <a:ext uri="{FF2B5EF4-FFF2-40B4-BE49-F238E27FC236}">
                    <a16:creationId xmlns:a16="http://schemas.microsoft.com/office/drawing/2014/main" id="{BF7D00EA-9C03-2708-4EF2-7EB3CBFD77ED}"/>
                  </a:ext>
                </a:extLst>
              </p:cNvPr>
              <p:cNvSpPr/>
              <p:nvPr/>
            </p:nvSpPr>
            <p:spPr>
              <a:xfrm>
                <a:off x="92201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613" y="275"/>
                    </a:moveTo>
                    <a:cubicBezTo>
                      <a:pt x="1722" y="275"/>
                      <a:pt x="1815" y="337"/>
                      <a:pt x="1877" y="431"/>
                    </a:cubicBezTo>
                    <a:cubicBezTo>
                      <a:pt x="1893" y="431"/>
                      <a:pt x="1893" y="446"/>
                      <a:pt x="1893" y="446"/>
                    </a:cubicBezTo>
                    <a:cubicBezTo>
                      <a:pt x="1893" y="508"/>
                      <a:pt x="1846" y="570"/>
                      <a:pt x="1738" y="648"/>
                    </a:cubicBezTo>
                    <a:cubicBezTo>
                      <a:pt x="1446" y="842"/>
                      <a:pt x="1056" y="1061"/>
                      <a:pt x="667" y="1061"/>
                    </a:cubicBezTo>
                    <a:cubicBezTo>
                      <a:pt x="620" y="1061"/>
                      <a:pt x="574" y="1058"/>
                      <a:pt x="528" y="1051"/>
                    </a:cubicBezTo>
                    <a:cubicBezTo>
                      <a:pt x="419" y="1035"/>
                      <a:pt x="326" y="973"/>
                      <a:pt x="326" y="942"/>
                    </a:cubicBezTo>
                    <a:cubicBezTo>
                      <a:pt x="326" y="896"/>
                      <a:pt x="373" y="865"/>
                      <a:pt x="450" y="803"/>
                    </a:cubicBezTo>
                    <a:cubicBezTo>
                      <a:pt x="776" y="570"/>
                      <a:pt x="1117" y="415"/>
                      <a:pt x="1505" y="291"/>
                    </a:cubicBezTo>
                    <a:cubicBezTo>
                      <a:pt x="1536" y="275"/>
                      <a:pt x="1567" y="275"/>
                      <a:pt x="1613" y="275"/>
                    </a:cubicBezTo>
                    <a:close/>
                    <a:moveTo>
                      <a:pt x="1615" y="0"/>
                    </a:moveTo>
                    <a:cubicBezTo>
                      <a:pt x="1549" y="0"/>
                      <a:pt x="1480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74" y="1346"/>
                      <a:pt x="636" y="1346"/>
                    </a:cubicBezTo>
                    <a:cubicBezTo>
                      <a:pt x="1102" y="1346"/>
                      <a:pt x="1551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25" y="275"/>
                    </a:cubicBezTo>
                    <a:cubicBezTo>
                      <a:pt x="2030" y="97"/>
                      <a:pt x="1834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4" name="Google Shape;8829;p30">
                <a:extLst>
                  <a:ext uri="{FF2B5EF4-FFF2-40B4-BE49-F238E27FC236}">
                    <a16:creationId xmlns:a16="http://schemas.microsoft.com/office/drawing/2014/main" id="{807C1836-30B7-CA08-4D76-875EEF29E519}"/>
                  </a:ext>
                </a:extLst>
              </p:cNvPr>
              <p:cNvSpPr/>
              <p:nvPr/>
            </p:nvSpPr>
            <p:spPr>
              <a:xfrm>
                <a:off x="865788" y="4245800"/>
                <a:ext cx="6225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621" extrusionOk="0">
                    <a:moveTo>
                      <a:pt x="1" y="0"/>
                    </a:moveTo>
                    <a:lnTo>
                      <a:pt x="1" y="620"/>
                    </a:lnTo>
                    <a:cubicBezTo>
                      <a:pt x="78" y="620"/>
                      <a:pt x="171" y="574"/>
                      <a:pt x="233" y="465"/>
                    </a:cubicBezTo>
                    <a:cubicBezTo>
                      <a:pt x="249" y="434"/>
                      <a:pt x="249" y="388"/>
                      <a:pt x="249" y="357"/>
                    </a:cubicBezTo>
                    <a:cubicBezTo>
                      <a:pt x="249" y="202"/>
                      <a:pt x="156" y="6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5" name="Google Shape;8830;p30">
                <a:extLst>
                  <a:ext uri="{FF2B5EF4-FFF2-40B4-BE49-F238E27FC236}">
                    <a16:creationId xmlns:a16="http://schemas.microsoft.com/office/drawing/2014/main" id="{25481DE9-784E-53F8-B182-D1C6E472D499}"/>
                  </a:ext>
                </a:extLst>
              </p:cNvPr>
              <p:cNvSpPr/>
              <p:nvPr/>
            </p:nvSpPr>
            <p:spPr>
              <a:xfrm>
                <a:off x="949938" y="3854950"/>
                <a:ext cx="484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1707" extrusionOk="0">
                    <a:moveTo>
                      <a:pt x="838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45" y="419"/>
                    </a:lnTo>
                    <a:cubicBezTo>
                      <a:pt x="621" y="280"/>
                      <a:pt x="465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6" y="590"/>
                      <a:pt x="698" y="745"/>
                    </a:cubicBezTo>
                    <a:cubicBezTo>
                      <a:pt x="512" y="776"/>
                      <a:pt x="310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2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08" y="1706"/>
                    </a:cubicBezTo>
                    <a:lnTo>
                      <a:pt x="1039" y="1706"/>
                    </a:lnTo>
                    <a:cubicBezTo>
                      <a:pt x="1117" y="1706"/>
                      <a:pt x="1163" y="1629"/>
                      <a:pt x="1163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84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39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6" name="Google Shape;8831;p30">
                <a:extLst>
                  <a:ext uri="{FF2B5EF4-FFF2-40B4-BE49-F238E27FC236}">
                    <a16:creationId xmlns:a16="http://schemas.microsoft.com/office/drawing/2014/main" id="{588C3EF5-09B7-66D8-BBEE-0D7C68E83A2D}"/>
                  </a:ext>
                </a:extLst>
              </p:cNvPr>
              <p:cNvSpPr/>
              <p:nvPr/>
            </p:nvSpPr>
            <p:spPr>
              <a:xfrm>
                <a:off x="865788" y="3766550"/>
                <a:ext cx="236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357" extrusionOk="0">
                    <a:moveTo>
                      <a:pt x="1" y="0"/>
                    </a:moveTo>
                    <a:lnTo>
                      <a:pt x="1" y="295"/>
                    </a:lnTo>
                    <a:cubicBezTo>
                      <a:pt x="249" y="310"/>
                      <a:pt x="543" y="310"/>
                      <a:pt x="761" y="357"/>
                    </a:cubicBezTo>
                    <a:lnTo>
                      <a:pt x="792" y="357"/>
                    </a:lnTo>
                    <a:cubicBezTo>
                      <a:pt x="854" y="357"/>
                      <a:pt x="931" y="310"/>
                      <a:pt x="931" y="233"/>
                    </a:cubicBezTo>
                    <a:cubicBezTo>
                      <a:pt x="947" y="155"/>
                      <a:pt x="885" y="78"/>
                      <a:pt x="807" y="62"/>
                    </a:cubicBezTo>
                    <a:cubicBezTo>
                      <a:pt x="574" y="16"/>
                      <a:pt x="295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7" name="Google Shape;8832;p30">
                <a:extLst>
                  <a:ext uri="{FF2B5EF4-FFF2-40B4-BE49-F238E27FC236}">
                    <a16:creationId xmlns:a16="http://schemas.microsoft.com/office/drawing/2014/main" id="{1C31AF9B-AAD2-22F2-E686-6D5F74088D89}"/>
                  </a:ext>
                </a:extLst>
              </p:cNvPr>
              <p:cNvSpPr/>
              <p:nvPr/>
            </p:nvSpPr>
            <p:spPr>
              <a:xfrm>
                <a:off x="101351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68" y="621"/>
                      <a:pt x="1148" y="1133"/>
                    </a:cubicBezTo>
                    <a:cubicBezTo>
                      <a:pt x="1164" y="1164"/>
                      <a:pt x="1210" y="1164"/>
                      <a:pt x="1242" y="1164"/>
                    </a:cubicBezTo>
                    <a:cubicBezTo>
                      <a:pt x="1288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8" name="Google Shape;8833;p30">
                <a:extLst>
                  <a:ext uri="{FF2B5EF4-FFF2-40B4-BE49-F238E27FC236}">
                    <a16:creationId xmlns:a16="http://schemas.microsoft.com/office/drawing/2014/main" id="{A93D0584-3ADC-2958-407B-1A281E8D0CDE}"/>
                  </a:ext>
                </a:extLst>
              </p:cNvPr>
              <p:cNvSpPr/>
              <p:nvPr/>
            </p:nvSpPr>
            <p:spPr>
              <a:xfrm>
                <a:off x="10864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514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9" name="Google Shape;8834;p30">
                <a:extLst>
                  <a:ext uri="{FF2B5EF4-FFF2-40B4-BE49-F238E27FC236}">
                    <a16:creationId xmlns:a16="http://schemas.microsoft.com/office/drawing/2014/main" id="{82812A6B-D8FB-B7D3-D3A5-7B2BC474A90F}"/>
                  </a:ext>
                </a:extLst>
              </p:cNvPr>
              <p:cNvSpPr/>
              <p:nvPr/>
            </p:nvSpPr>
            <p:spPr>
              <a:xfrm>
                <a:off x="1108513" y="3961125"/>
                <a:ext cx="101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25" y="1492"/>
                    </a:cubicBezTo>
                    <a:cubicBezTo>
                      <a:pt x="125" y="1570"/>
                      <a:pt x="171" y="1632"/>
                      <a:pt x="249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04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0" name="Google Shape;8835;p30">
                <a:extLst>
                  <a:ext uri="{FF2B5EF4-FFF2-40B4-BE49-F238E27FC236}">
                    <a16:creationId xmlns:a16="http://schemas.microsoft.com/office/drawing/2014/main" id="{3460C236-5618-A7B1-1A5E-6C1578FE4739}"/>
                  </a:ext>
                </a:extLst>
              </p:cNvPr>
              <p:cNvSpPr/>
              <p:nvPr/>
            </p:nvSpPr>
            <p:spPr>
              <a:xfrm>
                <a:off x="1110838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64" y="1"/>
                    </a:moveTo>
                    <a:cubicBezTo>
                      <a:pt x="187" y="1"/>
                      <a:pt x="125" y="94"/>
                      <a:pt x="125" y="171"/>
                    </a:cubicBezTo>
                    <a:cubicBezTo>
                      <a:pt x="125" y="435"/>
                      <a:pt x="109" y="1195"/>
                      <a:pt x="32" y="1459"/>
                    </a:cubicBezTo>
                    <a:cubicBezTo>
                      <a:pt x="1" y="1536"/>
                      <a:pt x="47" y="1614"/>
                      <a:pt x="125" y="1645"/>
                    </a:cubicBezTo>
                    <a:lnTo>
                      <a:pt x="156" y="1645"/>
                    </a:lnTo>
                    <a:cubicBezTo>
                      <a:pt x="218" y="1645"/>
                      <a:pt x="280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1" name="Google Shape;8836;p30">
                <a:extLst>
                  <a:ext uri="{FF2B5EF4-FFF2-40B4-BE49-F238E27FC236}">
                    <a16:creationId xmlns:a16="http://schemas.microsoft.com/office/drawing/2014/main" id="{FB359A01-35DD-B750-6705-F5F2B125D0D0}"/>
                  </a:ext>
                </a:extLst>
              </p:cNvPr>
              <p:cNvSpPr/>
              <p:nvPr/>
            </p:nvSpPr>
            <p:spPr>
              <a:xfrm>
                <a:off x="106198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94" y="1973"/>
                      <a:pt x="140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34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2" name="Google Shape;8837;p30">
                <a:extLst>
                  <a:ext uri="{FF2B5EF4-FFF2-40B4-BE49-F238E27FC236}">
                    <a16:creationId xmlns:a16="http://schemas.microsoft.com/office/drawing/2014/main" id="{D73299D8-31A7-3564-5486-E38CEDB2E3FE}"/>
                  </a:ext>
                </a:extLst>
              </p:cNvPr>
              <p:cNvSpPr/>
              <p:nvPr/>
            </p:nvSpPr>
            <p:spPr>
              <a:xfrm>
                <a:off x="99141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2" y="0"/>
                    </a:moveTo>
                    <a:cubicBezTo>
                      <a:pt x="1361" y="0"/>
                      <a:pt x="1316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1" y="1214"/>
                      <a:pt x="32" y="1276"/>
                    </a:cubicBezTo>
                    <a:cubicBezTo>
                      <a:pt x="63" y="1322"/>
                      <a:pt x="109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64" y="1291"/>
                      <a:pt x="1226" y="609"/>
                      <a:pt x="1505" y="221"/>
                    </a:cubicBezTo>
                    <a:cubicBezTo>
                      <a:pt x="1552" y="175"/>
                      <a:pt x="1552" y="66"/>
                      <a:pt x="1474" y="35"/>
                    </a:cubicBezTo>
                    <a:cubicBezTo>
                      <a:pt x="1456" y="10"/>
                      <a:pt x="1429" y="0"/>
                      <a:pt x="14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3" name="Google Shape;8838;p30">
                <a:extLst>
                  <a:ext uri="{FF2B5EF4-FFF2-40B4-BE49-F238E27FC236}">
                    <a16:creationId xmlns:a16="http://schemas.microsoft.com/office/drawing/2014/main" id="{A714D088-DA9F-AF39-0A51-71AA79383E0C}"/>
                  </a:ext>
                </a:extLst>
              </p:cNvPr>
              <p:cNvSpPr/>
              <p:nvPr/>
            </p:nvSpPr>
            <p:spPr>
              <a:xfrm>
                <a:off x="1068588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0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93" y="1368"/>
                      <a:pt x="109" y="1368"/>
                      <a:pt x="140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4" name="Google Shape;8839;p30">
                <a:extLst>
                  <a:ext uri="{FF2B5EF4-FFF2-40B4-BE49-F238E27FC236}">
                    <a16:creationId xmlns:a16="http://schemas.microsoft.com/office/drawing/2014/main" id="{3D971282-43A7-02BC-0ABF-0C430982785E}"/>
                  </a:ext>
                </a:extLst>
              </p:cNvPr>
              <p:cNvSpPr/>
              <p:nvPr/>
            </p:nvSpPr>
            <p:spPr>
              <a:xfrm>
                <a:off x="88286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5" name="Google Shape;8840;p30">
                <a:extLst>
                  <a:ext uri="{FF2B5EF4-FFF2-40B4-BE49-F238E27FC236}">
                    <a16:creationId xmlns:a16="http://schemas.microsoft.com/office/drawing/2014/main" id="{8576FBCF-7DE4-95A8-9892-44E0A797D70B}"/>
                  </a:ext>
                </a:extLst>
              </p:cNvPr>
              <p:cNvSpPr/>
              <p:nvPr/>
            </p:nvSpPr>
            <p:spPr>
              <a:xfrm>
                <a:off x="962713" y="391427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172" y="0"/>
                    </a:moveTo>
                    <a:cubicBezTo>
                      <a:pt x="141" y="0"/>
                      <a:pt x="79" y="0"/>
                      <a:pt x="63" y="16"/>
                    </a:cubicBezTo>
                    <a:cubicBezTo>
                      <a:pt x="17" y="16"/>
                      <a:pt x="1" y="62"/>
                      <a:pt x="1" y="93"/>
                    </a:cubicBezTo>
                    <a:cubicBezTo>
                      <a:pt x="1" y="140"/>
                      <a:pt x="17" y="155"/>
                      <a:pt x="32" y="171"/>
                    </a:cubicBezTo>
                    <a:cubicBezTo>
                      <a:pt x="94" y="311"/>
                      <a:pt x="234" y="435"/>
                      <a:pt x="389" y="450"/>
                    </a:cubicBezTo>
                    <a:lnTo>
                      <a:pt x="404" y="450"/>
                    </a:lnTo>
                    <a:lnTo>
                      <a:pt x="435" y="435"/>
                    </a:lnTo>
                    <a:cubicBezTo>
                      <a:pt x="497" y="342"/>
                      <a:pt x="482" y="202"/>
                      <a:pt x="435" y="124"/>
                    </a:cubicBezTo>
                    <a:cubicBezTo>
                      <a:pt x="373" y="47"/>
                      <a:pt x="265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6" name="Google Shape;8841;p30">
                <a:extLst>
                  <a:ext uri="{FF2B5EF4-FFF2-40B4-BE49-F238E27FC236}">
                    <a16:creationId xmlns:a16="http://schemas.microsoft.com/office/drawing/2014/main" id="{A6398470-9A45-2DF4-F716-98FEC64EB736}"/>
                  </a:ext>
                </a:extLst>
              </p:cNvPr>
              <p:cNvSpPr/>
              <p:nvPr/>
            </p:nvSpPr>
            <p:spPr>
              <a:xfrm>
                <a:off x="93636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0" y="1"/>
                    </a:moveTo>
                    <a:cubicBezTo>
                      <a:pt x="107" y="1"/>
                      <a:pt x="84" y="3"/>
                      <a:pt x="62" y="6"/>
                    </a:cubicBezTo>
                    <a:lnTo>
                      <a:pt x="31" y="6"/>
                    </a:lnTo>
                    <a:lnTo>
                      <a:pt x="31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186" y="348"/>
                      <a:pt x="280" y="363"/>
                      <a:pt x="357" y="379"/>
                    </a:cubicBezTo>
                    <a:lnTo>
                      <a:pt x="388" y="379"/>
                    </a:lnTo>
                    <a:lnTo>
                      <a:pt x="419" y="348"/>
                    </a:lnTo>
                    <a:cubicBezTo>
                      <a:pt x="450" y="239"/>
                      <a:pt x="435" y="131"/>
                      <a:pt x="342" y="69"/>
                    </a:cubicBezTo>
                    <a:cubicBezTo>
                      <a:pt x="282" y="21"/>
                      <a:pt x="205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7" name="Google Shape;8842;p30">
                <a:extLst>
                  <a:ext uri="{FF2B5EF4-FFF2-40B4-BE49-F238E27FC236}">
                    <a16:creationId xmlns:a16="http://schemas.microsoft.com/office/drawing/2014/main" id="{3537DC5A-2D7A-5D0E-D905-7FDB503528B9}"/>
                  </a:ext>
                </a:extLst>
              </p:cNvPr>
              <p:cNvSpPr/>
              <p:nvPr/>
            </p:nvSpPr>
            <p:spPr>
              <a:xfrm>
                <a:off x="109223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87" y="0"/>
                    </a:moveTo>
                    <a:cubicBezTo>
                      <a:pt x="74" y="0"/>
                      <a:pt x="61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79" y="127"/>
                    </a:cubicBezTo>
                    <a:cubicBezTo>
                      <a:pt x="252" y="46"/>
                      <a:pt x="178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8" name="Google Shape;8843;p30">
                <a:extLst>
                  <a:ext uri="{FF2B5EF4-FFF2-40B4-BE49-F238E27FC236}">
                    <a16:creationId xmlns:a16="http://schemas.microsoft.com/office/drawing/2014/main" id="{E0C4ED06-C0D6-8C96-C45A-63073C36B955}"/>
                  </a:ext>
                </a:extLst>
              </p:cNvPr>
              <p:cNvSpPr/>
              <p:nvPr/>
            </p:nvSpPr>
            <p:spPr>
              <a:xfrm>
                <a:off x="97513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79" y="125"/>
                      <a:pt x="217" y="125"/>
                    </a:cubicBezTo>
                    <a:lnTo>
                      <a:pt x="186" y="125"/>
                    </a:lnTo>
                    <a:cubicBezTo>
                      <a:pt x="124" y="125"/>
                      <a:pt x="62" y="156"/>
                      <a:pt x="31" y="202"/>
                    </a:cubicBezTo>
                    <a:cubicBezTo>
                      <a:pt x="0" y="249"/>
                      <a:pt x="0" y="280"/>
                      <a:pt x="31" y="326"/>
                    </a:cubicBezTo>
                    <a:cubicBezTo>
                      <a:pt x="62" y="388"/>
                      <a:pt x="124" y="419"/>
                      <a:pt x="186" y="419"/>
                    </a:cubicBezTo>
                    <a:lnTo>
                      <a:pt x="217" y="419"/>
                    </a:lnTo>
                    <a:cubicBezTo>
                      <a:pt x="310" y="419"/>
                      <a:pt x="419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9" name="Google Shape;8844;p30">
                <a:extLst>
                  <a:ext uri="{FF2B5EF4-FFF2-40B4-BE49-F238E27FC236}">
                    <a16:creationId xmlns:a16="http://schemas.microsoft.com/office/drawing/2014/main" id="{94283FF3-9B80-0B7F-34D0-393D967785C1}"/>
                  </a:ext>
                </a:extLst>
              </p:cNvPr>
              <p:cNvSpPr/>
              <p:nvPr/>
            </p:nvSpPr>
            <p:spPr>
              <a:xfrm>
                <a:off x="108368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10" y="353"/>
                      <a:pt x="156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20" y="260"/>
                      <a:pt x="420" y="213"/>
                    </a:cubicBezTo>
                    <a:cubicBezTo>
                      <a:pt x="420" y="166"/>
                      <a:pt x="420" y="120"/>
                      <a:pt x="373" y="73"/>
                    </a:cubicBezTo>
                    <a:cubicBezTo>
                      <a:pt x="334" y="25"/>
                      <a:pt x="284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0" name="Google Shape;8845;p30">
                <a:extLst>
                  <a:ext uri="{FF2B5EF4-FFF2-40B4-BE49-F238E27FC236}">
                    <a16:creationId xmlns:a16="http://schemas.microsoft.com/office/drawing/2014/main" id="{D204C5AF-1138-0BC4-D41A-74CE6E34A95A}"/>
                  </a:ext>
                </a:extLst>
              </p:cNvPr>
              <p:cNvSpPr/>
              <p:nvPr/>
            </p:nvSpPr>
            <p:spPr>
              <a:xfrm>
                <a:off x="89448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6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47" y="353"/>
                      <a:pt x="124" y="400"/>
                      <a:pt x="202" y="400"/>
                    </a:cubicBezTo>
                    <a:cubicBezTo>
                      <a:pt x="279" y="400"/>
                      <a:pt x="342" y="369"/>
                      <a:pt x="388" y="291"/>
                    </a:cubicBezTo>
                    <a:cubicBezTo>
                      <a:pt x="419" y="214"/>
                      <a:pt x="419" y="136"/>
                      <a:pt x="388" y="59"/>
                    </a:cubicBezTo>
                    <a:lnTo>
                      <a:pt x="357" y="28"/>
                    </a:lnTo>
                    <a:cubicBezTo>
                      <a:pt x="326" y="9"/>
                      <a:pt x="291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1" name="Google Shape;8846;p30">
                <a:extLst>
                  <a:ext uri="{FF2B5EF4-FFF2-40B4-BE49-F238E27FC236}">
                    <a16:creationId xmlns:a16="http://schemas.microsoft.com/office/drawing/2014/main" id="{2F7DCE11-43E6-7C06-76FC-BD217F818A0E}"/>
                  </a:ext>
                </a:extLst>
              </p:cNvPr>
              <p:cNvSpPr/>
              <p:nvPr/>
            </p:nvSpPr>
            <p:spPr>
              <a:xfrm>
                <a:off x="103446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72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2" name="Google Shape;8847;p30">
                <a:extLst>
                  <a:ext uri="{FF2B5EF4-FFF2-40B4-BE49-F238E27FC236}">
                    <a16:creationId xmlns:a16="http://schemas.microsoft.com/office/drawing/2014/main" id="{51A28C59-8D3C-B217-846E-EC3F18DC6DA3}"/>
                  </a:ext>
                </a:extLst>
              </p:cNvPr>
              <p:cNvSpPr/>
              <p:nvPr/>
            </p:nvSpPr>
            <p:spPr>
              <a:xfrm>
                <a:off x="874313" y="3794075"/>
                <a:ext cx="116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4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66" y="218"/>
                      <a:pt x="451" y="156"/>
                    </a:cubicBezTo>
                    <a:cubicBezTo>
                      <a:pt x="435" y="109"/>
                      <a:pt x="389" y="47"/>
                      <a:pt x="342" y="31"/>
                    </a:cubicBezTo>
                    <a:cubicBezTo>
                      <a:pt x="295" y="0"/>
                      <a:pt x="264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3" name="Google Shape;8848;p30">
                <a:extLst>
                  <a:ext uri="{FF2B5EF4-FFF2-40B4-BE49-F238E27FC236}">
                    <a16:creationId xmlns:a16="http://schemas.microsoft.com/office/drawing/2014/main" id="{9D611B95-1641-EBFF-4659-ACDE17A2B2AE}"/>
                  </a:ext>
                </a:extLst>
              </p:cNvPr>
              <p:cNvSpPr/>
              <p:nvPr/>
            </p:nvSpPr>
            <p:spPr>
              <a:xfrm>
                <a:off x="1072063" y="3885875"/>
                <a:ext cx="85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1" y="35"/>
                    </a:cubicBezTo>
                    <a:lnTo>
                      <a:pt x="32" y="97"/>
                    </a:lnTo>
                    <a:cubicBezTo>
                      <a:pt x="63" y="128"/>
                      <a:pt x="47" y="159"/>
                      <a:pt x="47" y="175"/>
                    </a:cubicBezTo>
                    <a:cubicBezTo>
                      <a:pt x="47" y="252"/>
                      <a:pt x="78" y="314"/>
                      <a:pt x="140" y="330"/>
                    </a:cubicBezTo>
                    <a:lnTo>
                      <a:pt x="156" y="330"/>
                    </a:lnTo>
                    <a:cubicBezTo>
                      <a:pt x="218" y="330"/>
                      <a:pt x="264" y="283"/>
                      <a:pt x="295" y="237"/>
                    </a:cubicBezTo>
                    <a:cubicBezTo>
                      <a:pt x="342" y="159"/>
                      <a:pt x="326" y="97"/>
                      <a:pt x="233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4" name="Google Shape;8849;p30">
                <a:extLst>
                  <a:ext uri="{FF2B5EF4-FFF2-40B4-BE49-F238E27FC236}">
                    <a16:creationId xmlns:a16="http://schemas.microsoft.com/office/drawing/2014/main" id="{A1D54483-2F5C-4B90-71D8-4DCBEE635832}"/>
                  </a:ext>
                </a:extLst>
              </p:cNvPr>
              <p:cNvSpPr/>
              <p:nvPr/>
            </p:nvSpPr>
            <p:spPr>
              <a:xfrm>
                <a:off x="103136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31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09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19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5" name="Google Shape;8850;p30">
                <a:extLst>
                  <a:ext uri="{FF2B5EF4-FFF2-40B4-BE49-F238E27FC236}">
                    <a16:creationId xmlns:a16="http://schemas.microsoft.com/office/drawing/2014/main" id="{BAA6BF9B-87A1-EC25-EF1C-E646FA8EF1F9}"/>
                  </a:ext>
                </a:extLst>
              </p:cNvPr>
              <p:cNvSpPr/>
              <p:nvPr/>
            </p:nvSpPr>
            <p:spPr>
              <a:xfrm>
                <a:off x="98366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25" y="341"/>
                      <a:pt x="187" y="357"/>
                      <a:pt x="249" y="357"/>
                    </a:cubicBezTo>
                    <a:cubicBezTo>
                      <a:pt x="263" y="371"/>
                      <a:pt x="280" y="378"/>
                      <a:pt x="297" y="378"/>
                    </a:cubicBezTo>
                    <a:cubicBezTo>
                      <a:pt x="318" y="378"/>
                      <a:pt x="340" y="367"/>
                      <a:pt x="357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25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6" name="Google Shape;8851;p30">
                <a:extLst>
                  <a:ext uri="{FF2B5EF4-FFF2-40B4-BE49-F238E27FC236}">
                    <a16:creationId xmlns:a16="http://schemas.microsoft.com/office/drawing/2014/main" id="{2714F9F5-0BB7-B672-9168-F16CD0D836DA}"/>
                  </a:ext>
                </a:extLst>
              </p:cNvPr>
              <p:cNvSpPr/>
              <p:nvPr/>
            </p:nvSpPr>
            <p:spPr>
              <a:xfrm>
                <a:off x="102476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63" y="0"/>
                    </a:moveTo>
                    <a:lnTo>
                      <a:pt x="32" y="31"/>
                    </a:lnTo>
                    <a:cubicBezTo>
                      <a:pt x="1" y="109"/>
                      <a:pt x="1" y="218"/>
                      <a:pt x="32" y="295"/>
                    </a:cubicBezTo>
                    <a:lnTo>
                      <a:pt x="32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95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30" y="23"/>
                      <a:pt x="114" y="23"/>
                    </a:cubicBezTo>
                    <a:cubicBezTo>
                      <a:pt x="106" y="23"/>
                      <a:pt x="99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7" name="Google Shape;8852;p30">
                <a:extLst>
                  <a:ext uri="{FF2B5EF4-FFF2-40B4-BE49-F238E27FC236}">
                    <a16:creationId xmlns:a16="http://schemas.microsoft.com/office/drawing/2014/main" id="{E31854C7-57F7-9621-A55B-FC2AA185085D}"/>
                  </a:ext>
                </a:extLst>
              </p:cNvPr>
              <p:cNvSpPr/>
              <p:nvPr/>
            </p:nvSpPr>
            <p:spPr>
              <a:xfrm>
                <a:off x="98443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9" y="0"/>
                    </a:moveTo>
                    <a:cubicBezTo>
                      <a:pt x="187" y="0"/>
                      <a:pt x="150" y="6"/>
                      <a:pt x="109" y="16"/>
                    </a:cubicBezTo>
                    <a:lnTo>
                      <a:pt x="78" y="16"/>
                    </a:lnTo>
                    <a:lnTo>
                      <a:pt x="63" y="47"/>
                    </a:lnTo>
                    <a:cubicBezTo>
                      <a:pt x="1" y="124"/>
                      <a:pt x="1" y="249"/>
                      <a:pt x="47" y="373"/>
                    </a:cubicBezTo>
                    <a:cubicBezTo>
                      <a:pt x="78" y="388"/>
                      <a:pt x="125" y="404"/>
                      <a:pt x="156" y="404"/>
                    </a:cubicBezTo>
                    <a:cubicBezTo>
                      <a:pt x="233" y="404"/>
                      <a:pt x="295" y="373"/>
                      <a:pt x="357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73" y="62"/>
                    </a:cubicBezTo>
                    <a:cubicBezTo>
                      <a:pt x="331" y="21"/>
                      <a:pt x="283" y="0"/>
                      <a:pt x="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8" name="Google Shape;8853;p30">
                <a:extLst>
                  <a:ext uri="{FF2B5EF4-FFF2-40B4-BE49-F238E27FC236}">
                    <a16:creationId xmlns:a16="http://schemas.microsoft.com/office/drawing/2014/main" id="{249D71E3-4946-81EF-93B2-EE296912DB98}"/>
                  </a:ext>
                </a:extLst>
              </p:cNvPr>
              <p:cNvSpPr/>
              <p:nvPr/>
            </p:nvSpPr>
            <p:spPr>
              <a:xfrm>
                <a:off x="953813" y="3839400"/>
                <a:ext cx="101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31" y="126"/>
                      <a:pt x="0" y="188"/>
                      <a:pt x="0" y="250"/>
                    </a:cubicBezTo>
                    <a:cubicBezTo>
                      <a:pt x="0" y="281"/>
                      <a:pt x="31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404" y="188"/>
                      <a:pt x="404" y="80"/>
                    </a:cubicBezTo>
                    <a:lnTo>
                      <a:pt x="404" y="49"/>
                    </a:lnTo>
                    <a:lnTo>
                      <a:pt x="373" y="33"/>
                    </a:lnTo>
                    <a:cubicBezTo>
                      <a:pt x="340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9" name="Google Shape;8854;p30">
                <a:extLst>
                  <a:ext uri="{FF2B5EF4-FFF2-40B4-BE49-F238E27FC236}">
                    <a16:creationId xmlns:a16="http://schemas.microsoft.com/office/drawing/2014/main" id="{8777ACC7-A31F-B588-F7F0-5AA3D425AFA3}"/>
                  </a:ext>
                </a:extLst>
              </p:cNvPr>
              <p:cNvSpPr/>
              <p:nvPr/>
            </p:nvSpPr>
            <p:spPr>
              <a:xfrm>
                <a:off x="98948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0" name="Google Shape;8855;p30">
                <a:extLst>
                  <a:ext uri="{FF2B5EF4-FFF2-40B4-BE49-F238E27FC236}">
                    <a16:creationId xmlns:a16="http://schemas.microsoft.com/office/drawing/2014/main" id="{36F414BB-5D59-97F9-0FC0-0C8E4A07E52D}"/>
                  </a:ext>
                </a:extLst>
              </p:cNvPr>
              <p:cNvSpPr/>
              <p:nvPr/>
            </p:nvSpPr>
            <p:spPr>
              <a:xfrm>
                <a:off x="91463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1" name="Google Shape;8856;p30">
                <a:extLst>
                  <a:ext uri="{FF2B5EF4-FFF2-40B4-BE49-F238E27FC236}">
                    <a16:creationId xmlns:a16="http://schemas.microsoft.com/office/drawing/2014/main" id="{DEB0816A-D6D6-B619-3EB3-D04111E5FF4D}"/>
                  </a:ext>
                </a:extLst>
              </p:cNvPr>
              <p:cNvSpPr/>
              <p:nvPr/>
            </p:nvSpPr>
            <p:spPr>
              <a:xfrm>
                <a:off x="598638" y="3752575"/>
                <a:ext cx="2668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2" h="21327" extrusionOk="0">
                    <a:moveTo>
                      <a:pt x="10671" y="1"/>
                    </a:moveTo>
                    <a:cubicBezTo>
                      <a:pt x="4777" y="1"/>
                      <a:pt x="0" y="4762"/>
                      <a:pt x="0" y="10656"/>
                    </a:cubicBezTo>
                    <a:cubicBezTo>
                      <a:pt x="0" y="4762"/>
                      <a:pt x="4793" y="1"/>
                      <a:pt x="10671" y="1"/>
                    </a:cubicBezTo>
                    <a:close/>
                    <a:moveTo>
                      <a:pt x="0" y="10661"/>
                    </a:moveTo>
                    <a:lnTo>
                      <a:pt x="0" y="10661"/>
                    </a:lnTo>
                    <a:cubicBezTo>
                      <a:pt x="3" y="16552"/>
                      <a:pt x="4779" y="21327"/>
                      <a:pt x="10671" y="21327"/>
                    </a:cubicBezTo>
                    <a:cubicBezTo>
                      <a:pt x="4795" y="21327"/>
                      <a:pt x="3" y="16552"/>
                      <a:pt x="0" y="1066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2" name="Google Shape;8857;p30">
                <a:extLst>
                  <a:ext uri="{FF2B5EF4-FFF2-40B4-BE49-F238E27FC236}">
                    <a16:creationId xmlns:a16="http://schemas.microsoft.com/office/drawing/2014/main" id="{F8D1A049-D598-7AD3-6606-C1FB867FA1DC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3" name="Google Shape;8858;p30">
                <a:extLst>
                  <a:ext uri="{FF2B5EF4-FFF2-40B4-BE49-F238E27FC236}">
                    <a16:creationId xmlns:a16="http://schemas.microsoft.com/office/drawing/2014/main" id="{77678092-9BC4-6362-1261-ADA89C09CCAF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4" name="Google Shape;8859;p30">
                <a:extLst>
                  <a:ext uri="{FF2B5EF4-FFF2-40B4-BE49-F238E27FC236}">
                    <a16:creationId xmlns:a16="http://schemas.microsoft.com/office/drawing/2014/main" id="{A4D4D52B-9599-84D0-54DB-DC09E5195A4B}"/>
                  </a:ext>
                </a:extLst>
              </p:cNvPr>
              <p:cNvSpPr/>
              <p:nvPr/>
            </p:nvSpPr>
            <p:spPr>
              <a:xfrm>
                <a:off x="74946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1" y="420"/>
                      <a:pt x="1" y="420"/>
                    </a:cubicBezTo>
                    <a:cubicBezTo>
                      <a:pt x="24" y="524"/>
                      <a:pt x="108" y="577"/>
                      <a:pt x="201" y="577"/>
                    </a:cubicBezTo>
                    <a:cubicBezTo>
                      <a:pt x="232" y="577"/>
                      <a:pt x="264" y="571"/>
                      <a:pt x="295" y="559"/>
                    </a:cubicBezTo>
                    <a:cubicBezTo>
                      <a:pt x="606" y="482"/>
                      <a:pt x="916" y="342"/>
                      <a:pt x="1179" y="172"/>
                    </a:cubicBezTo>
                    <a:cubicBezTo>
                      <a:pt x="1257" y="109"/>
                      <a:pt x="1273" y="94"/>
                      <a:pt x="1273" y="94"/>
                    </a:cubicBezTo>
                    <a:cubicBezTo>
                      <a:pt x="1273" y="78"/>
                      <a:pt x="1226" y="32"/>
                      <a:pt x="1148" y="16"/>
                    </a:cubicBezTo>
                    <a:cubicBezTo>
                      <a:pt x="1102" y="16"/>
                      <a:pt x="1040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5" name="Google Shape;8860;p30">
                <a:extLst>
                  <a:ext uri="{FF2B5EF4-FFF2-40B4-BE49-F238E27FC236}">
                    <a16:creationId xmlns:a16="http://schemas.microsoft.com/office/drawing/2014/main" id="{FE12274B-E26F-F37F-0B66-E8AD7872D206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6" name="Google Shape;8861;p30">
                <a:extLst>
                  <a:ext uri="{FF2B5EF4-FFF2-40B4-BE49-F238E27FC236}">
                    <a16:creationId xmlns:a16="http://schemas.microsoft.com/office/drawing/2014/main" id="{E0B3DCBA-4126-68E7-1E54-554A3B9742C9}"/>
                  </a:ext>
                </a:extLst>
              </p:cNvPr>
              <p:cNvSpPr/>
              <p:nvPr/>
            </p:nvSpPr>
            <p:spPr>
              <a:xfrm>
                <a:off x="83631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38" y="0"/>
                    </a:moveTo>
                    <a:cubicBezTo>
                      <a:pt x="315" y="0"/>
                      <a:pt x="194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00" y="207"/>
                      <a:pt x="1009" y="176"/>
                    </a:cubicBezTo>
                    <a:cubicBezTo>
                      <a:pt x="1133" y="176"/>
                      <a:pt x="1164" y="145"/>
                      <a:pt x="1164" y="145"/>
                    </a:cubicBezTo>
                    <a:cubicBezTo>
                      <a:pt x="1133" y="98"/>
                      <a:pt x="1056" y="67"/>
                      <a:pt x="962" y="52"/>
                    </a:cubicBezTo>
                    <a:cubicBezTo>
                      <a:pt x="790" y="15"/>
                      <a:pt x="612" y="0"/>
                      <a:pt x="4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7" name="Google Shape;8862;p30">
                <a:extLst>
                  <a:ext uri="{FF2B5EF4-FFF2-40B4-BE49-F238E27FC236}">
                    <a16:creationId xmlns:a16="http://schemas.microsoft.com/office/drawing/2014/main" id="{E2245AAE-E65D-9975-50B6-F501EA3B9D18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8" name="Google Shape;8863;p30">
                <a:extLst>
                  <a:ext uri="{FF2B5EF4-FFF2-40B4-BE49-F238E27FC236}">
                    <a16:creationId xmlns:a16="http://schemas.microsoft.com/office/drawing/2014/main" id="{416B5ADE-DEAB-A920-675A-91200E87030C}"/>
                  </a:ext>
                </a:extLst>
              </p:cNvPr>
              <p:cNvSpPr/>
              <p:nvPr/>
            </p:nvSpPr>
            <p:spPr>
              <a:xfrm>
                <a:off x="62423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86" y="1117"/>
                      <a:pt x="357" y="1489"/>
                    </a:cubicBezTo>
                    <a:cubicBezTo>
                      <a:pt x="419" y="1613"/>
                      <a:pt x="465" y="1691"/>
                      <a:pt x="527" y="1691"/>
                    </a:cubicBezTo>
                    <a:lnTo>
                      <a:pt x="574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19" y="155"/>
                    </a:cubicBezTo>
                    <a:cubicBezTo>
                      <a:pt x="372" y="93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9" name="Google Shape;8864;p30">
                <a:extLst>
                  <a:ext uri="{FF2B5EF4-FFF2-40B4-BE49-F238E27FC236}">
                    <a16:creationId xmlns:a16="http://schemas.microsoft.com/office/drawing/2014/main" id="{858B564D-6D82-3E6B-6B70-24E571BC8208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0" name="Google Shape;8865;p30">
                <a:extLst>
                  <a:ext uri="{FF2B5EF4-FFF2-40B4-BE49-F238E27FC236}">
                    <a16:creationId xmlns:a16="http://schemas.microsoft.com/office/drawing/2014/main" id="{58202EB5-175F-404B-DEA4-933FE1F0CD1B}"/>
                  </a:ext>
                </a:extLst>
              </p:cNvPr>
              <p:cNvSpPr/>
              <p:nvPr/>
            </p:nvSpPr>
            <p:spPr>
              <a:xfrm>
                <a:off x="63701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1" name="Google Shape;8866;p30">
                <a:extLst>
                  <a:ext uri="{FF2B5EF4-FFF2-40B4-BE49-F238E27FC236}">
                    <a16:creationId xmlns:a16="http://schemas.microsoft.com/office/drawing/2014/main" id="{94697E4E-B6DA-4F06-EC41-ED9EEB8C46ED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2" name="Google Shape;8867;p30">
                <a:extLst>
                  <a:ext uri="{FF2B5EF4-FFF2-40B4-BE49-F238E27FC236}">
                    <a16:creationId xmlns:a16="http://schemas.microsoft.com/office/drawing/2014/main" id="{D814B256-EB50-CCB8-8B74-3C5DB17DBAA3}"/>
                  </a:ext>
                </a:extLst>
              </p:cNvPr>
              <p:cNvSpPr/>
              <p:nvPr/>
            </p:nvSpPr>
            <p:spPr>
              <a:xfrm>
                <a:off x="741713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9" y="276"/>
                    </a:moveTo>
                    <a:cubicBezTo>
                      <a:pt x="1350" y="276"/>
                      <a:pt x="1412" y="291"/>
                      <a:pt x="1458" y="291"/>
                    </a:cubicBezTo>
                    <a:cubicBezTo>
                      <a:pt x="1536" y="307"/>
                      <a:pt x="1583" y="353"/>
                      <a:pt x="1583" y="369"/>
                    </a:cubicBezTo>
                    <a:cubicBezTo>
                      <a:pt x="1583" y="369"/>
                      <a:pt x="1567" y="384"/>
                      <a:pt x="1489" y="447"/>
                    </a:cubicBezTo>
                    <a:cubicBezTo>
                      <a:pt x="1226" y="617"/>
                      <a:pt x="916" y="757"/>
                      <a:pt x="605" y="834"/>
                    </a:cubicBezTo>
                    <a:cubicBezTo>
                      <a:pt x="573" y="846"/>
                      <a:pt x="542" y="852"/>
                      <a:pt x="512" y="852"/>
                    </a:cubicBezTo>
                    <a:cubicBezTo>
                      <a:pt x="428" y="852"/>
                      <a:pt x="357" y="806"/>
                      <a:pt x="311" y="726"/>
                    </a:cubicBezTo>
                    <a:cubicBezTo>
                      <a:pt x="311" y="695"/>
                      <a:pt x="326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6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32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40" y="1051"/>
                      <a:pt x="1381" y="912"/>
                      <a:pt x="1660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893" y="198"/>
                      <a:pt x="1707" y="59"/>
                      <a:pt x="1489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3" name="Google Shape;8868;p30">
                <a:extLst>
                  <a:ext uri="{FF2B5EF4-FFF2-40B4-BE49-F238E27FC236}">
                    <a16:creationId xmlns:a16="http://schemas.microsoft.com/office/drawing/2014/main" id="{A5D3A2B9-6D85-2029-B3B6-59D9E47988EE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4" name="Google Shape;8869;p30">
                <a:extLst>
                  <a:ext uri="{FF2B5EF4-FFF2-40B4-BE49-F238E27FC236}">
                    <a16:creationId xmlns:a16="http://schemas.microsoft.com/office/drawing/2014/main" id="{F65C6A22-0D17-384E-01BF-812954B70E99}"/>
                  </a:ext>
                </a:extLst>
              </p:cNvPr>
              <p:cNvSpPr/>
              <p:nvPr/>
            </p:nvSpPr>
            <p:spPr>
              <a:xfrm>
                <a:off x="827413" y="4243075"/>
                <a:ext cx="380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76" extrusionOk="0">
                    <a:moveTo>
                      <a:pt x="825" y="305"/>
                    </a:moveTo>
                    <a:cubicBezTo>
                      <a:pt x="989" y="305"/>
                      <a:pt x="1156" y="316"/>
                      <a:pt x="1318" y="342"/>
                    </a:cubicBezTo>
                    <a:cubicBezTo>
                      <a:pt x="1412" y="373"/>
                      <a:pt x="1489" y="419"/>
                      <a:pt x="1489" y="450"/>
                    </a:cubicBezTo>
                    <a:cubicBezTo>
                      <a:pt x="1489" y="466"/>
                      <a:pt x="1474" y="481"/>
                      <a:pt x="1365" y="481"/>
                    </a:cubicBezTo>
                    <a:cubicBezTo>
                      <a:pt x="1256" y="497"/>
                      <a:pt x="1163" y="497"/>
                      <a:pt x="1070" y="497"/>
                    </a:cubicBezTo>
                    <a:cubicBezTo>
                      <a:pt x="776" y="497"/>
                      <a:pt x="543" y="466"/>
                      <a:pt x="388" y="373"/>
                    </a:cubicBezTo>
                    <a:cubicBezTo>
                      <a:pt x="372" y="373"/>
                      <a:pt x="372" y="342"/>
                      <a:pt x="357" y="342"/>
                    </a:cubicBezTo>
                    <a:cubicBezTo>
                      <a:pt x="372" y="326"/>
                      <a:pt x="388" y="326"/>
                      <a:pt x="434" y="326"/>
                    </a:cubicBezTo>
                    <a:cubicBezTo>
                      <a:pt x="560" y="312"/>
                      <a:pt x="692" y="305"/>
                      <a:pt x="825" y="305"/>
                    </a:cubicBezTo>
                    <a:close/>
                    <a:moveTo>
                      <a:pt x="717" y="1"/>
                    </a:moveTo>
                    <a:cubicBezTo>
                      <a:pt x="607" y="1"/>
                      <a:pt x="496" y="6"/>
                      <a:pt x="388" y="16"/>
                    </a:cubicBezTo>
                    <a:cubicBezTo>
                      <a:pt x="279" y="32"/>
                      <a:pt x="155" y="63"/>
                      <a:pt x="78" y="156"/>
                    </a:cubicBezTo>
                    <a:cubicBezTo>
                      <a:pt x="16" y="218"/>
                      <a:pt x="0" y="264"/>
                      <a:pt x="16" y="342"/>
                    </a:cubicBezTo>
                    <a:cubicBezTo>
                      <a:pt x="62" y="481"/>
                      <a:pt x="171" y="559"/>
                      <a:pt x="233" y="605"/>
                    </a:cubicBezTo>
                    <a:cubicBezTo>
                      <a:pt x="450" y="714"/>
                      <a:pt x="714" y="776"/>
                      <a:pt x="1055" y="776"/>
                    </a:cubicBezTo>
                    <a:cubicBezTo>
                      <a:pt x="1163" y="776"/>
                      <a:pt x="1256" y="760"/>
                      <a:pt x="1365" y="760"/>
                    </a:cubicBezTo>
                    <a:cubicBezTo>
                      <a:pt x="1396" y="760"/>
                      <a:pt x="1458" y="760"/>
                      <a:pt x="1520" y="729"/>
                    </a:cubicBezTo>
                    <a:lnTo>
                      <a:pt x="1520" y="109"/>
                    </a:lnTo>
                    <a:cubicBezTo>
                      <a:pt x="1474" y="94"/>
                      <a:pt x="1412" y="78"/>
                      <a:pt x="1365" y="63"/>
                    </a:cubicBezTo>
                    <a:cubicBezTo>
                      <a:pt x="1158" y="21"/>
                      <a:pt x="938" y="1"/>
                      <a:pt x="7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5" name="Google Shape;8870;p30">
                <a:extLst>
                  <a:ext uri="{FF2B5EF4-FFF2-40B4-BE49-F238E27FC236}">
                    <a16:creationId xmlns:a16="http://schemas.microsoft.com/office/drawing/2014/main" id="{5A83085D-1D9E-EC72-67C7-CF9D420849C3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6" name="Google Shape;8871;p30">
                <a:extLst>
                  <a:ext uri="{FF2B5EF4-FFF2-40B4-BE49-F238E27FC236}">
                    <a16:creationId xmlns:a16="http://schemas.microsoft.com/office/drawing/2014/main" id="{404BF0A1-EBBD-1EF9-6BE9-A88FE1558E9D}"/>
                  </a:ext>
                </a:extLst>
              </p:cNvPr>
              <p:cNvSpPr/>
              <p:nvPr/>
            </p:nvSpPr>
            <p:spPr>
              <a:xfrm>
                <a:off x="617238" y="4047400"/>
                <a:ext cx="337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8" y="445"/>
                    </a:cubicBezTo>
                    <a:cubicBezTo>
                      <a:pt x="854" y="802"/>
                      <a:pt x="963" y="1189"/>
                      <a:pt x="1025" y="1608"/>
                    </a:cubicBezTo>
                    <a:cubicBezTo>
                      <a:pt x="1040" y="1763"/>
                      <a:pt x="963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9" y="1918"/>
                      <a:pt x="637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1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187" y="1484"/>
                      <a:pt x="389" y="1887"/>
                    </a:cubicBezTo>
                    <a:cubicBezTo>
                      <a:pt x="497" y="2151"/>
                      <a:pt x="637" y="2260"/>
                      <a:pt x="807" y="2260"/>
                    </a:cubicBezTo>
                    <a:cubicBezTo>
                      <a:pt x="854" y="2260"/>
                      <a:pt x="901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18" y="693"/>
                      <a:pt x="947" y="305"/>
                    </a:cubicBezTo>
                    <a:cubicBezTo>
                      <a:pt x="885" y="181"/>
                      <a:pt x="807" y="57"/>
                      <a:pt x="637" y="11"/>
                    </a:cubicBezTo>
                    <a:cubicBezTo>
                      <a:pt x="611" y="4"/>
                      <a:pt x="585" y="0"/>
                      <a:pt x="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7" name="Google Shape;8872;p30">
                <a:extLst>
                  <a:ext uri="{FF2B5EF4-FFF2-40B4-BE49-F238E27FC236}">
                    <a16:creationId xmlns:a16="http://schemas.microsoft.com/office/drawing/2014/main" id="{3A6B1009-7B40-82FE-E263-482FEFF7CD05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8" name="Google Shape;8873;p30">
                <a:extLst>
                  <a:ext uri="{FF2B5EF4-FFF2-40B4-BE49-F238E27FC236}">
                    <a16:creationId xmlns:a16="http://schemas.microsoft.com/office/drawing/2014/main" id="{DE748AE4-7523-12B5-84C5-3EA768BE309A}"/>
                  </a:ext>
                </a:extLst>
              </p:cNvPr>
              <p:cNvSpPr/>
              <p:nvPr/>
            </p:nvSpPr>
            <p:spPr>
              <a:xfrm>
                <a:off x="65291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3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296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7" y="370"/>
                      <a:pt x="70" y="410"/>
                      <a:pt x="47" y="466"/>
                    </a:cubicBezTo>
                    <a:cubicBezTo>
                      <a:pt x="1" y="544"/>
                      <a:pt x="47" y="621"/>
                      <a:pt x="125" y="652"/>
                    </a:cubicBezTo>
                    <a:cubicBezTo>
                      <a:pt x="296" y="730"/>
                      <a:pt x="466" y="823"/>
                      <a:pt x="668" y="900"/>
                    </a:cubicBezTo>
                    <a:cubicBezTo>
                      <a:pt x="683" y="931"/>
                      <a:pt x="683" y="962"/>
                      <a:pt x="699" y="978"/>
                    </a:cubicBezTo>
                    <a:lnTo>
                      <a:pt x="466" y="1505"/>
                    </a:lnTo>
                    <a:cubicBezTo>
                      <a:pt x="435" y="1583"/>
                      <a:pt x="466" y="1660"/>
                      <a:pt x="544" y="1707"/>
                    </a:cubicBezTo>
                    <a:cubicBezTo>
                      <a:pt x="559" y="1707"/>
                      <a:pt x="590" y="1722"/>
                      <a:pt x="606" y="1722"/>
                    </a:cubicBezTo>
                    <a:cubicBezTo>
                      <a:pt x="668" y="1722"/>
                      <a:pt x="714" y="1676"/>
                      <a:pt x="745" y="1645"/>
                    </a:cubicBezTo>
                    <a:lnTo>
                      <a:pt x="854" y="1397"/>
                    </a:lnTo>
                    <a:cubicBezTo>
                      <a:pt x="916" y="1567"/>
                      <a:pt x="993" y="1738"/>
                      <a:pt x="1055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98" y="1412"/>
                      <a:pt x="1614" y="1412"/>
                      <a:pt x="1645" y="1412"/>
                    </a:cubicBezTo>
                    <a:cubicBezTo>
                      <a:pt x="1707" y="1412"/>
                      <a:pt x="1753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88" y="900"/>
                      <a:pt x="1087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7" y="113"/>
                    </a:cubicBezTo>
                    <a:cubicBezTo>
                      <a:pt x="1111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9" name="Google Shape;8874;p30">
                <a:extLst>
                  <a:ext uri="{FF2B5EF4-FFF2-40B4-BE49-F238E27FC236}">
                    <a16:creationId xmlns:a16="http://schemas.microsoft.com/office/drawing/2014/main" id="{5B4A08BE-674A-B215-4F2A-3250CF16DEB1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0" name="Google Shape;8875;p30">
                <a:extLst>
                  <a:ext uri="{FF2B5EF4-FFF2-40B4-BE49-F238E27FC236}">
                    <a16:creationId xmlns:a16="http://schemas.microsoft.com/office/drawing/2014/main" id="{A808748B-E4F4-A5FB-71D8-BA8B562F5052}"/>
                  </a:ext>
                </a:extLst>
              </p:cNvPr>
              <p:cNvSpPr/>
              <p:nvPr/>
            </p:nvSpPr>
            <p:spPr>
              <a:xfrm>
                <a:off x="6405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900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32" y="1292"/>
                      <a:pt x="94" y="1354"/>
                    </a:cubicBezTo>
                    <a:cubicBezTo>
                      <a:pt x="109" y="1370"/>
                      <a:pt x="125" y="1370"/>
                      <a:pt x="171" y="1370"/>
                    </a:cubicBezTo>
                    <a:cubicBezTo>
                      <a:pt x="233" y="1370"/>
                      <a:pt x="264" y="1354"/>
                      <a:pt x="280" y="1292"/>
                    </a:cubicBezTo>
                    <a:cubicBezTo>
                      <a:pt x="280" y="1292"/>
                      <a:pt x="667" y="641"/>
                      <a:pt x="1009" y="253"/>
                    </a:cubicBezTo>
                    <a:cubicBezTo>
                      <a:pt x="1055" y="191"/>
                      <a:pt x="1040" y="98"/>
                      <a:pt x="978" y="36"/>
                    </a:cubicBezTo>
                    <a:cubicBezTo>
                      <a:pt x="959" y="11"/>
                      <a:pt x="930" y="1"/>
                      <a:pt x="9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1" name="Google Shape;8876;p30">
                <a:extLst>
                  <a:ext uri="{FF2B5EF4-FFF2-40B4-BE49-F238E27FC236}">
                    <a16:creationId xmlns:a16="http://schemas.microsoft.com/office/drawing/2014/main" id="{D0F6FA2E-2E21-4D18-DFA1-C3EBE458D266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2" name="Google Shape;8877;p30">
                <a:extLst>
                  <a:ext uri="{FF2B5EF4-FFF2-40B4-BE49-F238E27FC236}">
                    <a16:creationId xmlns:a16="http://schemas.microsoft.com/office/drawing/2014/main" id="{77E5C7C9-8D32-7A2F-2287-75319B57FF9D}"/>
                  </a:ext>
                </a:extLst>
              </p:cNvPr>
              <p:cNvSpPr/>
              <p:nvPr/>
            </p:nvSpPr>
            <p:spPr>
              <a:xfrm>
                <a:off x="672313" y="3826350"/>
                <a:ext cx="3337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1" extrusionOk="0">
                    <a:moveTo>
                      <a:pt x="1165" y="1"/>
                    </a:moveTo>
                    <a:cubicBezTo>
                      <a:pt x="1137" y="1"/>
                      <a:pt x="1110" y="9"/>
                      <a:pt x="1086" y="28"/>
                    </a:cubicBezTo>
                    <a:cubicBezTo>
                      <a:pt x="683" y="384"/>
                      <a:pt x="93" y="1082"/>
                      <a:pt x="78" y="1098"/>
                    </a:cubicBezTo>
                    <a:cubicBezTo>
                      <a:pt x="0" y="1144"/>
                      <a:pt x="0" y="1237"/>
                      <a:pt x="78" y="1300"/>
                    </a:cubicBezTo>
                    <a:cubicBezTo>
                      <a:pt x="93" y="1315"/>
                      <a:pt x="140" y="1331"/>
                      <a:pt x="171" y="1331"/>
                    </a:cubicBezTo>
                    <a:cubicBezTo>
                      <a:pt x="217" y="1331"/>
                      <a:pt x="248" y="1315"/>
                      <a:pt x="295" y="1268"/>
                    </a:cubicBezTo>
                    <a:cubicBezTo>
                      <a:pt x="295" y="1268"/>
                      <a:pt x="869" y="555"/>
                      <a:pt x="1257" y="245"/>
                    </a:cubicBezTo>
                    <a:cubicBezTo>
                      <a:pt x="1319" y="183"/>
                      <a:pt x="1334" y="105"/>
                      <a:pt x="1288" y="59"/>
                    </a:cubicBezTo>
                    <a:cubicBezTo>
                      <a:pt x="1250" y="21"/>
                      <a:pt x="1207" y="1"/>
                      <a:pt x="1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3" name="Google Shape;8878;p30">
                <a:extLst>
                  <a:ext uri="{FF2B5EF4-FFF2-40B4-BE49-F238E27FC236}">
                    <a16:creationId xmlns:a16="http://schemas.microsoft.com/office/drawing/2014/main" id="{6F05E6D7-C2F0-96A8-E341-A2BC187548A8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4" name="Google Shape;8879;p30">
                <a:extLst>
                  <a:ext uri="{FF2B5EF4-FFF2-40B4-BE49-F238E27FC236}">
                    <a16:creationId xmlns:a16="http://schemas.microsoft.com/office/drawing/2014/main" id="{7F37E30E-77F7-09D6-F2BC-651A2B26DDBE}"/>
                  </a:ext>
                </a:extLst>
              </p:cNvPr>
              <p:cNvSpPr/>
              <p:nvPr/>
            </p:nvSpPr>
            <p:spPr>
              <a:xfrm>
                <a:off x="680463" y="3851725"/>
                <a:ext cx="279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6" extrusionOk="0">
                    <a:moveTo>
                      <a:pt x="963" y="0"/>
                    </a:moveTo>
                    <a:cubicBezTo>
                      <a:pt x="933" y="0"/>
                      <a:pt x="901" y="8"/>
                      <a:pt x="869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93" y="1060"/>
                      <a:pt x="124" y="1075"/>
                      <a:pt x="155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0" y="52"/>
                    </a:cubicBezTo>
                    <a:cubicBezTo>
                      <a:pt x="1043" y="16"/>
                      <a:pt x="1005" y="0"/>
                      <a:pt x="9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5" name="Google Shape;8880;p30">
                <a:extLst>
                  <a:ext uri="{FF2B5EF4-FFF2-40B4-BE49-F238E27FC236}">
                    <a16:creationId xmlns:a16="http://schemas.microsoft.com/office/drawing/2014/main" id="{0D6F52ED-3FA9-7689-3BF1-A2D412EA2BC9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6" name="Google Shape;8881;p30">
                <a:extLst>
                  <a:ext uri="{FF2B5EF4-FFF2-40B4-BE49-F238E27FC236}">
                    <a16:creationId xmlns:a16="http://schemas.microsoft.com/office/drawing/2014/main" id="{C73CD018-1BA0-14FC-0FB8-21186B7D0BEC}"/>
                  </a:ext>
                </a:extLst>
              </p:cNvPr>
              <p:cNvSpPr/>
              <p:nvPr/>
            </p:nvSpPr>
            <p:spPr>
              <a:xfrm>
                <a:off x="842138" y="3766925"/>
                <a:ext cx="233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42" extrusionOk="0">
                    <a:moveTo>
                      <a:pt x="931" y="1"/>
                    </a:moveTo>
                    <a:cubicBezTo>
                      <a:pt x="512" y="1"/>
                      <a:pt x="156" y="47"/>
                      <a:pt x="125" y="47"/>
                    </a:cubicBezTo>
                    <a:cubicBezTo>
                      <a:pt x="47" y="47"/>
                      <a:pt x="1" y="125"/>
                      <a:pt x="1" y="202"/>
                    </a:cubicBezTo>
                    <a:cubicBezTo>
                      <a:pt x="1" y="280"/>
                      <a:pt x="78" y="342"/>
                      <a:pt x="156" y="342"/>
                    </a:cubicBezTo>
                    <a:cubicBezTo>
                      <a:pt x="156" y="342"/>
                      <a:pt x="512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7" name="Google Shape;8882;p30">
                <a:extLst>
                  <a:ext uri="{FF2B5EF4-FFF2-40B4-BE49-F238E27FC236}">
                    <a16:creationId xmlns:a16="http://schemas.microsoft.com/office/drawing/2014/main" id="{813B2CE3-08AE-4409-24A5-24E2CFB51D55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8" name="Google Shape;8883;p30">
                <a:extLst>
                  <a:ext uri="{FF2B5EF4-FFF2-40B4-BE49-F238E27FC236}">
                    <a16:creationId xmlns:a16="http://schemas.microsoft.com/office/drawing/2014/main" id="{9D3276F7-60A0-7E7A-92C4-0B1581962A1E}"/>
                  </a:ext>
                </a:extLst>
              </p:cNvPr>
              <p:cNvSpPr/>
              <p:nvPr/>
            </p:nvSpPr>
            <p:spPr>
              <a:xfrm>
                <a:off x="723888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5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22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77" y="617"/>
                      <a:pt x="248" y="27"/>
                      <a:pt x="248" y="27"/>
                    </a:cubicBezTo>
                    <a:cubicBezTo>
                      <a:pt x="224" y="9"/>
                      <a:pt x="19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9" name="Google Shape;8884;p30">
                <a:extLst>
                  <a:ext uri="{FF2B5EF4-FFF2-40B4-BE49-F238E27FC236}">
                    <a16:creationId xmlns:a16="http://schemas.microsoft.com/office/drawing/2014/main" id="{FA14A79C-84DE-BFB8-99AA-D0C73D2FFF21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0" name="Google Shape;8885;p30">
                <a:extLst>
                  <a:ext uri="{FF2B5EF4-FFF2-40B4-BE49-F238E27FC236}">
                    <a16:creationId xmlns:a16="http://schemas.microsoft.com/office/drawing/2014/main" id="{E45DA480-A7E3-99B5-421F-0D595A147500}"/>
                  </a:ext>
                </a:extLst>
              </p:cNvPr>
              <p:cNvSpPr/>
              <p:nvPr/>
            </p:nvSpPr>
            <p:spPr>
              <a:xfrm>
                <a:off x="61066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42" y="1560"/>
                      <a:pt x="388" y="1482"/>
                      <a:pt x="373" y="1405"/>
                    </a:cubicBezTo>
                    <a:cubicBezTo>
                      <a:pt x="310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1" name="Google Shape;8886;p30">
                <a:extLst>
                  <a:ext uri="{FF2B5EF4-FFF2-40B4-BE49-F238E27FC236}">
                    <a16:creationId xmlns:a16="http://schemas.microsoft.com/office/drawing/2014/main" id="{9FAAE209-9BEA-01FE-A04D-B9B61CBA8C2E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2" name="Google Shape;8887;p30">
                <a:extLst>
                  <a:ext uri="{FF2B5EF4-FFF2-40B4-BE49-F238E27FC236}">
                    <a16:creationId xmlns:a16="http://schemas.microsoft.com/office/drawing/2014/main" id="{58DB0E56-9A6D-1228-884A-854140B9EE2B}"/>
                  </a:ext>
                </a:extLst>
              </p:cNvPr>
              <p:cNvSpPr/>
              <p:nvPr/>
            </p:nvSpPr>
            <p:spPr>
              <a:xfrm>
                <a:off x="761888" y="4222650"/>
                <a:ext cx="3567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4" y="290"/>
                      <a:pt x="822" y="662"/>
                      <a:pt x="1225" y="771"/>
                    </a:cubicBezTo>
                    <a:lnTo>
                      <a:pt x="1272" y="771"/>
                    </a:lnTo>
                    <a:cubicBezTo>
                      <a:pt x="1318" y="771"/>
                      <a:pt x="1380" y="740"/>
                      <a:pt x="1396" y="662"/>
                    </a:cubicBezTo>
                    <a:cubicBezTo>
                      <a:pt x="1427" y="585"/>
                      <a:pt x="1365" y="507"/>
                      <a:pt x="1287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3" name="Google Shape;8888;p30">
                <a:extLst>
                  <a:ext uri="{FF2B5EF4-FFF2-40B4-BE49-F238E27FC236}">
                    <a16:creationId xmlns:a16="http://schemas.microsoft.com/office/drawing/2014/main" id="{751C82F6-C15A-2EC7-DB2E-9E51C4A51058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4" name="Google Shape;8889;p30">
                <a:extLst>
                  <a:ext uri="{FF2B5EF4-FFF2-40B4-BE49-F238E27FC236}">
                    <a16:creationId xmlns:a16="http://schemas.microsoft.com/office/drawing/2014/main" id="{7037CA81-BC8C-09D7-1D55-0E6B34F8002F}"/>
                  </a:ext>
                </a:extLst>
              </p:cNvPr>
              <p:cNvSpPr/>
              <p:nvPr/>
            </p:nvSpPr>
            <p:spPr>
              <a:xfrm>
                <a:off x="782438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1" y="0"/>
                      <a:pt x="61" y="24"/>
                      <a:pt x="31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09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2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5" name="Google Shape;8890;p30">
                <a:extLst>
                  <a:ext uri="{FF2B5EF4-FFF2-40B4-BE49-F238E27FC236}">
                    <a16:creationId xmlns:a16="http://schemas.microsoft.com/office/drawing/2014/main" id="{A455F336-81D3-A0E2-7DC9-7B176828E7CA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6" name="Google Shape;8891;p30">
                <a:extLst>
                  <a:ext uri="{FF2B5EF4-FFF2-40B4-BE49-F238E27FC236}">
                    <a16:creationId xmlns:a16="http://schemas.microsoft.com/office/drawing/2014/main" id="{B3EF82EF-941C-84D7-9E46-7CEA553B7241}"/>
                  </a:ext>
                </a:extLst>
              </p:cNvPr>
              <p:cNvSpPr/>
              <p:nvPr/>
            </p:nvSpPr>
            <p:spPr>
              <a:xfrm>
                <a:off x="640913" y="4017025"/>
                <a:ext cx="104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056" extrusionOk="0">
                    <a:moveTo>
                      <a:pt x="186" y="0"/>
                    </a:moveTo>
                    <a:cubicBezTo>
                      <a:pt x="124" y="0"/>
                      <a:pt x="31" y="62"/>
                      <a:pt x="31" y="140"/>
                    </a:cubicBezTo>
                    <a:cubicBezTo>
                      <a:pt x="31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64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19" y="915"/>
                      <a:pt x="403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7" name="Google Shape;8892;p30">
                <a:extLst>
                  <a:ext uri="{FF2B5EF4-FFF2-40B4-BE49-F238E27FC236}">
                    <a16:creationId xmlns:a16="http://schemas.microsoft.com/office/drawing/2014/main" id="{D82A9422-2A7B-5040-610A-E06ED7DA98B3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8" name="Google Shape;8893;p30">
                <a:extLst>
                  <a:ext uri="{FF2B5EF4-FFF2-40B4-BE49-F238E27FC236}">
                    <a16:creationId xmlns:a16="http://schemas.microsoft.com/office/drawing/2014/main" id="{B0E8D9DD-C493-AC17-530B-7B1C8701E5E6}"/>
                  </a:ext>
                </a:extLst>
              </p:cNvPr>
              <p:cNvSpPr/>
              <p:nvPr/>
            </p:nvSpPr>
            <p:spPr>
              <a:xfrm>
                <a:off x="797938" y="3852175"/>
                <a:ext cx="29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08" extrusionOk="0">
                    <a:moveTo>
                      <a:pt x="994" y="0"/>
                    </a:moveTo>
                    <a:cubicBezTo>
                      <a:pt x="984" y="0"/>
                      <a:pt x="973" y="1"/>
                      <a:pt x="962" y="3"/>
                    </a:cubicBezTo>
                    <a:cubicBezTo>
                      <a:pt x="636" y="65"/>
                      <a:pt x="109" y="344"/>
                      <a:pt x="93" y="344"/>
                    </a:cubicBezTo>
                    <a:cubicBezTo>
                      <a:pt x="16" y="375"/>
                      <a:pt x="0" y="453"/>
                      <a:pt x="31" y="530"/>
                    </a:cubicBezTo>
                    <a:cubicBezTo>
                      <a:pt x="62" y="592"/>
                      <a:pt x="109" y="608"/>
                      <a:pt x="171" y="608"/>
                    </a:cubicBezTo>
                    <a:cubicBezTo>
                      <a:pt x="187" y="608"/>
                      <a:pt x="218" y="608"/>
                      <a:pt x="233" y="592"/>
                    </a:cubicBezTo>
                    <a:cubicBezTo>
                      <a:pt x="373" y="515"/>
                      <a:pt x="791" y="313"/>
                      <a:pt x="1024" y="282"/>
                    </a:cubicBezTo>
                    <a:cubicBezTo>
                      <a:pt x="1102" y="282"/>
                      <a:pt x="1164" y="204"/>
                      <a:pt x="1148" y="127"/>
                    </a:cubicBezTo>
                    <a:cubicBezTo>
                      <a:pt x="1120" y="57"/>
                      <a:pt x="1080" y="0"/>
                      <a:pt x="9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9" name="Google Shape;8894;p30">
                <a:extLst>
                  <a:ext uri="{FF2B5EF4-FFF2-40B4-BE49-F238E27FC236}">
                    <a16:creationId xmlns:a16="http://schemas.microsoft.com/office/drawing/2014/main" id="{60DB05FF-1EE0-46BC-A3CE-38DC3AA811A8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0" name="Google Shape;8895;p30">
                <a:extLst>
                  <a:ext uri="{FF2B5EF4-FFF2-40B4-BE49-F238E27FC236}">
                    <a16:creationId xmlns:a16="http://schemas.microsoft.com/office/drawing/2014/main" id="{2B242CD2-B893-BCCC-40E0-255F8F19FD65}"/>
                  </a:ext>
                </a:extLst>
              </p:cNvPr>
              <p:cNvSpPr/>
              <p:nvPr/>
            </p:nvSpPr>
            <p:spPr>
              <a:xfrm>
                <a:off x="819263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5" y="149"/>
                    </a:cubicBezTo>
                    <a:cubicBezTo>
                      <a:pt x="31" y="164"/>
                      <a:pt x="0" y="257"/>
                      <a:pt x="31" y="335"/>
                    </a:cubicBezTo>
                    <a:cubicBezTo>
                      <a:pt x="62" y="397"/>
                      <a:pt x="109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9" y="335"/>
                      <a:pt x="745" y="288"/>
                    </a:cubicBezTo>
                    <a:cubicBezTo>
                      <a:pt x="807" y="273"/>
                      <a:pt x="869" y="211"/>
                      <a:pt x="853" y="118"/>
                    </a:cubicBezTo>
                    <a:cubicBezTo>
                      <a:pt x="841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1" name="Google Shape;8896;p30">
                <a:extLst>
                  <a:ext uri="{FF2B5EF4-FFF2-40B4-BE49-F238E27FC236}">
                    <a16:creationId xmlns:a16="http://schemas.microsoft.com/office/drawing/2014/main" id="{BE741172-9207-AAE5-EC89-35214AD11045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2" name="Google Shape;8897;p30">
                <a:extLst>
                  <a:ext uri="{FF2B5EF4-FFF2-40B4-BE49-F238E27FC236}">
                    <a16:creationId xmlns:a16="http://schemas.microsoft.com/office/drawing/2014/main" id="{83001855-AA64-B912-6546-9A433E4051A3}"/>
                  </a:ext>
                </a:extLst>
              </p:cNvPr>
              <p:cNvSpPr/>
              <p:nvPr/>
            </p:nvSpPr>
            <p:spPr>
              <a:xfrm>
                <a:off x="769238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202" y="479"/>
                      <a:pt x="311" y="463"/>
                      <a:pt x="419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3" name="Google Shape;8898;p30">
                <a:extLst>
                  <a:ext uri="{FF2B5EF4-FFF2-40B4-BE49-F238E27FC236}">
                    <a16:creationId xmlns:a16="http://schemas.microsoft.com/office/drawing/2014/main" id="{88DF8EFD-A4A3-6A85-DD89-27DFD5CC330C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4" name="Google Shape;8899;p30">
                <a:extLst>
                  <a:ext uri="{FF2B5EF4-FFF2-40B4-BE49-F238E27FC236}">
                    <a16:creationId xmlns:a16="http://schemas.microsoft.com/office/drawing/2014/main" id="{2BEB19F0-A275-CA71-A15B-35C31F3FFEA6}"/>
                  </a:ext>
                </a:extLst>
              </p:cNvPr>
              <p:cNvSpPr/>
              <p:nvPr/>
            </p:nvSpPr>
            <p:spPr>
              <a:xfrm>
                <a:off x="656413" y="3920100"/>
                <a:ext cx="85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3" extrusionOk="0">
                    <a:moveTo>
                      <a:pt x="109" y="0"/>
                    </a:moveTo>
                    <a:cubicBezTo>
                      <a:pt x="62" y="62"/>
                      <a:pt x="31" y="109"/>
                      <a:pt x="16" y="155"/>
                    </a:cubicBezTo>
                    <a:cubicBezTo>
                      <a:pt x="0" y="264"/>
                      <a:pt x="31" y="357"/>
                      <a:pt x="109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42" y="186"/>
                      <a:pt x="342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5" name="Google Shape;8900;p30">
                <a:extLst>
                  <a:ext uri="{FF2B5EF4-FFF2-40B4-BE49-F238E27FC236}">
                    <a16:creationId xmlns:a16="http://schemas.microsoft.com/office/drawing/2014/main" id="{98A875CB-267B-0F77-B9E5-F63F254E8D29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6" name="Google Shape;8901;p30">
                <a:extLst>
                  <a:ext uri="{FF2B5EF4-FFF2-40B4-BE49-F238E27FC236}">
                    <a16:creationId xmlns:a16="http://schemas.microsoft.com/office/drawing/2014/main" id="{F071E2E2-87F9-5A59-1866-746D21C6ED34}"/>
                  </a:ext>
                </a:extLst>
              </p:cNvPr>
              <p:cNvSpPr/>
              <p:nvPr/>
            </p:nvSpPr>
            <p:spPr>
              <a:xfrm>
                <a:off x="669588" y="4169300"/>
                <a:ext cx="116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6" y="392"/>
                      <a:pt x="357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7" name="Google Shape;8902;p30">
                <a:extLst>
                  <a:ext uri="{FF2B5EF4-FFF2-40B4-BE49-F238E27FC236}">
                    <a16:creationId xmlns:a16="http://schemas.microsoft.com/office/drawing/2014/main" id="{EDA6D4A4-5D9A-D158-FBE7-246A2781BF18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8" name="Google Shape;8903;p30">
                <a:extLst>
                  <a:ext uri="{FF2B5EF4-FFF2-40B4-BE49-F238E27FC236}">
                    <a16:creationId xmlns:a16="http://schemas.microsoft.com/office/drawing/2014/main" id="{DF15E420-2BD5-DE70-2A20-ED6E6C1ADBF3}"/>
                  </a:ext>
                </a:extLst>
              </p:cNvPr>
              <p:cNvSpPr/>
              <p:nvPr/>
            </p:nvSpPr>
            <p:spPr>
              <a:xfrm>
                <a:off x="70371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7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7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42" y="80"/>
                    </a:cubicBezTo>
                    <a:cubicBezTo>
                      <a:pt x="303" y="31"/>
                      <a:pt x="23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9" name="Google Shape;8904;p30">
                <a:extLst>
                  <a:ext uri="{FF2B5EF4-FFF2-40B4-BE49-F238E27FC236}">
                    <a16:creationId xmlns:a16="http://schemas.microsoft.com/office/drawing/2014/main" id="{C5BAC64F-99D1-9152-01CD-1BA34A7DD610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0" name="Google Shape;8905;p30">
                <a:extLst>
                  <a:ext uri="{FF2B5EF4-FFF2-40B4-BE49-F238E27FC236}">
                    <a16:creationId xmlns:a16="http://schemas.microsoft.com/office/drawing/2014/main" id="{CD7CD0D9-E815-48AB-F480-1BCF7DC89FA9}"/>
                  </a:ext>
                </a:extLst>
              </p:cNvPr>
              <p:cNvSpPr/>
              <p:nvPr/>
            </p:nvSpPr>
            <p:spPr>
              <a:xfrm>
                <a:off x="72038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0" y="0"/>
                    </a:moveTo>
                    <a:cubicBezTo>
                      <a:pt x="177" y="0"/>
                      <a:pt x="143" y="9"/>
                      <a:pt x="109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46" y="42"/>
                      <a:pt x="281" y="0"/>
                      <a:pt x="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1" name="Google Shape;8906;p30">
                <a:extLst>
                  <a:ext uri="{FF2B5EF4-FFF2-40B4-BE49-F238E27FC236}">
                    <a16:creationId xmlns:a16="http://schemas.microsoft.com/office/drawing/2014/main" id="{73F46E43-86B6-FFF5-C27F-280277B8D62F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2" name="Google Shape;8907;p30">
                <a:extLst>
                  <a:ext uri="{FF2B5EF4-FFF2-40B4-BE49-F238E27FC236}">
                    <a16:creationId xmlns:a16="http://schemas.microsoft.com/office/drawing/2014/main" id="{FA978423-9B46-27AF-C104-9B1CBB222248}"/>
                  </a:ext>
                </a:extLst>
              </p:cNvPr>
              <p:cNvSpPr/>
              <p:nvPr/>
            </p:nvSpPr>
            <p:spPr>
              <a:xfrm>
                <a:off x="711463" y="4163600"/>
                <a:ext cx="101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3" extrusionOk="0">
                    <a:moveTo>
                      <a:pt x="187" y="0"/>
                    </a:moveTo>
                    <a:lnTo>
                      <a:pt x="187" y="62"/>
                    </a:lnTo>
                    <a:lnTo>
                      <a:pt x="140" y="78"/>
                    </a:lnTo>
                    <a:lnTo>
                      <a:pt x="125" y="31"/>
                    </a:lnTo>
                    <a:cubicBezTo>
                      <a:pt x="63" y="62"/>
                      <a:pt x="32" y="109"/>
                      <a:pt x="32" y="171"/>
                    </a:cubicBezTo>
                    <a:cubicBezTo>
                      <a:pt x="1" y="233"/>
                      <a:pt x="47" y="310"/>
                      <a:pt x="78" y="341"/>
                    </a:cubicBezTo>
                    <a:cubicBezTo>
                      <a:pt x="109" y="341"/>
                      <a:pt x="140" y="372"/>
                      <a:pt x="187" y="372"/>
                    </a:cubicBezTo>
                    <a:lnTo>
                      <a:pt x="233" y="372"/>
                    </a:lnTo>
                    <a:cubicBezTo>
                      <a:pt x="295" y="341"/>
                      <a:pt x="358" y="310"/>
                      <a:pt x="373" y="248"/>
                    </a:cubicBezTo>
                    <a:cubicBezTo>
                      <a:pt x="404" y="186"/>
                      <a:pt x="373" y="124"/>
                      <a:pt x="342" y="78"/>
                    </a:cubicBezTo>
                    <a:cubicBezTo>
                      <a:pt x="295" y="16"/>
                      <a:pt x="233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3" name="Google Shape;8908;p30">
                <a:extLst>
                  <a:ext uri="{FF2B5EF4-FFF2-40B4-BE49-F238E27FC236}">
                    <a16:creationId xmlns:a16="http://schemas.microsoft.com/office/drawing/2014/main" id="{3885DBB1-B40D-E6CB-7D94-D416451F0F96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4" name="Google Shape;8909;p30">
                <a:extLst>
                  <a:ext uri="{FF2B5EF4-FFF2-40B4-BE49-F238E27FC236}">
                    <a16:creationId xmlns:a16="http://schemas.microsoft.com/office/drawing/2014/main" id="{626C7FE2-504A-ADBD-4283-B6DB942C2E34}"/>
                  </a:ext>
                </a:extLst>
              </p:cNvPr>
              <p:cNvSpPr/>
              <p:nvPr/>
            </p:nvSpPr>
            <p:spPr>
              <a:xfrm>
                <a:off x="751788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95" y="37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95" y="37"/>
                    </a:lnTo>
                    <a:close/>
                    <a:moveTo>
                      <a:pt x="174" y="0"/>
                    </a:moveTo>
                    <a:cubicBezTo>
                      <a:pt x="128" y="0"/>
                      <a:pt x="87" y="21"/>
                      <a:pt x="63" y="68"/>
                    </a:cubicBezTo>
                    <a:cubicBezTo>
                      <a:pt x="16" y="130"/>
                      <a:pt x="1" y="208"/>
                      <a:pt x="16" y="254"/>
                    </a:cubicBezTo>
                    <a:cubicBezTo>
                      <a:pt x="63" y="332"/>
                      <a:pt x="156" y="394"/>
                      <a:pt x="233" y="394"/>
                    </a:cubicBezTo>
                    <a:cubicBezTo>
                      <a:pt x="280" y="394"/>
                      <a:pt x="295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06" y="22"/>
                    </a:lnTo>
                    <a:lnTo>
                      <a:pt x="206" y="22"/>
                    </a:lnTo>
                    <a:lnTo>
                      <a:pt x="218" y="6"/>
                    </a:lnTo>
                    <a:cubicBezTo>
                      <a:pt x="203" y="2"/>
                      <a:pt x="189" y="0"/>
                      <a:pt x="1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5" name="Google Shape;8910;p30">
                <a:extLst>
                  <a:ext uri="{FF2B5EF4-FFF2-40B4-BE49-F238E27FC236}">
                    <a16:creationId xmlns:a16="http://schemas.microsoft.com/office/drawing/2014/main" id="{09CFD9ED-251B-AE08-8663-79CB7680C4E4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6" name="Google Shape;8911;p30">
                <a:extLst>
                  <a:ext uri="{FF2B5EF4-FFF2-40B4-BE49-F238E27FC236}">
                    <a16:creationId xmlns:a16="http://schemas.microsoft.com/office/drawing/2014/main" id="{E15201BB-5BAC-8752-705B-594A0E9D49A9}"/>
                  </a:ext>
                </a:extLst>
              </p:cNvPr>
              <p:cNvSpPr/>
              <p:nvPr/>
            </p:nvSpPr>
            <p:spPr>
              <a:xfrm>
                <a:off x="72078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302" y="0"/>
                    </a:moveTo>
                    <a:cubicBezTo>
                      <a:pt x="216" y="0"/>
                      <a:pt x="115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93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81" y="118"/>
                      <a:pt x="450" y="71"/>
                      <a:pt x="388" y="24"/>
                    </a:cubicBezTo>
                    <a:cubicBezTo>
                      <a:pt x="363" y="8"/>
                      <a:pt x="333" y="0"/>
                      <a:pt x="3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7" name="Google Shape;8912;p30">
                <a:extLst>
                  <a:ext uri="{FF2B5EF4-FFF2-40B4-BE49-F238E27FC236}">
                    <a16:creationId xmlns:a16="http://schemas.microsoft.com/office/drawing/2014/main" id="{7C42CED8-B24D-5871-0512-CF71782C785E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8" name="Google Shape;8913;p30">
                <a:extLst>
                  <a:ext uri="{FF2B5EF4-FFF2-40B4-BE49-F238E27FC236}">
                    <a16:creationId xmlns:a16="http://schemas.microsoft.com/office/drawing/2014/main" id="{E4C89434-A3FF-02B8-04EC-166B776599BD}"/>
                  </a:ext>
                </a:extLst>
              </p:cNvPr>
              <p:cNvSpPr/>
              <p:nvPr/>
            </p:nvSpPr>
            <p:spPr>
              <a:xfrm>
                <a:off x="79366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87" y="450"/>
                      <a:pt x="249" y="450"/>
                    </a:cubicBezTo>
                    <a:lnTo>
                      <a:pt x="311" y="450"/>
                    </a:lnTo>
                    <a:cubicBezTo>
                      <a:pt x="358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80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9" name="Google Shape;8914;p30">
                <a:extLst>
                  <a:ext uri="{FF2B5EF4-FFF2-40B4-BE49-F238E27FC236}">
                    <a16:creationId xmlns:a16="http://schemas.microsoft.com/office/drawing/2014/main" id="{5613B8AF-1C06-C0C8-AEAB-C94E0BEEA309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0" name="Google Shape;8915;p30">
                <a:extLst>
                  <a:ext uri="{FF2B5EF4-FFF2-40B4-BE49-F238E27FC236}">
                    <a16:creationId xmlns:a16="http://schemas.microsoft.com/office/drawing/2014/main" id="{28F7AAF9-2088-29FC-4ACF-EF66F0CC7B8B}"/>
                  </a:ext>
                </a:extLst>
              </p:cNvPr>
              <p:cNvSpPr/>
              <p:nvPr/>
            </p:nvSpPr>
            <p:spPr>
              <a:xfrm>
                <a:off x="71688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1" name="Google Shape;8916;p30">
                <a:extLst>
                  <a:ext uri="{FF2B5EF4-FFF2-40B4-BE49-F238E27FC236}">
                    <a16:creationId xmlns:a16="http://schemas.microsoft.com/office/drawing/2014/main" id="{32B408E5-FABB-A7B6-82DA-1B0EB39B4577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2" name="Google Shape;8917;p30">
                <a:extLst>
                  <a:ext uri="{FF2B5EF4-FFF2-40B4-BE49-F238E27FC236}">
                    <a16:creationId xmlns:a16="http://schemas.microsoft.com/office/drawing/2014/main" id="{9AE9E97B-4FE8-693B-DC1F-425A08F97468}"/>
                  </a:ext>
                </a:extLst>
              </p:cNvPr>
              <p:cNvSpPr/>
              <p:nvPr/>
            </p:nvSpPr>
            <p:spPr>
              <a:xfrm>
                <a:off x="760713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25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47" y="295"/>
                    </a:cubicBezTo>
                    <a:cubicBezTo>
                      <a:pt x="94" y="326"/>
                      <a:pt x="125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3" name="Google Shape;8918;p30">
                <a:extLst>
                  <a:ext uri="{FF2B5EF4-FFF2-40B4-BE49-F238E27FC236}">
                    <a16:creationId xmlns:a16="http://schemas.microsoft.com/office/drawing/2014/main" id="{570C0566-1CF4-F605-6F4F-AB59E8D70503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4" name="Google Shape;8919;p30">
                <a:extLst>
                  <a:ext uri="{FF2B5EF4-FFF2-40B4-BE49-F238E27FC236}">
                    <a16:creationId xmlns:a16="http://schemas.microsoft.com/office/drawing/2014/main" id="{627D8FC6-02AC-7F3F-DA01-57F9DAF432E6}"/>
                  </a:ext>
                </a:extLst>
              </p:cNvPr>
              <p:cNvSpPr/>
              <p:nvPr/>
            </p:nvSpPr>
            <p:spPr>
              <a:xfrm>
                <a:off x="668438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93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5" name="Google Shape;8920;p30">
                <a:extLst>
                  <a:ext uri="{FF2B5EF4-FFF2-40B4-BE49-F238E27FC236}">
                    <a16:creationId xmlns:a16="http://schemas.microsoft.com/office/drawing/2014/main" id="{77729B5A-D9C2-6DED-E6E8-883C2816D000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6" name="Google Shape;8921;p30">
                <a:extLst>
                  <a:ext uri="{FF2B5EF4-FFF2-40B4-BE49-F238E27FC236}">
                    <a16:creationId xmlns:a16="http://schemas.microsoft.com/office/drawing/2014/main" id="{4E925A24-436F-509C-1B8B-0DB62B57CBBB}"/>
                  </a:ext>
                </a:extLst>
              </p:cNvPr>
              <p:cNvSpPr/>
              <p:nvPr/>
            </p:nvSpPr>
            <p:spPr>
              <a:xfrm>
                <a:off x="81731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65" y="1"/>
                    </a:moveTo>
                    <a:cubicBezTo>
                      <a:pt x="234" y="1"/>
                      <a:pt x="172" y="1"/>
                      <a:pt x="140" y="16"/>
                    </a:cubicBezTo>
                    <a:cubicBezTo>
                      <a:pt x="78" y="63"/>
                      <a:pt x="16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94" y="481"/>
                      <a:pt x="140" y="512"/>
                      <a:pt x="172" y="512"/>
                    </a:cubicBezTo>
                    <a:cubicBezTo>
                      <a:pt x="249" y="512"/>
                      <a:pt x="327" y="466"/>
                      <a:pt x="373" y="404"/>
                    </a:cubicBezTo>
                    <a:cubicBezTo>
                      <a:pt x="451" y="311"/>
                      <a:pt x="451" y="171"/>
                      <a:pt x="389" y="78"/>
                    </a:cubicBezTo>
                    <a:cubicBezTo>
                      <a:pt x="373" y="63"/>
                      <a:pt x="327" y="16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7" name="Google Shape;8922;p30">
                <a:extLst>
                  <a:ext uri="{FF2B5EF4-FFF2-40B4-BE49-F238E27FC236}">
                    <a16:creationId xmlns:a16="http://schemas.microsoft.com/office/drawing/2014/main" id="{84592B02-9E2E-6407-BAC2-085AEA26574C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8" name="Google Shape;8923;p30">
                <a:extLst>
                  <a:ext uri="{FF2B5EF4-FFF2-40B4-BE49-F238E27FC236}">
                    <a16:creationId xmlns:a16="http://schemas.microsoft.com/office/drawing/2014/main" id="{6A1C48D5-0CE8-A6C4-82A3-F8A2E70F20DD}"/>
                  </a:ext>
                </a:extLst>
              </p:cNvPr>
              <p:cNvSpPr/>
              <p:nvPr/>
            </p:nvSpPr>
            <p:spPr>
              <a:xfrm>
                <a:off x="736663" y="3797550"/>
                <a:ext cx="85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63" y="249"/>
                    </a:lnTo>
                    <a:cubicBezTo>
                      <a:pt x="78" y="249"/>
                      <a:pt x="125" y="280"/>
                      <a:pt x="140" y="280"/>
                    </a:cubicBezTo>
                    <a:cubicBezTo>
                      <a:pt x="187" y="280"/>
                      <a:pt x="218" y="249"/>
                      <a:pt x="265" y="234"/>
                    </a:cubicBezTo>
                    <a:cubicBezTo>
                      <a:pt x="311" y="172"/>
                      <a:pt x="342" y="94"/>
                      <a:pt x="296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9" name="Google Shape;8924;p30">
                <a:extLst>
                  <a:ext uri="{FF2B5EF4-FFF2-40B4-BE49-F238E27FC236}">
                    <a16:creationId xmlns:a16="http://schemas.microsoft.com/office/drawing/2014/main" id="{91BBA3E5-EE77-F600-9194-660EDAB9E2C2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0" name="Google Shape;8925;p30">
                <a:extLst>
                  <a:ext uri="{FF2B5EF4-FFF2-40B4-BE49-F238E27FC236}">
                    <a16:creationId xmlns:a16="http://schemas.microsoft.com/office/drawing/2014/main" id="{B92125F3-FB05-9777-8AF1-8142C7043FA4}"/>
                  </a:ext>
                </a:extLst>
              </p:cNvPr>
              <p:cNvSpPr/>
              <p:nvPr/>
            </p:nvSpPr>
            <p:spPr>
              <a:xfrm>
                <a:off x="840963" y="3804950"/>
                <a:ext cx="8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2" extrusionOk="0">
                    <a:moveTo>
                      <a:pt x="149" y="0"/>
                    </a:moveTo>
                    <a:cubicBezTo>
                      <a:pt x="122" y="0"/>
                      <a:pt x="98" y="5"/>
                      <a:pt x="79" y="15"/>
                    </a:cubicBezTo>
                    <a:cubicBezTo>
                      <a:pt x="48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48" y="310"/>
                    </a:cubicBezTo>
                    <a:cubicBezTo>
                      <a:pt x="63" y="341"/>
                      <a:pt x="94" y="372"/>
                      <a:pt x="156" y="372"/>
                    </a:cubicBezTo>
                    <a:cubicBezTo>
                      <a:pt x="234" y="372"/>
                      <a:pt x="327" y="310"/>
                      <a:pt x="358" y="217"/>
                    </a:cubicBezTo>
                    <a:cubicBezTo>
                      <a:pt x="358" y="155"/>
                      <a:pt x="358" y="108"/>
                      <a:pt x="311" y="77"/>
                    </a:cubicBezTo>
                    <a:cubicBezTo>
                      <a:pt x="269" y="24"/>
                      <a:pt x="205" y="0"/>
                      <a:pt x="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1" name="Google Shape;8926;p30">
                <a:extLst>
                  <a:ext uri="{FF2B5EF4-FFF2-40B4-BE49-F238E27FC236}">
                    <a16:creationId xmlns:a16="http://schemas.microsoft.com/office/drawing/2014/main" id="{7CF38B9C-33EE-62BF-3AC8-A4D0C66A47F5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2" name="Google Shape;8927;p30">
                <a:extLst>
                  <a:ext uri="{FF2B5EF4-FFF2-40B4-BE49-F238E27FC236}">
                    <a16:creationId xmlns:a16="http://schemas.microsoft.com/office/drawing/2014/main" id="{B7B809EB-1E99-35F0-482C-B9A643AFAAE3}"/>
                  </a:ext>
                </a:extLst>
              </p:cNvPr>
              <p:cNvSpPr/>
              <p:nvPr/>
            </p:nvSpPr>
            <p:spPr>
              <a:xfrm>
                <a:off x="781263" y="4259025"/>
                <a:ext cx="147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0" extrusionOk="0">
                    <a:moveTo>
                      <a:pt x="247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57" y="479"/>
                      <a:pt x="388" y="479"/>
                      <a:pt x="435" y="464"/>
                    </a:cubicBezTo>
                    <a:cubicBezTo>
                      <a:pt x="450" y="464"/>
                      <a:pt x="466" y="448"/>
                      <a:pt x="497" y="448"/>
                    </a:cubicBezTo>
                    <a:cubicBezTo>
                      <a:pt x="528" y="417"/>
                      <a:pt x="543" y="386"/>
                      <a:pt x="543" y="340"/>
                    </a:cubicBezTo>
                    <a:cubicBezTo>
                      <a:pt x="590" y="231"/>
                      <a:pt x="528" y="91"/>
                      <a:pt x="419" y="45"/>
                    </a:cubicBezTo>
                    <a:cubicBezTo>
                      <a:pt x="368" y="16"/>
                      <a:pt x="306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3" name="Google Shape;8928;p30">
                <a:extLst>
                  <a:ext uri="{FF2B5EF4-FFF2-40B4-BE49-F238E27FC236}">
                    <a16:creationId xmlns:a16="http://schemas.microsoft.com/office/drawing/2014/main" id="{A85EC922-D36D-5752-9E9D-EBF29613CB63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4" name="Google Shape;8929;p30">
                <a:extLst>
                  <a:ext uri="{FF2B5EF4-FFF2-40B4-BE49-F238E27FC236}">
                    <a16:creationId xmlns:a16="http://schemas.microsoft.com/office/drawing/2014/main" id="{9062732A-FC7F-6435-AF94-2ADE3ACF7EC8}"/>
                  </a:ext>
                </a:extLst>
              </p:cNvPr>
              <p:cNvSpPr/>
              <p:nvPr/>
            </p:nvSpPr>
            <p:spPr>
              <a:xfrm>
                <a:off x="6319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31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86" y="419"/>
                    </a:lnTo>
                    <a:cubicBezTo>
                      <a:pt x="264" y="419"/>
                      <a:pt x="342" y="357"/>
                      <a:pt x="357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5" name="Google Shape;8930;p30">
                <a:extLst>
                  <a:ext uri="{FF2B5EF4-FFF2-40B4-BE49-F238E27FC236}">
                    <a16:creationId xmlns:a16="http://schemas.microsoft.com/office/drawing/2014/main" id="{9328B5A3-6EF6-7AD9-3EEF-1C4029624075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6" name="Google Shape;8931;p30">
                <a:extLst>
                  <a:ext uri="{FF2B5EF4-FFF2-40B4-BE49-F238E27FC236}">
                    <a16:creationId xmlns:a16="http://schemas.microsoft.com/office/drawing/2014/main" id="{69705844-4D03-2CAF-EAAE-23833842361D}"/>
                  </a:ext>
                </a:extLst>
              </p:cNvPr>
              <p:cNvSpPr/>
              <p:nvPr/>
            </p:nvSpPr>
            <p:spPr>
              <a:xfrm>
                <a:off x="631213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09" y="401"/>
                      <a:pt x="186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7" name="Google Shape;8932;p30">
                <a:extLst>
                  <a:ext uri="{FF2B5EF4-FFF2-40B4-BE49-F238E27FC236}">
                    <a16:creationId xmlns:a16="http://schemas.microsoft.com/office/drawing/2014/main" id="{C262EFAF-B349-2E7A-3728-0D1C8CDE42A0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8" name="Google Shape;8933;p30">
                <a:extLst>
                  <a:ext uri="{FF2B5EF4-FFF2-40B4-BE49-F238E27FC236}">
                    <a16:creationId xmlns:a16="http://schemas.microsoft.com/office/drawing/2014/main" id="{483126B6-1824-CA82-52DF-998390128089}"/>
                  </a:ext>
                </a:extLst>
              </p:cNvPr>
              <p:cNvSpPr/>
              <p:nvPr/>
            </p:nvSpPr>
            <p:spPr>
              <a:xfrm>
                <a:off x="639738" y="3945300"/>
                <a:ext cx="124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1" y="341"/>
                    </a:lnTo>
                    <a:lnTo>
                      <a:pt x="47" y="357"/>
                    </a:lnTo>
                    <a:cubicBezTo>
                      <a:pt x="109" y="372"/>
                      <a:pt x="171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97" y="295"/>
                      <a:pt x="497" y="202"/>
                    </a:cubicBezTo>
                    <a:cubicBezTo>
                      <a:pt x="497" y="155"/>
                      <a:pt x="466" y="109"/>
                      <a:pt x="435" y="62"/>
                    </a:cubicBezTo>
                    <a:cubicBezTo>
                      <a:pt x="373" y="31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9" name="Google Shape;8934;p30">
                <a:extLst>
                  <a:ext uri="{FF2B5EF4-FFF2-40B4-BE49-F238E27FC236}">
                    <a16:creationId xmlns:a16="http://schemas.microsoft.com/office/drawing/2014/main" id="{F99D2B35-0A87-8916-51D6-0A91F9BEE911}"/>
                  </a:ext>
                </a:extLst>
              </p:cNvPr>
              <p:cNvSpPr/>
              <p:nvPr/>
            </p:nvSpPr>
            <p:spPr>
              <a:xfrm>
                <a:off x="598238" y="3752575"/>
                <a:ext cx="267200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10688" h="21343" extrusionOk="0">
                    <a:moveTo>
                      <a:pt x="7911" y="838"/>
                    </a:moveTo>
                    <a:lnTo>
                      <a:pt x="7988" y="854"/>
                    </a:lnTo>
                    <a:cubicBezTo>
                      <a:pt x="8112" y="869"/>
                      <a:pt x="8268" y="916"/>
                      <a:pt x="8299" y="1040"/>
                    </a:cubicBezTo>
                    <a:cubicBezTo>
                      <a:pt x="8314" y="1087"/>
                      <a:pt x="8299" y="1149"/>
                      <a:pt x="8283" y="1180"/>
                    </a:cubicBezTo>
                    <a:cubicBezTo>
                      <a:pt x="8237" y="1226"/>
                      <a:pt x="8190" y="1257"/>
                      <a:pt x="8128" y="1273"/>
                    </a:cubicBezTo>
                    <a:lnTo>
                      <a:pt x="8066" y="1273"/>
                    </a:lnTo>
                    <a:cubicBezTo>
                      <a:pt x="8004" y="1273"/>
                      <a:pt x="7926" y="1242"/>
                      <a:pt x="7849" y="1195"/>
                    </a:cubicBezTo>
                    <a:lnTo>
                      <a:pt x="7833" y="1180"/>
                    </a:lnTo>
                    <a:lnTo>
                      <a:pt x="7818" y="931"/>
                    </a:lnTo>
                    <a:lnTo>
                      <a:pt x="7880" y="931"/>
                    </a:lnTo>
                    <a:cubicBezTo>
                      <a:pt x="7895" y="931"/>
                      <a:pt x="7911" y="916"/>
                      <a:pt x="7911" y="885"/>
                    </a:cubicBezTo>
                    <a:lnTo>
                      <a:pt x="7911" y="838"/>
                    </a:lnTo>
                    <a:close/>
                    <a:moveTo>
                      <a:pt x="9028" y="1164"/>
                    </a:moveTo>
                    <a:cubicBezTo>
                      <a:pt x="9090" y="1180"/>
                      <a:pt x="9136" y="1226"/>
                      <a:pt x="9152" y="1242"/>
                    </a:cubicBezTo>
                    <a:cubicBezTo>
                      <a:pt x="9214" y="1335"/>
                      <a:pt x="9214" y="1474"/>
                      <a:pt x="9136" y="1567"/>
                    </a:cubicBezTo>
                    <a:cubicBezTo>
                      <a:pt x="9090" y="1629"/>
                      <a:pt x="9012" y="1660"/>
                      <a:pt x="8935" y="1660"/>
                    </a:cubicBezTo>
                    <a:cubicBezTo>
                      <a:pt x="8903" y="1660"/>
                      <a:pt x="8857" y="1660"/>
                      <a:pt x="8795" y="1629"/>
                    </a:cubicBezTo>
                    <a:cubicBezTo>
                      <a:pt x="8764" y="1567"/>
                      <a:pt x="8764" y="1474"/>
                      <a:pt x="8764" y="1381"/>
                    </a:cubicBezTo>
                    <a:cubicBezTo>
                      <a:pt x="8779" y="1273"/>
                      <a:pt x="8841" y="1226"/>
                      <a:pt x="8903" y="1180"/>
                    </a:cubicBezTo>
                    <a:cubicBezTo>
                      <a:pt x="8935" y="1164"/>
                      <a:pt x="8997" y="1164"/>
                      <a:pt x="9028" y="1164"/>
                    </a:cubicBezTo>
                    <a:close/>
                    <a:moveTo>
                      <a:pt x="5817" y="1800"/>
                    </a:moveTo>
                    <a:lnTo>
                      <a:pt x="5833" y="1816"/>
                    </a:lnTo>
                    <a:cubicBezTo>
                      <a:pt x="5879" y="1893"/>
                      <a:pt x="5848" y="1971"/>
                      <a:pt x="5802" y="2033"/>
                    </a:cubicBezTo>
                    <a:cubicBezTo>
                      <a:pt x="5755" y="2048"/>
                      <a:pt x="5724" y="2079"/>
                      <a:pt x="5677" y="2079"/>
                    </a:cubicBezTo>
                    <a:cubicBezTo>
                      <a:pt x="5662" y="2079"/>
                      <a:pt x="5615" y="2048"/>
                      <a:pt x="5600" y="2048"/>
                    </a:cubicBezTo>
                    <a:lnTo>
                      <a:pt x="5569" y="2033"/>
                    </a:lnTo>
                    <a:lnTo>
                      <a:pt x="5569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9858" y="2095"/>
                    </a:moveTo>
                    <a:cubicBezTo>
                      <a:pt x="9914" y="2095"/>
                      <a:pt x="9978" y="2119"/>
                      <a:pt x="10020" y="2172"/>
                    </a:cubicBezTo>
                    <a:cubicBezTo>
                      <a:pt x="10067" y="2203"/>
                      <a:pt x="10067" y="2250"/>
                      <a:pt x="10067" y="2312"/>
                    </a:cubicBezTo>
                    <a:cubicBezTo>
                      <a:pt x="10036" y="2405"/>
                      <a:pt x="9943" y="2467"/>
                      <a:pt x="9865" y="2467"/>
                    </a:cubicBezTo>
                    <a:cubicBezTo>
                      <a:pt x="9803" y="2467"/>
                      <a:pt x="9772" y="2436"/>
                      <a:pt x="9725" y="2405"/>
                    </a:cubicBezTo>
                    <a:cubicBezTo>
                      <a:pt x="9694" y="2358"/>
                      <a:pt x="9694" y="2312"/>
                      <a:pt x="9694" y="2250"/>
                    </a:cubicBezTo>
                    <a:cubicBezTo>
                      <a:pt x="9710" y="2188"/>
                      <a:pt x="9725" y="2157"/>
                      <a:pt x="9788" y="2110"/>
                    </a:cubicBezTo>
                    <a:cubicBezTo>
                      <a:pt x="9807" y="2100"/>
                      <a:pt x="9831" y="2095"/>
                      <a:pt x="9858" y="2095"/>
                    </a:cubicBezTo>
                    <a:close/>
                    <a:moveTo>
                      <a:pt x="4949" y="2188"/>
                    </a:moveTo>
                    <a:cubicBezTo>
                      <a:pt x="5042" y="2188"/>
                      <a:pt x="5150" y="2250"/>
                      <a:pt x="5197" y="2327"/>
                    </a:cubicBezTo>
                    <a:cubicBezTo>
                      <a:pt x="5212" y="2358"/>
                      <a:pt x="5212" y="2436"/>
                      <a:pt x="5197" y="2498"/>
                    </a:cubicBezTo>
                    <a:cubicBezTo>
                      <a:pt x="5181" y="2560"/>
                      <a:pt x="5135" y="2591"/>
                      <a:pt x="5073" y="2606"/>
                    </a:cubicBezTo>
                    <a:lnTo>
                      <a:pt x="5057" y="2606"/>
                    </a:lnTo>
                    <a:lnTo>
                      <a:pt x="4747" y="2513"/>
                    </a:lnTo>
                    <a:lnTo>
                      <a:pt x="4762" y="2467"/>
                    </a:lnTo>
                    <a:lnTo>
                      <a:pt x="4762" y="2405"/>
                    </a:lnTo>
                    <a:cubicBezTo>
                      <a:pt x="4762" y="2343"/>
                      <a:pt x="4747" y="2281"/>
                      <a:pt x="4809" y="2219"/>
                    </a:cubicBezTo>
                    <a:cubicBezTo>
                      <a:pt x="4824" y="2203"/>
                      <a:pt x="4871" y="2188"/>
                      <a:pt x="4918" y="2188"/>
                    </a:cubicBezTo>
                    <a:close/>
                    <a:moveTo>
                      <a:pt x="7015" y="2963"/>
                    </a:moveTo>
                    <a:cubicBezTo>
                      <a:pt x="7075" y="2963"/>
                      <a:pt x="7136" y="2968"/>
                      <a:pt x="7197" y="2979"/>
                    </a:cubicBezTo>
                    <a:cubicBezTo>
                      <a:pt x="7399" y="3025"/>
                      <a:pt x="7601" y="3149"/>
                      <a:pt x="7585" y="3366"/>
                    </a:cubicBezTo>
                    <a:cubicBezTo>
                      <a:pt x="7585" y="3537"/>
                      <a:pt x="7430" y="3646"/>
                      <a:pt x="7368" y="3677"/>
                    </a:cubicBezTo>
                    <a:cubicBezTo>
                      <a:pt x="7073" y="3878"/>
                      <a:pt x="6748" y="4033"/>
                      <a:pt x="6391" y="4111"/>
                    </a:cubicBezTo>
                    <a:cubicBezTo>
                      <a:pt x="6360" y="4126"/>
                      <a:pt x="6298" y="4126"/>
                      <a:pt x="6267" y="4126"/>
                    </a:cubicBezTo>
                    <a:cubicBezTo>
                      <a:pt x="6065" y="4126"/>
                      <a:pt x="5895" y="4033"/>
                      <a:pt x="5802" y="3863"/>
                    </a:cubicBezTo>
                    <a:cubicBezTo>
                      <a:pt x="5771" y="3816"/>
                      <a:pt x="5755" y="3785"/>
                      <a:pt x="5755" y="3739"/>
                    </a:cubicBezTo>
                    <a:cubicBezTo>
                      <a:pt x="5740" y="3584"/>
                      <a:pt x="5817" y="3444"/>
                      <a:pt x="5988" y="3320"/>
                    </a:cubicBezTo>
                    <a:cubicBezTo>
                      <a:pt x="6256" y="3159"/>
                      <a:pt x="6628" y="2963"/>
                      <a:pt x="7015" y="2963"/>
                    </a:cubicBezTo>
                    <a:close/>
                    <a:moveTo>
                      <a:pt x="4129" y="2928"/>
                    </a:moveTo>
                    <a:cubicBezTo>
                      <a:pt x="4171" y="2928"/>
                      <a:pt x="4213" y="2951"/>
                      <a:pt x="4251" y="2979"/>
                    </a:cubicBezTo>
                    <a:cubicBezTo>
                      <a:pt x="4297" y="3041"/>
                      <a:pt x="4282" y="3118"/>
                      <a:pt x="4220" y="3180"/>
                    </a:cubicBezTo>
                    <a:cubicBezTo>
                      <a:pt x="3832" y="3491"/>
                      <a:pt x="3258" y="4204"/>
                      <a:pt x="3258" y="4204"/>
                    </a:cubicBezTo>
                    <a:cubicBezTo>
                      <a:pt x="3211" y="4251"/>
                      <a:pt x="3180" y="4266"/>
                      <a:pt x="3134" y="4266"/>
                    </a:cubicBezTo>
                    <a:cubicBezTo>
                      <a:pt x="3103" y="4266"/>
                      <a:pt x="3056" y="4251"/>
                      <a:pt x="3041" y="4219"/>
                    </a:cubicBezTo>
                    <a:cubicBezTo>
                      <a:pt x="2979" y="4188"/>
                      <a:pt x="2963" y="4095"/>
                      <a:pt x="3025" y="4033"/>
                    </a:cubicBezTo>
                    <a:cubicBezTo>
                      <a:pt x="3041" y="4018"/>
                      <a:pt x="3599" y="3289"/>
                      <a:pt x="4049" y="2963"/>
                    </a:cubicBezTo>
                    <a:cubicBezTo>
                      <a:pt x="4074" y="2938"/>
                      <a:pt x="4101" y="2928"/>
                      <a:pt x="4129" y="2928"/>
                    </a:cubicBezTo>
                    <a:close/>
                    <a:moveTo>
                      <a:pt x="8993" y="3969"/>
                    </a:moveTo>
                    <a:cubicBezTo>
                      <a:pt x="9068" y="3969"/>
                      <a:pt x="9108" y="4026"/>
                      <a:pt x="9136" y="4095"/>
                    </a:cubicBezTo>
                    <a:cubicBezTo>
                      <a:pt x="9152" y="4173"/>
                      <a:pt x="9090" y="4251"/>
                      <a:pt x="9012" y="4266"/>
                    </a:cubicBezTo>
                    <a:cubicBezTo>
                      <a:pt x="8779" y="4297"/>
                      <a:pt x="8376" y="4499"/>
                      <a:pt x="8221" y="4561"/>
                    </a:cubicBezTo>
                    <a:cubicBezTo>
                      <a:pt x="8206" y="4576"/>
                      <a:pt x="8190" y="4576"/>
                      <a:pt x="8159" y="4576"/>
                    </a:cubicBezTo>
                    <a:cubicBezTo>
                      <a:pt x="8097" y="4576"/>
                      <a:pt x="8050" y="4561"/>
                      <a:pt x="8035" y="4499"/>
                    </a:cubicBezTo>
                    <a:cubicBezTo>
                      <a:pt x="7988" y="4421"/>
                      <a:pt x="8004" y="4344"/>
                      <a:pt x="8081" y="4297"/>
                    </a:cubicBezTo>
                    <a:cubicBezTo>
                      <a:pt x="8112" y="4297"/>
                      <a:pt x="8624" y="4033"/>
                      <a:pt x="8966" y="3971"/>
                    </a:cubicBezTo>
                    <a:cubicBezTo>
                      <a:pt x="8975" y="3970"/>
                      <a:pt x="8984" y="3969"/>
                      <a:pt x="8993" y="3969"/>
                    </a:cubicBezTo>
                    <a:close/>
                    <a:moveTo>
                      <a:pt x="9524" y="4452"/>
                    </a:moveTo>
                    <a:cubicBezTo>
                      <a:pt x="9601" y="4452"/>
                      <a:pt x="9679" y="4514"/>
                      <a:pt x="9694" y="4592"/>
                    </a:cubicBezTo>
                    <a:cubicBezTo>
                      <a:pt x="9710" y="4685"/>
                      <a:pt x="9648" y="4747"/>
                      <a:pt x="9586" y="4762"/>
                    </a:cubicBezTo>
                    <a:cubicBezTo>
                      <a:pt x="9400" y="4809"/>
                      <a:pt x="9229" y="4840"/>
                      <a:pt x="9074" y="4902"/>
                    </a:cubicBezTo>
                    <a:lnTo>
                      <a:pt x="9012" y="4902"/>
                    </a:lnTo>
                    <a:cubicBezTo>
                      <a:pt x="8950" y="4902"/>
                      <a:pt x="8903" y="4871"/>
                      <a:pt x="8872" y="4809"/>
                    </a:cubicBezTo>
                    <a:cubicBezTo>
                      <a:pt x="8841" y="4731"/>
                      <a:pt x="8872" y="4638"/>
                      <a:pt x="8950" y="4607"/>
                    </a:cubicBezTo>
                    <a:cubicBezTo>
                      <a:pt x="9136" y="4530"/>
                      <a:pt x="9322" y="4499"/>
                      <a:pt x="9524" y="4452"/>
                    </a:cubicBezTo>
                    <a:close/>
                    <a:moveTo>
                      <a:pt x="4251" y="3957"/>
                    </a:moveTo>
                    <a:cubicBezTo>
                      <a:pt x="4286" y="3957"/>
                      <a:pt x="4325" y="3970"/>
                      <a:pt x="4359" y="3987"/>
                    </a:cubicBezTo>
                    <a:cubicBezTo>
                      <a:pt x="4406" y="4064"/>
                      <a:pt x="4406" y="4142"/>
                      <a:pt x="4344" y="4204"/>
                    </a:cubicBezTo>
                    <a:cubicBezTo>
                      <a:pt x="4096" y="4437"/>
                      <a:pt x="3553" y="4979"/>
                      <a:pt x="3553" y="4979"/>
                    </a:cubicBezTo>
                    <a:cubicBezTo>
                      <a:pt x="3522" y="4995"/>
                      <a:pt x="3491" y="5026"/>
                      <a:pt x="3444" y="5026"/>
                    </a:cubicBezTo>
                    <a:cubicBezTo>
                      <a:pt x="3413" y="5026"/>
                      <a:pt x="3382" y="4995"/>
                      <a:pt x="3351" y="4979"/>
                    </a:cubicBezTo>
                    <a:cubicBezTo>
                      <a:pt x="3289" y="4917"/>
                      <a:pt x="3289" y="4824"/>
                      <a:pt x="3351" y="4762"/>
                    </a:cubicBezTo>
                    <a:cubicBezTo>
                      <a:pt x="3367" y="4747"/>
                      <a:pt x="3894" y="4219"/>
                      <a:pt x="4173" y="3987"/>
                    </a:cubicBezTo>
                    <a:cubicBezTo>
                      <a:pt x="4194" y="3966"/>
                      <a:pt x="4221" y="3957"/>
                      <a:pt x="4251" y="3957"/>
                    </a:cubicBezTo>
                    <a:close/>
                    <a:moveTo>
                      <a:pt x="2591" y="4557"/>
                    </a:moveTo>
                    <a:cubicBezTo>
                      <a:pt x="2621" y="4557"/>
                      <a:pt x="2650" y="4567"/>
                      <a:pt x="2669" y="4592"/>
                    </a:cubicBezTo>
                    <a:cubicBezTo>
                      <a:pt x="2731" y="4654"/>
                      <a:pt x="2746" y="4747"/>
                      <a:pt x="2700" y="4809"/>
                    </a:cubicBezTo>
                    <a:cubicBezTo>
                      <a:pt x="2358" y="5197"/>
                      <a:pt x="1971" y="5848"/>
                      <a:pt x="1971" y="5848"/>
                    </a:cubicBezTo>
                    <a:cubicBezTo>
                      <a:pt x="1955" y="5910"/>
                      <a:pt x="1924" y="5926"/>
                      <a:pt x="1862" y="5926"/>
                    </a:cubicBezTo>
                    <a:cubicBezTo>
                      <a:pt x="1816" y="5926"/>
                      <a:pt x="1800" y="5926"/>
                      <a:pt x="1785" y="5910"/>
                    </a:cubicBezTo>
                    <a:cubicBezTo>
                      <a:pt x="1723" y="5848"/>
                      <a:pt x="1692" y="5770"/>
                      <a:pt x="1707" y="5693"/>
                    </a:cubicBezTo>
                    <a:cubicBezTo>
                      <a:pt x="1723" y="5677"/>
                      <a:pt x="2110" y="5026"/>
                      <a:pt x="2467" y="4607"/>
                    </a:cubicBezTo>
                    <a:cubicBezTo>
                      <a:pt x="2495" y="4579"/>
                      <a:pt x="2545" y="4557"/>
                      <a:pt x="2591" y="4557"/>
                    </a:cubicBezTo>
                    <a:close/>
                    <a:moveTo>
                      <a:pt x="5197" y="5808"/>
                    </a:moveTo>
                    <a:cubicBezTo>
                      <a:pt x="5232" y="5808"/>
                      <a:pt x="5264" y="5815"/>
                      <a:pt x="5290" y="5832"/>
                    </a:cubicBezTo>
                    <a:cubicBezTo>
                      <a:pt x="5352" y="5879"/>
                      <a:pt x="5383" y="5926"/>
                      <a:pt x="5414" y="5972"/>
                    </a:cubicBezTo>
                    <a:cubicBezTo>
                      <a:pt x="5429" y="6034"/>
                      <a:pt x="5414" y="6112"/>
                      <a:pt x="5367" y="6158"/>
                    </a:cubicBezTo>
                    <a:cubicBezTo>
                      <a:pt x="5321" y="6220"/>
                      <a:pt x="5228" y="6267"/>
                      <a:pt x="5150" y="6267"/>
                    </a:cubicBezTo>
                    <a:cubicBezTo>
                      <a:pt x="5104" y="6267"/>
                      <a:pt x="5042" y="6236"/>
                      <a:pt x="4995" y="6220"/>
                    </a:cubicBezTo>
                    <a:cubicBezTo>
                      <a:pt x="4949" y="6189"/>
                      <a:pt x="4902" y="6112"/>
                      <a:pt x="4902" y="6050"/>
                    </a:cubicBezTo>
                    <a:cubicBezTo>
                      <a:pt x="4902" y="6003"/>
                      <a:pt x="4902" y="5972"/>
                      <a:pt x="4949" y="5926"/>
                    </a:cubicBezTo>
                    <a:cubicBezTo>
                      <a:pt x="5004" y="5858"/>
                      <a:pt x="5109" y="5808"/>
                      <a:pt x="5197" y="5808"/>
                    </a:cubicBezTo>
                    <a:close/>
                    <a:moveTo>
                      <a:pt x="1509" y="6332"/>
                    </a:moveTo>
                    <a:cubicBezTo>
                      <a:pt x="1595" y="6332"/>
                      <a:pt x="1685" y="6374"/>
                      <a:pt x="1738" y="6437"/>
                    </a:cubicBezTo>
                    <a:cubicBezTo>
                      <a:pt x="1816" y="6530"/>
                      <a:pt x="1800" y="6701"/>
                      <a:pt x="1692" y="6779"/>
                    </a:cubicBezTo>
                    <a:lnTo>
                      <a:pt x="1614" y="6779"/>
                    </a:lnTo>
                    <a:cubicBezTo>
                      <a:pt x="1505" y="6779"/>
                      <a:pt x="1428" y="6748"/>
                      <a:pt x="1381" y="6670"/>
                    </a:cubicBezTo>
                    <a:cubicBezTo>
                      <a:pt x="1319" y="6577"/>
                      <a:pt x="1319" y="6453"/>
                      <a:pt x="1381" y="6375"/>
                    </a:cubicBezTo>
                    <a:lnTo>
                      <a:pt x="1397" y="6360"/>
                    </a:lnTo>
                    <a:cubicBezTo>
                      <a:pt x="1431" y="6340"/>
                      <a:pt x="1470" y="6332"/>
                      <a:pt x="1509" y="6332"/>
                    </a:cubicBezTo>
                    <a:close/>
                    <a:moveTo>
                      <a:pt x="2653" y="6701"/>
                    </a:moveTo>
                    <a:lnTo>
                      <a:pt x="2653" y="6748"/>
                    </a:lnTo>
                    <a:cubicBezTo>
                      <a:pt x="2669" y="6825"/>
                      <a:pt x="2669" y="6872"/>
                      <a:pt x="2653" y="6949"/>
                    </a:cubicBezTo>
                    <a:cubicBezTo>
                      <a:pt x="2622" y="7011"/>
                      <a:pt x="2560" y="7073"/>
                      <a:pt x="2483" y="7073"/>
                    </a:cubicBezTo>
                    <a:lnTo>
                      <a:pt x="2436" y="7073"/>
                    </a:lnTo>
                    <a:cubicBezTo>
                      <a:pt x="2343" y="7058"/>
                      <a:pt x="2312" y="6949"/>
                      <a:pt x="2327" y="6872"/>
                    </a:cubicBezTo>
                    <a:cubicBezTo>
                      <a:pt x="2343" y="6825"/>
                      <a:pt x="2358" y="6779"/>
                      <a:pt x="2420" y="6732"/>
                    </a:cubicBezTo>
                    <a:lnTo>
                      <a:pt x="2436" y="6701"/>
                    </a:lnTo>
                    <a:close/>
                    <a:moveTo>
                      <a:pt x="7191" y="6760"/>
                    </a:moveTo>
                    <a:cubicBezTo>
                      <a:pt x="7252" y="6760"/>
                      <a:pt x="7314" y="6776"/>
                      <a:pt x="7368" y="6810"/>
                    </a:cubicBezTo>
                    <a:lnTo>
                      <a:pt x="7384" y="6825"/>
                    </a:lnTo>
                    <a:lnTo>
                      <a:pt x="7384" y="6841"/>
                    </a:lnTo>
                    <a:cubicBezTo>
                      <a:pt x="7415" y="6965"/>
                      <a:pt x="7368" y="7073"/>
                      <a:pt x="7259" y="7151"/>
                    </a:cubicBezTo>
                    <a:cubicBezTo>
                      <a:pt x="7151" y="7213"/>
                      <a:pt x="7042" y="7228"/>
                      <a:pt x="6934" y="7244"/>
                    </a:cubicBezTo>
                    <a:lnTo>
                      <a:pt x="6903" y="7244"/>
                    </a:lnTo>
                    <a:lnTo>
                      <a:pt x="6887" y="7213"/>
                    </a:lnTo>
                    <a:cubicBezTo>
                      <a:pt x="6825" y="7073"/>
                      <a:pt x="6856" y="6918"/>
                      <a:pt x="6980" y="6841"/>
                    </a:cubicBezTo>
                    <a:cubicBezTo>
                      <a:pt x="7033" y="6788"/>
                      <a:pt x="7111" y="6760"/>
                      <a:pt x="7191" y="6760"/>
                    </a:cubicBezTo>
                    <a:close/>
                    <a:moveTo>
                      <a:pt x="1893" y="7709"/>
                    </a:moveTo>
                    <a:cubicBezTo>
                      <a:pt x="1971" y="7709"/>
                      <a:pt x="2033" y="7725"/>
                      <a:pt x="2079" y="7771"/>
                    </a:cubicBezTo>
                    <a:cubicBezTo>
                      <a:pt x="2110" y="7818"/>
                      <a:pt x="2126" y="7864"/>
                      <a:pt x="2126" y="7911"/>
                    </a:cubicBezTo>
                    <a:cubicBezTo>
                      <a:pt x="2126" y="8004"/>
                      <a:pt x="2033" y="8081"/>
                      <a:pt x="1940" y="8097"/>
                    </a:cubicBezTo>
                    <a:lnTo>
                      <a:pt x="1878" y="8097"/>
                    </a:lnTo>
                    <a:cubicBezTo>
                      <a:pt x="1800" y="8097"/>
                      <a:pt x="1754" y="8081"/>
                      <a:pt x="1692" y="8066"/>
                    </a:cubicBezTo>
                    <a:lnTo>
                      <a:pt x="1645" y="8050"/>
                    </a:lnTo>
                    <a:lnTo>
                      <a:pt x="1692" y="7756"/>
                    </a:lnTo>
                    <a:lnTo>
                      <a:pt x="1723" y="7756"/>
                    </a:lnTo>
                    <a:cubicBezTo>
                      <a:pt x="1785" y="7740"/>
                      <a:pt x="1847" y="7709"/>
                      <a:pt x="1893" y="7709"/>
                    </a:cubicBezTo>
                    <a:close/>
                    <a:moveTo>
                      <a:pt x="766" y="9671"/>
                    </a:moveTo>
                    <a:cubicBezTo>
                      <a:pt x="780" y="9671"/>
                      <a:pt x="794" y="9673"/>
                      <a:pt x="807" y="9679"/>
                    </a:cubicBezTo>
                    <a:cubicBezTo>
                      <a:pt x="885" y="9694"/>
                      <a:pt x="947" y="9772"/>
                      <a:pt x="932" y="9849"/>
                    </a:cubicBezTo>
                    <a:cubicBezTo>
                      <a:pt x="932" y="9849"/>
                      <a:pt x="807" y="10578"/>
                      <a:pt x="870" y="11075"/>
                    </a:cubicBezTo>
                    <a:cubicBezTo>
                      <a:pt x="885" y="11152"/>
                      <a:pt x="839" y="11230"/>
                      <a:pt x="761" y="11230"/>
                    </a:cubicBezTo>
                    <a:cubicBezTo>
                      <a:pt x="652" y="11230"/>
                      <a:pt x="606" y="11168"/>
                      <a:pt x="575" y="11090"/>
                    </a:cubicBezTo>
                    <a:cubicBezTo>
                      <a:pt x="497" y="10563"/>
                      <a:pt x="637" y="9834"/>
                      <a:pt x="637" y="9787"/>
                    </a:cubicBezTo>
                    <a:cubicBezTo>
                      <a:pt x="650" y="9724"/>
                      <a:pt x="704" y="9671"/>
                      <a:pt x="766" y="9671"/>
                    </a:cubicBezTo>
                    <a:close/>
                    <a:moveTo>
                      <a:pt x="6608" y="11106"/>
                    </a:moveTo>
                    <a:lnTo>
                      <a:pt x="6841" y="11168"/>
                    </a:lnTo>
                    <a:cubicBezTo>
                      <a:pt x="6918" y="11168"/>
                      <a:pt x="6965" y="11230"/>
                      <a:pt x="6934" y="11307"/>
                    </a:cubicBezTo>
                    <a:cubicBezTo>
                      <a:pt x="6934" y="11385"/>
                      <a:pt x="6918" y="11431"/>
                      <a:pt x="6903" y="11509"/>
                    </a:cubicBezTo>
                    <a:lnTo>
                      <a:pt x="6887" y="11556"/>
                    </a:lnTo>
                    <a:lnTo>
                      <a:pt x="6655" y="11478"/>
                    </a:lnTo>
                    <a:cubicBezTo>
                      <a:pt x="6608" y="11462"/>
                      <a:pt x="6577" y="11431"/>
                      <a:pt x="6531" y="11400"/>
                    </a:cubicBezTo>
                    <a:cubicBezTo>
                      <a:pt x="6515" y="11354"/>
                      <a:pt x="6468" y="11261"/>
                      <a:pt x="6593" y="11121"/>
                    </a:cubicBezTo>
                    <a:lnTo>
                      <a:pt x="6608" y="11106"/>
                    </a:lnTo>
                    <a:close/>
                    <a:moveTo>
                      <a:pt x="1893" y="10578"/>
                    </a:moveTo>
                    <a:cubicBezTo>
                      <a:pt x="1971" y="10578"/>
                      <a:pt x="2033" y="10656"/>
                      <a:pt x="2033" y="10734"/>
                    </a:cubicBezTo>
                    <a:cubicBezTo>
                      <a:pt x="2033" y="10734"/>
                      <a:pt x="2002" y="11168"/>
                      <a:pt x="2110" y="11416"/>
                    </a:cubicBezTo>
                    <a:cubicBezTo>
                      <a:pt x="2126" y="11493"/>
                      <a:pt x="2110" y="11587"/>
                      <a:pt x="2033" y="11618"/>
                    </a:cubicBezTo>
                    <a:cubicBezTo>
                      <a:pt x="2017" y="11633"/>
                      <a:pt x="2002" y="11633"/>
                      <a:pt x="1971" y="11633"/>
                    </a:cubicBezTo>
                    <a:cubicBezTo>
                      <a:pt x="1924" y="11633"/>
                      <a:pt x="1862" y="11618"/>
                      <a:pt x="1847" y="11556"/>
                    </a:cubicBezTo>
                    <a:cubicBezTo>
                      <a:pt x="1707" y="11230"/>
                      <a:pt x="1738" y="10734"/>
                      <a:pt x="1738" y="10718"/>
                    </a:cubicBezTo>
                    <a:cubicBezTo>
                      <a:pt x="1738" y="10640"/>
                      <a:pt x="1831" y="10578"/>
                      <a:pt x="1893" y="10578"/>
                    </a:cubicBezTo>
                    <a:close/>
                    <a:moveTo>
                      <a:pt x="3001" y="13151"/>
                    </a:moveTo>
                    <a:cubicBezTo>
                      <a:pt x="3038" y="13151"/>
                      <a:pt x="3074" y="13161"/>
                      <a:pt x="3103" y="13184"/>
                    </a:cubicBezTo>
                    <a:lnTo>
                      <a:pt x="3118" y="13200"/>
                    </a:lnTo>
                    <a:lnTo>
                      <a:pt x="3118" y="13215"/>
                    </a:lnTo>
                    <a:cubicBezTo>
                      <a:pt x="3134" y="13293"/>
                      <a:pt x="3165" y="13370"/>
                      <a:pt x="3118" y="13448"/>
                    </a:cubicBezTo>
                    <a:cubicBezTo>
                      <a:pt x="3103" y="13510"/>
                      <a:pt x="3025" y="13556"/>
                      <a:pt x="2963" y="13556"/>
                    </a:cubicBezTo>
                    <a:cubicBezTo>
                      <a:pt x="2948" y="13556"/>
                      <a:pt x="2901" y="13556"/>
                      <a:pt x="2886" y="13525"/>
                    </a:cubicBezTo>
                    <a:cubicBezTo>
                      <a:pt x="2824" y="13432"/>
                      <a:pt x="2808" y="13339"/>
                      <a:pt x="2855" y="13231"/>
                    </a:cubicBezTo>
                    <a:cubicBezTo>
                      <a:pt x="2874" y="13181"/>
                      <a:pt x="2938" y="13151"/>
                      <a:pt x="3001" y="13151"/>
                    </a:cubicBezTo>
                    <a:close/>
                    <a:moveTo>
                      <a:pt x="1328" y="11801"/>
                    </a:moveTo>
                    <a:cubicBezTo>
                      <a:pt x="1345" y="11801"/>
                      <a:pt x="1363" y="11802"/>
                      <a:pt x="1381" y="11804"/>
                    </a:cubicBezTo>
                    <a:cubicBezTo>
                      <a:pt x="1536" y="11850"/>
                      <a:pt x="1629" y="11974"/>
                      <a:pt x="1692" y="12098"/>
                    </a:cubicBezTo>
                    <a:cubicBezTo>
                      <a:pt x="1893" y="12502"/>
                      <a:pt x="2017" y="12905"/>
                      <a:pt x="2079" y="13355"/>
                    </a:cubicBezTo>
                    <a:cubicBezTo>
                      <a:pt x="2110" y="13649"/>
                      <a:pt x="1955" y="13944"/>
                      <a:pt x="1692" y="14037"/>
                    </a:cubicBezTo>
                    <a:cubicBezTo>
                      <a:pt x="1645" y="14053"/>
                      <a:pt x="1583" y="14053"/>
                      <a:pt x="1552" y="14053"/>
                    </a:cubicBezTo>
                    <a:cubicBezTo>
                      <a:pt x="1381" y="14053"/>
                      <a:pt x="1242" y="13913"/>
                      <a:pt x="1118" y="13680"/>
                    </a:cubicBezTo>
                    <a:cubicBezTo>
                      <a:pt x="947" y="13277"/>
                      <a:pt x="730" y="12734"/>
                      <a:pt x="885" y="12191"/>
                    </a:cubicBezTo>
                    <a:cubicBezTo>
                      <a:pt x="943" y="11989"/>
                      <a:pt x="1095" y="11801"/>
                      <a:pt x="1328" y="11801"/>
                    </a:cubicBezTo>
                    <a:close/>
                    <a:moveTo>
                      <a:pt x="1428" y="14533"/>
                    </a:moveTo>
                    <a:lnTo>
                      <a:pt x="1723" y="14580"/>
                    </a:lnTo>
                    <a:lnTo>
                      <a:pt x="1723" y="14611"/>
                    </a:lnTo>
                    <a:cubicBezTo>
                      <a:pt x="1723" y="14673"/>
                      <a:pt x="1738" y="14750"/>
                      <a:pt x="1723" y="14813"/>
                    </a:cubicBezTo>
                    <a:cubicBezTo>
                      <a:pt x="1692" y="14890"/>
                      <a:pt x="1629" y="14952"/>
                      <a:pt x="1552" y="14952"/>
                    </a:cubicBezTo>
                    <a:lnTo>
                      <a:pt x="1536" y="14952"/>
                    </a:lnTo>
                    <a:cubicBezTo>
                      <a:pt x="1428" y="14921"/>
                      <a:pt x="1397" y="14844"/>
                      <a:pt x="1381" y="14766"/>
                    </a:cubicBezTo>
                    <a:cubicBezTo>
                      <a:pt x="1381" y="14688"/>
                      <a:pt x="1397" y="14626"/>
                      <a:pt x="1412" y="14580"/>
                    </a:cubicBezTo>
                    <a:lnTo>
                      <a:pt x="1428" y="14533"/>
                    </a:lnTo>
                    <a:close/>
                    <a:moveTo>
                      <a:pt x="2700" y="14332"/>
                    </a:moveTo>
                    <a:cubicBezTo>
                      <a:pt x="2808" y="14533"/>
                      <a:pt x="2932" y="14750"/>
                      <a:pt x="3025" y="14968"/>
                    </a:cubicBezTo>
                    <a:lnTo>
                      <a:pt x="3211" y="14533"/>
                    </a:lnTo>
                    <a:cubicBezTo>
                      <a:pt x="3246" y="14476"/>
                      <a:pt x="3298" y="14444"/>
                      <a:pt x="3354" y="14444"/>
                    </a:cubicBezTo>
                    <a:cubicBezTo>
                      <a:pt x="3373" y="14444"/>
                      <a:pt x="3393" y="14448"/>
                      <a:pt x="3413" y="14456"/>
                    </a:cubicBezTo>
                    <a:cubicBezTo>
                      <a:pt x="3491" y="14502"/>
                      <a:pt x="3522" y="14580"/>
                      <a:pt x="3491" y="14657"/>
                    </a:cubicBezTo>
                    <a:lnTo>
                      <a:pt x="3274" y="15138"/>
                    </a:lnTo>
                    <a:cubicBezTo>
                      <a:pt x="3475" y="15231"/>
                      <a:pt x="3677" y="15355"/>
                      <a:pt x="3878" y="15448"/>
                    </a:cubicBezTo>
                    <a:cubicBezTo>
                      <a:pt x="3940" y="15495"/>
                      <a:pt x="3971" y="15573"/>
                      <a:pt x="3971" y="15666"/>
                    </a:cubicBezTo>
                    <a:cubicBezTo>
                      <a:pt x="3940" y="15728"/>
                      <a:pt x="3894" y="15743"/>
                      <a:pt x="3832" y="15743"/>
                    </a:cubicBezTo>
                    <a:cubicBezTo>
                      <a:pt x="3801" y="15743"/>
                      <a:pt x="3785" y="15743"/>
                      <a:pt x="3754" y="15728"/>
                    </a:cubicBezTo>
                    <a:cubicBezTo>
                      <a:pt x="3599" y="15650"/>
                      <a:pt x="3429" y="15541"/>
                      <a:pt x="3258" y="15464"/>
                    </a:cubicBezTo>
                    <a:lnTo>
                      <a:pt x="3258" y="15464"/>
                    </a:lnTo>
                    <a:cubicBezTo>
                      <a:pt x="3351" y="15697"/>
                      <a:pt x="3429" y="15929"/>
                      <a:pt x="3506" y="16162"/>
                    </a:cubicBezTo>
                    <a:lnTo>
                      <a:pt x="3242" y="16239"/>
                    </a:lnTo>
                    <a:cubicBezTo>
                      <a:pt x="3180" y="16069"/>
                      <a:pt x="3103" y="15898"/>
                      <a:pt x="3041" y="15728"/>
                    </a:cubicBezTo>
                    <a:lnTo>
                      <a:pt x="2932" y="15976"/>
                    </a:lnTo>
                    <a:cubicBezTo>
                      <a:pt x="2901" y="16007"/>
                      <a:pt x="2855" y="16053"/>
                      <a:pt x="2793" y="16053"/>
                    </a:cubicBezTo>
                    <a:cubicBezTo>
                      <a:pt x="2777" y="16053"/>
                      <a:pt x="2746" y="16038"/>
                      <a:pt x="2731" y="16038"/>
                    </a:cubicBezTo>
                    <a:cubicBezTo>
                      <a:pt x="2653" y="15991"/>
                      <a:pt x="2622" y="15914"/>
                      <a:pt x="2653" y="15836"/>
                    </a:cubicBezTo>
                    <a:lnTo>
                      <a:pt x="2886" y="15309"/>
                    </a:lnTo>
                    <a:cubicBezTo>
                      <a:pt x="2870" y="15293"/>
                      <a:pt x="2870" y="15262"/>
                      <a:pt x="2855" y="15231"/>
                    </a:cubicBezTo>
                    <a:cubicBezTo>
                      <a:pt x="2653" y="15154"/>
                      <a:pt x="2483" y="15061"/>
                      <a:pt x="2312" y="14983"/>
                    </a:cubicBezTo>
                    <a:cubicBezTo>
                      <a:pt x="2234" y="14952"/>
                      <a:pt x="2188" y="14875"/>
                      <a:pt x="2234" y="14797"/>
                    </a:cubicBezTo>
                    <a:cubicBezTo>
                      <a:pt x="2257" y="14741"/>
                      <a:pt x="2304" y="14701"/>
                      <a:pt x="2357" y="14701"/>
                    </a:cubicBezTo>
                    <a:cubicBezTo>
                      <a:pt x="2378" y="14701"/>
                      <a:pt x="2399" y="14707"/>
                      <a:pt x="2420" y="14719"/>
                    </a:cubicBezTo>
                    <a:cubicBezTo>
                      <a:pt x="2483" y="14735"/>
                      <a:pt x="2560" y="14766"/>
                      <a:pt x="2638" y="14813"/>
                    </a:cubicBezTo>
                    <a:cubicBezTo>
                      <a:pt x="2560" y="14688"/>
                      <a:pt x="2498" y="14580"/>
                      <a:pt x="2436" y="14456"/>
                    </a:cubicBezTo>
                    <a:lnTo>
                      <a:pt x="2700" y="14332"/>
                    </a:lnTo>
                    <a:close/>
                    <a:moveTo>
                      <a:pt x="4716" y="16441"/>
                    </a:moveTo>
                    <a:cubicBezTo>
                      <a:pt x="4762" y="16441"/>
                      <a:pt x="4824" y="16457"/>
                      <a:pt x="4871" y="16519"/>
                    </a:cubicBezTo>
                    <a:cubicBezTo>
                      <a:pt x="4902" y="16581"/>
                      <a:pt x="4933" y="16627"/>
                      <a:pt x="4902" y="16689"/>
                    </a:cubicBezTo>
                    <a:cubicBezTo>
                      <a:pt x="4887" y="16751"/>
                      <a:pt x="4824" y="16782"/>
                      <a:pt x="4762" y="16813"/>
                    </a:cubicBezTo>
                    <a:lnTo>
                      <a:pt x="4716" y="16813"/>
                    </a:lnTo>
                    <a:cubicBezTo>
                      <a:pt x="4669" y="16813"/>
                      <a:pt x="4638" y="16782"/>
                      <a:pt x="4592" y="16767"/>
                    </a:cubicBezTo>
                    <a:cubicBezTo>
                      <a:pt x="4561" y="16736"/>
                      <a:pt x="4514" y="16658"/>
                      <a:pt x="4530" y="16596"/>
                    </a:cubicBezTo>
                    <a:cubicBezTo>
                      <a:pt x="4561" y="16519"/>
                      <a:pt x="4592" y="16472"/>
                      <a:pt x="4654" y="16472"/>
                    </a:cubicBezTo>
                    <a:lnTo>
                      <a:pt x="4669" y="16519"/>
                    </a:lnTo>
                    <a:lnTo>
                      <a:pt x="4716" y="16503"/>
                    </a:lnTo>
                    <a:lnTo>
                      <a:pt x="4716" y="16441"/>
                    </a:lnTo>
                    <a:close/>
                    <a:moveTo>
                      <a:pt x="3066" y="16664"/>
                    </a:moveTo>
                    <a:cubicBezTo>
                      <a:pt x="3098" y="16664"/>
                      <a:pt x="3132" y="16669"/>
                      <a:pt x="3165" y="16689"/>
                    </a:cubicBezTo>
                    <a:cubicBezTo>
                      <a:pt x="3242" y="16736"/>
                      <a:pt x="3320" y="16813"/>
                      <a:pt x="3289" y="16906"/>
                    </a:cubicBezTo>
                    <a:cubicBezTo>
                      <a:pt x="3274" y="16968"/>
                      <a:pt x="3258" y="16999"/>
                      <a:pt x="3211" y="17046"/>
                    </a:cubicBezTo>
                    <a:cubicBezTo>
                      <a:pt x="3180" y="17061"/>
                      <a:pt x="3134" y="17077"/>
                      <a:pt x="3103" y="17077"/>
                    </a:cubicBezTo>
                    <a:cubicBezTo>
                      <a:pt x="3056" y="17077"/>
                      <a:pt x="3041" y="17061"/>
                      <a:pt x="3025" y="17061"/>
                    </a:cubicBezTo>
                    <a:cubicBezTo>
                      <a:pt x="2932" y="17015"/>
                      <a:pt x="2855" y="16922"/>
                      <a:pt x="2870" y="16829"/>
                    </a:cubicBezTo>
                    <a:lnTo>
                      <a:pt x="2901" y="16829"/>
                    </a:lnTo>
                    <a:cubicBezTo>
                      <a:pt x="2886" y="16767"/>
                      <a:pt x="2901" y="16736"/>
                      <a:pt x="2901" y="16705"/>
                    </a:cubicBezTo>
                    <a:lnTo>
                      <a:pt x="2901" y="16674"/>
                    </a:lnTo>
                    <a:lnTo>
                      <a:pt x="2948" y="16674"/>
                    </a:lnTo>
                    <a:cubicBezTo>
                      <a:pt x="2983" y="16674"/>
                      <a:pt x="3024" y="16664"/>
                      <a:pt x="3066" y="16664"/>
                    </a:cubicBezTo>
                    <a:close/>
                    <a:moveTo>
                      <a:pt x="6360" y="17899"/>
                    </a:moveTo>
                    <a:lnTo>
                      <a:pt x="6360" y="17930"/>
                    </a:ln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360" y="17899"/>
                    </a:lnTo>
                    <a:close/>
                    <a:moveTo>
                      <a:pt x="7543" y="17427"/>
                    </a:moveTo>
                    <a:cubicBezTo>
                      <a:pt x="7566" y="17427"/>
                      <a:pt x="7591" y="17434"/>
                      <a:pt x="7616" y="17449"/>
                    </a:cubicBezTo>
                    <a:cubicBezTo>
                      <a:pt x="7616" y="17449"/>
                      <a:pt x="8066" y="17682"/>
                      <a:pt x="8299" y="17821"/>
                    </a:cubicBezTo>
                    <a:cubicBezTo>
                      <a:pt x="8376" y="17852"/>
                      <a:pt x="8423" y="17930"/>
                      <a:pt x="8376" y="18008"/>
                    </a:cubicBezTo>
                    <a:cubicBezTo>
                      <a:pt x="8345" y="18054"/>
                      <a:pt x="8299" y="18085"/>
                      <a:pt x="8237" y="18085"/>
                    </a:cubicBezTo>
                    <a:cubicBezTo>
                      <a:pt x="8221" y="18085"/>
                      <a:pt x="8206" y="18070"/>
                      <a:pt x="8190" y="18070"/>
                    </a:cubicBezTo>
                    <a:cubicBezTo>
                      <a:pt x="7942" y="17945"/>
                      <a:pt x="7508" y="17713"/>
                      <a:pt x="7477" y="17697"/>
                    </a:cubicBezTo>
                    <a:cubicBezTo>
                      <a:pt x="7399" y="17666"/>
                      <a:pt x="7384" y="17589"/>
                      <a:pt x="7430" y="17511"/>
                    </a:cubicBezTo>
                    <a:cubicBezTo>
                      <a:pt x="7451" y="17459"/>
                      <a:pt x="7494" y="17427"/>
                      <a:pt x="7543" y="17427"/>
                    </a:cubicBezTo>
                    <a:close/>
                    <a:moveTo>
                      <a:pt x="6334" y="17862"/>
                    </a:moveTo>
                    <a:cubicBezTo>
                      <a:pt x="6347" y="17862"/>
                      <a:pt x="6361" y="17864"/>
                      <a:pt x="6375" y="17868"/>
                    </a:cubicBezTo>
                    <a:lnTo>
                      <a:pt x="6367" y="17900"/>
                    </a:lnTo>
                    <a:lnTo>
                      <a:pt x="6367" y="17900"/>
                    </a:lnTo>
                    <a:lnTo>
                      <a:pt x="6562" y="17930"/>
                    </a:lnTo>
                    <a:lnTo>
                      <a:pt x="6500" y="18225"/>
                    </a:lnTo>
                    <a:lnTo>
                      <a:pt x="6484" y="18240"/>
                    </a:lnTo>
                    <a:cubicBezTo>
                      <a:pt x="6453" y="18256"/>
                      <a:pt x="6437" y="18256"/>
                      <a:pt x="6406" y="18256"/>
                    </a:cubicBezTo>
                    <a:cubicBezTo>
                      <a:pt x="6313" y="18256"/>
                      <a:pt x="6220" y="18209"/>
                      <a:pt x="6189" y="18132"/>
                    </a:cubicBezTo>
                    <a:cubicBezTo>
                      <a:pt x="6158" y="18070"/>
                      <a:pt x="6189" y="17992"/>
                      <a:pt x="6220" y="17930"/>
                    </a:cubicBezTo>
                    <a:cubicBezTo>
                      <a:pt x="6256" y="17883"/>
                      <a:pt x="6291" y="17862"/>
                      <a:pt x="6334" y="17862"/>
                    </a:cubicBezTo>
                    <a:close/>
                    <a:moveTo>
                      <a:pt x="5096" y="17886"/>
                    </a:moveTo>
                    <a:cubicBezTo>
                      <a:pt x="5167" y="17886"/>
                      <a:pt x="5232" y="17928"/>
                      <a:pt x="5274" y="17992"/>
                    </a:cubicBezTo>
                    <a:cubicBezTo>
                      <a:pt x="5305" y="18054"/>
                      <a:pt x="5305" y="18085"/>
                      <a:pt x="5290" y="18147"/>
                    </a:cubicBezTo>
                    <a:cubicBezTo>
                      <a:pt x="5274" y="18209"/>
                      <a:pt x="5228" y="18240"/>
                      <a:pt x="5197" y="18256"/>
                    </a:cubicBezTo>
                    <a:cubicBezTo>
                      <a:pt x="5181" y="18287"/>
                      <a:pt x="5150" y="18287"/>
                      <a:pt x="5119" y="18287"/>
                    </a:cubicBezTo>
                    <a:cubicBezTo>
                      <a:pt x="5042" y="18287"/>
                      <a:pt x="4964" y="18240"/>
                      <a:pt x="4918" y="18178"/>
                    </a:cubicBezTo>
                    <a:cubicBezTo>
                      <a:pt x="4887" y="18085"/>
                      <a:pt x="4902" y="17976"/>
                      <a:pt x="4995" y="17914"/>
                    </a:cubicBezTo>
                    <a:cubicBezTo>
                      <a:pt x="5029" y="17895"/>
                      <a:pt x="5063" y="17886"/>
                      <a:pt x="5096" y="17886"/>
                    </a:cubicBezTo>
                    <a:close/>
                    <a:moveTo>
                      <a:pt x="4401" y="18331"/>
                    </a:moveTo>
                    <a:cubicBezTo>
                      <a:pt x="4467" y="18331"/>
                      <a:pt x="4537" y="18362"/>
                      <a:pt x="4576" y="18411"/>
                    </a:cubicBezTo>
                    <a:cubicBezTo>
                      <a:pt x="4592" y="18473"/>
                      <a:pt x="4607" y="18519"/>
                      <a:pt x="4592" y="18566"/>
                    </a:cubicBezTo>
                    <a:cubicBezTo>
                      <a:pt x="4576" y="18643"/>
                      <a:pt x="4499" y="18705"/>
                      <a:pt x="4406" y="18705"/>
                    </a:cubicBezTo>
                    <a:cubicBezTo>
                      <a:pt x="4359" y="18705"/>
                      <a:pt x="4328" y="18690"/>
                      <a:pt x="4297" y="18674"/>
                    </a:cubicBezTo>
                    <a:cubicBezTo>
                      <a:pt x="4266" y="18628"/>
                      <a:pt x="4220" y="18566"/>
                      <a:pt x="4220" y="18519"/>
                    </a:cubicBezTo>
                    <a:cubicBezTo>
                      <a:pt x="4220" y="18457"/>
                      <a:pt x="4266" y="18395"/>
                      <a:pt x="4297" y="18364"/>
                    </a:cubicBezTo>
                    <a:cubicBezTo>
                      <a:pt x="4326" y="18341"/>
                      <a:pt x="4362" y="18331"/>
                      <a:pt x="4401" y="18331"/>
                    </a:cubicBezTo>
                    <a:close/>
                    <a:moveTo>
                      <a:pt x="6694" y="18803"/>
                    </a:moveTo>
                    <a:cubicBezTo>
                      <a:pt x="6721" y="18803"/>
                      <a:pt x="6750" y="18812"/>
                      <a:pt x="6779" y="18830"/>
                    </a:cubicBezTo>
                    <a:cubicBezTo>
                      <a:pt x="6779" y="18830"/>
                      <a:pt x="7461" y="19186"/>
                      <a:pt x="7833" y="19295"/>
                    </a:cubicBezTo>
                    <a:cubicBezTo>
                      <a:pt x="7911" y="19310"/>
                      <a:pt x="7973" y="19388"/>
                      <a:pt x="7942" y="19465"/>
                    </a:cubicBezTo>
                    <a:cubicBezTo>
                      <a:pt x="7926" y="19543"/>
                      <a:pt x="7864" y="19574"/>
                      <a:pt x="7818" y="19574"/>
                    </a:cubicBezTo>
                    <a:lnTo>
                      <a:pt x="7771" y="19574"/>
                    </a:lnTo>
                    <a:cubicBezTo>
                      <a:pt x="7368" y="19465"/>
                      <a:pt x="6670" y="19093"/>
                      <a:pt x="6655" y="19078"/>
                    </a:cubicBezTo>
                    <a:cubicBezTo>
                      <a:pt x="6577" y="19031"/>
                      <a:pt x="6546" y="18954"/>
                      <a:pt x="6593" y="18876"/>
                    </a:cubicBezTo>
                    <a:cubicBezTo>
                      <a:pt x="6612" y="18828"/>
                      <a:pt x="6650" y="18803"/>
                      <a:pt x="6694" y="18803"/>
                    </a:cubicBezTo>
                    <a:close/>
                    <a:moveTo>
                      <a:pt x="5191" y="18616"/>
                    </a:moveTo>
                    <a:cubicBezTo>
                      <a:pt x="5220" y="18616"/>
                      <a:pt x="5250" y="18625"/>
                      <a:pt x="5274" y="18643"/>
                    </a:cubicBezTo>
                    <a:cubicBezTo>
                      <a:pt x="5274" y="18643"/>
                      <a:pt x="6003" y="19233"/>
                      <a:pt x="6732" y="19558"/>
                    </a:cubicBezTo>
                    <a:cubicBezTo>
                      <a:pt x="6810" y="19605"/>
                      <a:pt x="6841" y="19698"/>
                      <a:pt x="6810" y="19760"/>
                    </a:cubicBezTo>
                    <a:cubicBezTo>
                      <a:pt x="6763" y="19791"/>
                      <a:pt x="6732" y="19838"/>
                      <a:pt x="6670" y="19838"/>
                    </a:cubicBezTo>
                    <a:cubicBezTo>
                      <a:pt x="6655" y="19838"/>
                      <a:pt x="6639" y="19807"/>
                      <a:pt x="6608" y="19807"/>
                    </a:cubicBezTo>
                    <a:cubicBezTo>
                      <a:pt x="5848" y="19465"/>
                      <a:pt x="5135" y="18876"/>
                      <a:pt x="5104" y="18861"/>
                    </a:cubicBezTo>
                    <a:cubicBezTo>
                      <a:pt x="5042" y="18830"/>
                      <a:pt x="5026" y="18721"/>
                      <a:pt x="5073" y="18674"/>
                    </a:cubicBezTo>
                    <a:cubicBezTo>
                      <a:pt x="5101" y="18637"/>
                      <a:pt x="5146" y="18616"/>
                      <a:pt x="5191" y="18616"/>
                    </a:cubicBezTo>
                    <a:close/>
                    <a:moveTo>
                      <a:pt x="7568" y="20258"/>
                    </a:moveTo>
                    <a:cubicBezTo>
                      <a:pt x="7627" y="20258"/>
                      <a:pt x="7689" y="20274"/>
                      <a:pt x="7740" y="20303"/>
                    </a:cubicBezTo>
                    <a:cubicBezTo>
                      <a:pt x="7849" y="20349"/>
                      <a:pt x="7911" y="20489"/>
                      <a:pt x="7864" y="20598"/>
                    </a:cubicBezTo>
                    <a:cubicBezTo>
                      <a:pt x="7864" y="20644"/>
                      <a:pt x="7849" y="20675"/>
                      <a:pt x="7818" y="20706"/>
                    </a:cubicBezTo>
                    <a:cubicBezTo>
                      <a:pt x="7787" y="20706"/>
                      <a:pt x="7771" y="20722"/>
                      <a:pt x="7756" y="20722"/>
                    </a:cubicBezTo>
                    <a:cubicBezTo>
                      <a:pt x="7709" y="20737"/>
                      <a:pt x="7678" y="20737"/>
                      <a:pt x="7632" y="20737"/>
                    </a:cubicBezTo>
                    <a:cubicBezTo>
                      <a:pt x="7539" y="20737"/>
                      <a:pt x="7461" y="20722"/>
                      <a:pt x="7399" y="20660"/>
                    </a:cubicBezTo>
                    <a:cubicBezTo>
                      <a:pt x="7353" y="20629"/>
                      <a:pt x="7322" y="20551"/>
                      <a:pt x="7322" y="20474"/>
                    </a:cubicBezTo>
                    <a:cubicBezTo>
                      <a:pt x="7322" y="20411"/>
                      <a:pt x="7368" y="20349"/>
                      <a:pt x="7399" y="20318"/>
                    </a:cubicBezTo>
                    <a:cubicBezTo>
                      <a:pt x="7440" y="20278"/>
                      <a:pt x="7503" y="20258"/>
                      <a:pt x="7568" y="20258"/>
                    </a:cubicBezTo>
                    <a:close/>
                    <a:moveTo>
                      <a:pt x="10687" y="1"/>
                    </a:moveTo>
                    <a:cubicBezTo>
                      <a:pt x="4809" y="1"/>
                      <a:pt x="1" y="4778"/>
                      <a:pt x="1" y="10671"/>
                    </a:cubicBezTo>
                    <a:cubicBezTo>
                      <a:pt x="1" y="16565"/>
                      <a:pt x="4762" y="21342"/>
                      <a:pt x="10656" y="21342"/>
                    </a:cubicBezTo>
                    <a:lnTo>
                      <a:pt x="10656" y="20396"/>
                    </a:lnTo>
                    <a:cubicBezTo>
                      <a:pt x="10610" y="20396"/>
                      <a:pt x="10563" y="20411"/>
                      <a:pt x="10501" y="20411"/>
                    </a:cubicBezTo>
                    <a:cubicBezTo>
                      <a:pt x="10408" y="20427"/>
                      <a:pt x="10299" y="20427"/>
                      <a:pt x="10191" y="20427"/>
                    </a:cubicBezTo>
                    <a:cubicBezTo>
                      <a:pt x="9850" y="20427"/>
                      <a:pt x="9601" y="20380"/>
                      <a:pt x="9384" y="20256"/>
                    </a:cubicBezTo>
                    <a:cubicBezTo>
                      <a:pt x="9322" y="20225"/>
                      <a:pt x="9183" y="20148"/>
                      <a:pt x="9167" y="20008"/>
                    </a:cubicBezTo>
                    <a:cubicBezTo>
                      <a:pt x="9167" y="19946"/>
                      <a:pt x="9183" y="19869"/>
                      <a:pt x="9229" y="19807"/>
                    </a:cubicBezTo>
                    <a:cubicBezTo>
                      <a:pt x="9307" y="19714"/>
                      <a:pt x="9415" y="19698"/>
                      <a:pt x="9539" y="19667"/>
                    </a:cubicBezTo>
                    <a:cubicBezTo>
                      <a:pt x="9643" y="19662"/>
                      <a:pt x="9750" y="19658"/>
                      <a:pt x="9858" y="19658"/>
                    </a:cubicBezTo>
                    <a:cubicBezTo>
                      <a:pt x="10074" y="19658"/>
                      <a:pt x="10294" y="19672"/>
                      <a:pt x="10501" y="19714"/>
                    </a:cubicBezTo>
                    <a:cubicBezTo>
                      <a:pt x="10563" y="19714"/>
                      <a:pt x="10625" y="19729"/>
                      <a:pt x="10656" y="19760"/>
                    </a:cubicBezTo>
                    <a:lnTo>
                      <a:pt x="10656" y="869"/>
                    </a:lnTo>
                    <a:cubicBezTo>
                      <a:pt x="10253" y="869"/>
                      <a:pt x="9881" y="916"/>
                      <a:pt x="9881" y="916"/>
                    </a:cubicBezTo>
                    <a:cubicBezTo>
                      <a:pt x="9803" y="916"/>
                      <a:pt x="9725" y="854"/>
                      <a:pt x="9725" y="776"/>
                    </a:cubicBezTo>
                    <a:cubicBezTo>
                      <a:pt x="9725" y="699"/>
                      <a:pt x="9788" y="621"/>
                      <a:pt x="9865" y="621"/>
                    </a:cubicBezTo>
                    <a:cubicBezTo>
                      <a:pt x="9912" y="621"/>
                      <a:pt x="10268" y="575"/>
                      <a:pt x="10687" y="575"/>
                    </a:cubicBezTo>
                    <a:lnTo>
                      <a:pt x="10687" y="1"/>
                    </a:ln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1" name="Google Shape;8935;p30">
              <a:extLst>
                <a:ext uri="{FF2B5EF4-FFF2-40B4-BE49-F238E27FC236}">
                  <a16:creationId xmlns:a16="http://schemas.microsoft.com/office/drawing/2014/main" id="{A14F0412-7E37-A711-CAFE-FFF15E82D18B}"/>
                </a:ext>
              </a:extLst>
            </p:cNvPr>
            <p:cNvGrpSpPr/>
            <p:nvPr/>
          </p:nvGrpSpPr>
          <p:grpSpPr>
            <a:xfrm>
              <a:off x="3841894" y="3087685"/>
              <a:ext cx="533150" cy="533175"/>
              <a:chOff x="1658338" y="3752200"/>
              <a:chExt cx="533150" cy="533175"/>
            </a:xfrm>
          </p:grpSpPr>
          <p:sp>
            <p:nvSpPr>
              <p:cNvPr id="14776" name="Google Shape;8936;p30">
                <a:extLst>
                  <a:ext uri="{FF2B5EF4-FFF2-40B4-BE49-F238E27FC236}">
                    <a16:creationId xmlns:a16="http://schemas.microsoft.com/office/drawing/2014/main" id="{087EB081-CD44-F44E-A8BC-032784F64F70}"/>
                  </a:ext>
                </a:extLst>
              </p:cNvPr>
              <p:cNvSpPr/>
              <p:nvPr/>
            </p:nvSpPr>
            <p:spPr>
              <a:xfrm>
                <a:off x="1989063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95" y="16"/>
                    </a:cubicBezTo>
                    <a:cubicBezTo>
                      <a:pt x="807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109" y="760"/>
                      <a:pt x="202" y="776"/>
                    </a:cubicBezTo>
                    <a:cubicBezTo>
                      <a:pt x="250" y="783"/>
                      <a:pt x="298" y="786"/>
                      <a:pt x="345" y="786"/>
                    </a:cubicBezTo>
                    <a:cubicBezTo>
                      <a:pt x="743" y="786"/>
                      <a:pt x="1123" y="567"/>
                      <a:pt x="1428" y="373"/>
                    </a:cubicBezTo>
                    <a:cubicBezTo>
                      <a:pt x="1536" y="295"/>
                      <a:pt x="1598" y="233"/>
                      <a:pt x="1583" y="171"/>
                    </a:cubicBezTo>
                    <a:cubicBezTo>
                      <a:pt x="1583" y="171"/>
                      <a:pt x="1583" y="156"/>
                      <a:pt x="1567" y="156"/>
                    </a:cubicBezTo>
                    <a:cubicBezTo>
                      <a:pt x="1521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7" name="Google Shape;8937;p30">
                <a:extLst>
                  <a:ext uri="{FF2B5EF4-FFF2-40B4-BE49-F238E27FC236}">
                    <a16:creationId xmlns:a16="http://schemas.microsoft.com/office/drawing/2014/main" id="{40FCE38F-834A-2323-8F41-DAE80306858C}"/>
                  </a:ext>
                </a:extLst>
              </p:cNvPr>
              <p:cNvSpPr/>
              <p:nvPr/>
            </p:nvSpPr>
            <p:spPr>
              <a:xfrm>
                <a:off x="196386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25" y="0"/>
                      <a:pt x="32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25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93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8" name="Google Shape;8938;p30">
                <a:extLst>
                  <a:ext uri="{FF2B5EF4-FFF2-40B4-BE49-F238E27FC236}">
                    <a16:creationId xmlns:a16="http://schemas.microsoft.com/office/drawing/2014/main" id="{23B4231F-005A-C900-30FD-06DD86FEF85F}"/>
                  </a:ext>
                </a:extLst>
              </p:cNvPr>
              <p:cNvSpPr/>
              <p:nvPr/>
            </p:nvSpPr>
            <p:spPr>
              <a:xfrm>
                <a:off x="1738213" y="3778575"/>
                <a:ext cx="451725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18069" h="19232" extrusionOk="0">
                    <a:moveTo>
                      <a:pt x="8019" y="605"/>
                    </a:moveTo>
                    <a:cubicBezTo>
                      <a:pt x="8065" y="605"/>
                      <a:pt x="8096" y="605"/>
                      <a:pt x="8143" y="620"/>
                    </a:cubicBezTo>
                    <a:cubicBezTo>
                      <a:pt x="8205" y="651"/>
                      <a:pt x="8236" y="698"/>
                      <a:pt x="8251" y="760"/>
                    </a:cubicBezTo>
                    <a:cubicBezTo>
                      <a:pt x="8282" y="822"/>
                      <a:pt x="8251" y="900"/>
                      <a:pt x="8220" y="931"/>
                    </a:cubicBezTo>
                    <a:cubicBezTo>
                      <a:pt x="8174" y="993"/>
                      <a:pt x="8127" y="1008"/>
                      <a:pt x="8065" y="1008"/>
                    </a:cubicBezTo>
                    <a:cubicBezTo>
                      <a:pt x="7988" y="1008"/>
                      <a:pt x="7926" y="993"/>
                      <a:pt x="7895" y="962"/>
                    </a:cubicBezTo>
                    <a:cubicBezTo>
                      <a:pt x="7817" y="884"/>
                      <a:pt x="7817" y="729"/>
                      <a:pt x="7895" y="620"/>
                    </a:cubicBezTo>
                    <a:lnTo>
                      <a:pt x="7910" y="605"/>
                    </a:lnTo>
                    <a:close/>
                    <a:moveTo>
                      <a:pt x="6618" y="1055"/>
                    </a:moveTo>
                    <a:cubicBezTo>
                      <a:pt x="6678" y="1055"/>
                      <a:pt x="6746" y="1079"/>
                      <a:pt x="6778" y="1132"/>
                    </a:cubicBezTo>
                    <a:cubicBezTo>
                      <a:pt x="6824" y="1163"/>
                      <a:pt x="6824" y="1210"/>
                      <a:pt x="6824" y="1272"/>
                    </a:cubicBezTo>
                    <a:cubicBezTo>
                      <a:pt x="6809" y="1365"/>
                      <a:pt x="6700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68" y="1148"/>
                      <a:pt x="6514" y="1117"/>
                      <a:pt x="6545" y="1070"/>
                    </a:cubicBezTo>
                    <a:cubicBezTo>
                      <a:pt x="6565" y="1060"/>
                      <a:pt x="6591" y="1055"/>
                      <a:pt x="6618" y="1055"/>
                    </a:cubicBezTo>
                    <a:close/>
                    <a:moveTo>
                      <a:pt x="9446" y="202"/>
                    </a:moveTo>
                    <a:cubicBezTo>
                      <a:pt x="9864" y="202"/>
                      <a:pt x="10500" y="233"/>
                      <a:pt x="10965" y="620"/>
                    </a:cubicBezTo>
                    <a:cubicBezTo>
                      <a:pt x="11167" y="807"/>
                      <a:pt x="11307" y="1070"/>
                      <a:pt x="11152" y="1287"/>
                    </a:cubicBezTo>
                    <a:cubicBezTo>
                      <a:pt x="11043" y="1442"/>
                      <a:pt x="10872" y="1473"/>
                      <a:pt x="10717" y="1473"/>
                    </a:cubicBezTo>
                    <a:lnTo>
                      <a:pt x="10485" y="1473"/>
                    </a:lnTo>
                    <a:cubicBezTo>
                      <a:pt x="10081" y="1473"/>
                      <a:pt x="9678" y="1427"/>
                      <a:pt x="9259" y="1303"/>
                    </a:cubicBezTo>
                    <a:cubicBezTo>
                      <a:pt x="8934" y="1210"/>
                      <a:pt x="8717" y="931"/>
                      <a:pt x="8748" y="620"/>
                    </a:cubicBezTo>
                    <a:cubicBezTo>
                      <a:pt x="8748" y="589"/>
                      <a:pt x="8763" y="527"/>
                      <a:pt x="8779" y="465"/>
                    </a:cubicBezTo>
                    <a:cubicBezTo>
                      <a:pt x="8903" y="202"/>
                      <a:pt x="9228" y="202"/>
                      <a:pt x="9337" y="202"/>
                    </a:cubicBezTo>
                    <a:close/>
                    <a:moveTo>
                      <a:pt x="12450" y="2233"/>
                    </a:moveTo>
                    <a:cubicBezTo>
                      <a:pt x="12518" y="2233"/>
                      <a:pt x="12563" y="2254"/>
                      <a:pt x="12594" y="2295"/>
                    </a:cubicBezTo>
                    <a:cubicBezTo>
                      <a:pt x="12625" y="2326"/>
                      <a:pt x="12640" y="2373"/>
                      <a:pt x="12640" y="2404"/>
                    </a:cubicBezTo>
                    <a:cubicBezTo>
                      <a:pt x="12640" y="2466"/>
                      <a:pt x="12625" y="2528"/>
                      <a:pt x="12578" y="2559"/>
                    </a:cubicBezTo>
                    <a:cubicBezTo>
                      <a:pt x="12516" y="2606"/>
                      <a:pt x="12470" y="2637"/>
                      <a:pt x="12392" y="2637"/>
                    </a:cubicBezTo>
                    <a:cubicBezTo>
                      <a:pt x="12346" y="2637"/>
                      <a:pt x="12315" y="2621"/>
                      <a:pt x="12268" y="2606"/>
                    </a:cubicBezTo>
                    <a:lnTo>
                      <a:pt x="12253" y="2590"/>
                    </a:lnTo>
                    <a:cubicBezTo>
                      <a:pt x="12206" y="2482"/>
                      <a:pt x="12206" y="2357"/>
                      <a:pt x="12284" y="2280"/>
                    </a:cubicBezTo>
                    <a:lnTo>
                      <a:pt x="12315" y="2249"/>
                    </a:lnTo>
                    <a:lnTo>
                      <a:pt x="12330" y="2249"/>
                    </a:lnTo>
                    <a:cubicBezTo>
                      <a:pt x="12377" y="2239"/>
                      <a:pt x="12416" y="2233"/>
                      <a:pt x="12450" y="2233"/>
                    </a:cubicBezTo>
                    <a:close/>
                    <a:moveTo>
                      <a:pt x="11248" y="2434"/>
                    </a:moveTo>
                    <a:cubicBezTo>
                      <a:pt x="11289" y="2434"/>
                      <a:pt x="11326" y="2444"/>
                      <a:pt x="11353" y="2466"/>
                    </a:cubicBezTo>
                    <a:lnTo>
                      <a:pt x="11384" y="2513"/>
                    </a:lnTo>
                    <a:cubicBezTo>
                      <a:pt x="11384" y="2621"/>
                      <a:pt x="11338" y="2714"/>
                      <a:pt x="11276" y="2792"/>
                    </a:cubicBezTo>
                    <a:lnTo>
                      <a:pt x="11260" y="2823"/>
                    </a:lnTo>
                    <a:lnTo>
                      <a:pt x="11152" y="2823"/>
                    </a:lnTo>
                    <a:cubicBezTo>
                      <a:pt x="11105" y="2823"/>
                      <a:pt x="11074" y="2792"/>
                      <a:pt x="11043" y="2776"/>
                    </a:cubicBezTo>
                    <a:cubicBezTo>
                      <a:pt x="11012" y="2761"/>
                      <a:pt x="10996" y="2714"/>
                      <a:pt x="10996" y="2683"/>
                    </a:cubicBezTo>
                    <a:cubicBezTo>
                      <a:pt x="10996" y="2621"/>
                      <a:pt x="11012" y="2559"/>
                      <a:pt x="11043" y="2528"/>
                    </a:cubicBezTo>
                    <a:cubicBezTo>
                      <a:pt x="11093" y="2468"/>
                      <a:pt x="11175" y="2434"/>
                      <a:pt x="11248" y="2434"/>
                    </a:cubicBezTo>
                    <a:close/>
                    <a:moveTo>
                      <a:pt x="13511" y="1691"/>
                    </a:moveTo>
                    <a:cubicBezTo>
                      <a:pt x="13535" y="1691"/>
                      <a:pt x="13561" y="1696"/>
                      <a:pt x="13587" y="1706"/>
                    </a:cubicBezTo>
                    <a:cubicBezTo>
                      <a:pt x="13633" y="1706"/>
                      <a:pt x="14207" y="2078"/>
                      <a:pt x="14719" y="2606"/>
                    </a:cubicBezTo>
                    <a:cubicBezTo>
                      <a:pt x="14781" y="2668"/>
                      <a:pt x="14781" y="2761"/>
                      <a:pt x="14719" y="2823"/>
                    </a:cubicBezTo>
                    <a:cubicBezTo>
                      <a:pt x="14703" y="2838"/>
                      <a:pt x="14657" y="2854"/>
                      <a:pt x="14610" y="2854"/>
                    </a:cubicBezTo>
                    <a:cubicBezTo>
                      <a:pt x="14579" y="2854"/>
                      <a:pt x="14533" y="2854"/>
                      <a:pt x="14517" y="2823"/>
                    </a:cubicBezTo>
                    <a:cubicBezTo>
                      <a:pt x="14036" y="2311"/>
                      <a:pt x="13447" y="1970"/>
                      <a:pt x="13447" y="1970"/>
                    </a:cubicBezTo>
                    <a:cubicBezTo>
                      <a:pt x="13400" y="1908"/>
                      <a:pt x="13369" y="1830"/>
                      <a:pt x="13400" y="1753"/>
                    </a:cubicBezTo>
                    <a:cubicBezTo>
                      <a:pt x="13421" y="1711"/>
                      <a:pt x="13462" y="1691"/>
                      <a:pt x="13511" y="1691"/>
                    </a:cubicBezTo>
                    <a:close/>
                    <a:moveTo>
                      <a:pt x="12594" y="2931"/>
                    </a:moveTo>
                    <a:lnTo>
                      <a:pt x="12594" y="2978"/>
                    </a:lnTo>
                    <a:cubicBezTo>
                      <a:pt x="12608" y="2968"/>
                      <a:pt x="12624" y="2965"/>
                      <a:pt x="12640" y="2965"/>
                    </a:cubicBezTo>
                    <a:cubicBezTo>
                      <a:pt x="12676" y="2965"/>
                      <a:pt x="12712" y="2983"/>
                      <a:pt x="12734" y="2993"/>
                    </a:cubicBezTo>
                    <a:lnTo>
                      <a:pt x="12780" y="3024"/>
                    </a:lnTo>
                    <a:cubicBezTo>
                      <a:pt x="12811" y="3086"/>
                      <a:pt x="12796" y="3164"/>
                      <a:pt x="12734" y="3226"/>
                    </a:cubicBezTo>
                    <a:cubicBezTo>
                      <a:pt x="12703" y="3257"/>
                      <a:pt x="12640" y="3288"/>
                      <a:pt x="12594" y="3288"/>
                    </a:cubicBezTo>
                    <a:cubicBezTo>
                      <a:pt x="12563" y="3288"/>
                      <a:pt x="12547" y="3288"/>
                      <a:pt x="12516" y="3257"/>
                    </a:cubicBezTo>
                    <a:cubicBezTo>
                      <a:pt x="12470" y="3226"/>
                      <a:pt x="12423" y="3148"/>
                      <a:pt x="12439" y="3071"/>
                    </a:cubicBezTo>
                    <a:cubicBezTo>
                      <a:pt x="12470" y="2993"/>
                      <a:pt x="12516" y="2931"/>
                      <a:pt x="12594" y="2931"/>
                    </a:cubicBezTo>
                    <a:close/>
                    <a:moveTo>
                      <a:pt x="9678" y="2947"/>
                    </a:moveTo>
                    <a:cubicBezTo>
                      <a:pt x="9694" y="2947"/>
                      <a:pt x="9740" y="2978"/>
                      <a:pt x="9771" y="2978"/>
                    </a:cubicBezTo>
                    <a:lnTo>
                      <a:pt x="9787" y="2978"/>
                    </a:lnTo>
                    <a:lnTo>
                      <a:pt x="9818" y="2993"/>
                    </a:lnTo>
                    <a:cubicBezTo>
                      <a:pt x="9849" y="3055"/>
                      <a:pt x="9864" y="3133"/>
                      <a:pt x="9833" y="3211"/>
                    </a:cubicBezTo>
                    <a:cubicBezTo>
                      <a:pt x="9787" y="3257"/>
                      <a:pt x="9725" y="3304"/>
                      <a:pt x="9678" y="3319"/>
                    </a:cubicBezTo>
                    <a:cubicBezTo>
                      <a:pt x="9663" y="3327"/>
                      <a:pt x="9655" y="3331"/>
                      <a:pt x="9653" y="3331"/>
                    </a:cubicBezTo>
                    <a:cubicBezTo>
                      <a:pt x="9651" y="3331"/>
                      <a:pt x="9655" y="3327"/>
                      <a:pt x="9663" y="3319"/>
                    </a:cubicBezTo>
                    <a:cubicBezTo>
                      <a:pt x="9585" y="3319"/>
                      <a:pt x="9523" y="3273"/>
                      <a:pt x="9477" y="3195"/>
                    </a:cubicBezTo>
                    <a:cubicBezTo>
                      <a:pt x="9446" y="3148"/>
                      <a:pt x="9461" y="3086"/>
                      <a:pt x="9508" y="3024"/>
                    </a:cubicBezTo>
                    <a:cubicBezTo>
                      <a:pt x="9539" y="2978"/>
                      <a:pt x="9601" y="2947"/>
                      <a:pt x="9678" y="2947"/>
                    </a:cubicBezTo>
                    <a:close/>
                    <a:moveTo>
                      <a:pt x="5767" y="2929"/>
                    </a:moveTo>
                    <a:cubicBezTo>
                      <a:pt x="5844" y="2929"/>
                      <a:pt x="5895" y="2986"/>
                      <a:pt x="5909" y="3055"/>
                    </a:cubicBezTo>
                    <a:cubicBezTo>
                      <a:pt x="5925" y="3117"/>
                      <a:pt x="5878" y="3195"/>
                      <a:pt x="5801" y="3226"/>
                    </a:cubicBezTo>
                    <a:cubicBezTo>
                      <a:pt x="5568" y="3257"/>
                      <a:pt x="5134" y="3459"/>
                      <a:pt x="4994" y="3536"/>
                    </a:cubicBezTo>
                    <a:cubicBezTo>
                      <a:pt x="4979" y="3552"/>
                      <a:pt x="4963" y="3552"/>
                      <a:pt x="4948" y="3552"/>
                    </a:cubicBezTo>
                    <a:cubicBezTo>
                      <a:pt x="4886" y="3552"/>
                      <a:pt x="4824" y="3536"/>
                      <a:pt x="4808" y="3474"/>
                    </a:cubicBezTo>
                    <a:cubicBezTo>
                      <a:pt x="4762" y="3397"/>
                      <a:pt x="4793" y="3319"/>
                      <a:pt x="4870" y="3257"/>
                    </a:cubicBezTo>
                    <a:cubicBezTo>
                      <a:pt x="4886" y="3257"/>
                      <a:pt x="5413" y="2993"/>
                      <a:pt x="5739" y="2931"/>
                    </a:cubicBezTo>
                    <a:cubicBezTo>
                      <a:pt x="5748" y="2930"/>
                      <a:pt x="5758" y="2929"/>
                      <a:pt x="5767" y="2929"/>
                    </a:cubicBezTo>
                    <a:close/>
                    <a:moveTo>
                      <a:pt x="6282" y="3412"/>
                    </a:moveTo>
                    <a:cubicBezTo>
                      <a:pt x="6359" y="3412"/>
                      <a:pt x="6437" y="3474"/>
                      <a:pt x="6452" y="3552"/>
                    </a:cubicBezTo>
                    <a:cubicBezTo>
                      <a:pt x="6468" y="3645"/>
                      <a:pt x="6421" y="3707"/>
                      <a:pt x="6344" y="3722"/>
                    </a:cubicBezTo>
                    <a:cubicBezTo>
                      <a:pt x="6157" y="3769"/>
                      <a:pt x="5987" y="3800"/>
                      <a:pt x="5832" y="3862"/>
                    </a:cubicBezTo>
                    <a:lnTo>
                      <a:pt x="5770" y="3862"/>
                    </a:lnTo>
                    <a:cubicBezTo>
                      <a:pt x="5723" y="3862"/>
                      <a:pt x="5661" y="3831"/>
                      <a:pt x="5646" y="3769"/>
                    </a:cubicBezTo>
                    <a:cubicBezTo>
                      <a:pt x="5599" y="3691"/>
                      <a:pt x="5646" y="3598"/>
                      <a:pt x="5723" y="3567"/>
                    </a:cubicBezTo>
                    <a:cubicBezTo>
                      <a:pt x="5894" y="3490"/>
                      <a:pt x="6080" y="3459"/>
                      <a:pt x="6282" y="3412"/>
                    </a:cubicBezTo>
                    <a:close/>
                    <a:moveTo>
                      <a:pt x="15960" y="4312"/>
                    </a:moveTo>
                    <a:cubicBezTo>
                      <a:pt x="16037" y="4358"/>
                      <a:pt x="16053" y="4420"/>
                      <a:pt x="16006" y="4498"/>
                    </a:cubicBezTo>
                    <a:cubicBezTo>
                      <a:pt x="15975" y="4560"/>
                      <a:pt x="15944" y="4606"/>
                      <a:pt x="15882" y="4606"/>
                    </a:cubicBezTo>
                    <a:lnTo>
                      <a:pt x="15866" y="4606"/>
                    </a:lnTo>
                    <a:cubicBezTo>
                      <a:pt x="15804" y="4575"/>
                      <a:pt x="15758" y="4529"/>
                      <a:pt x="15758" y="4451"/>
                    </a:cubicBezTo>
                    <a:cubicBezTo>
                      <a:pt x="15758" y="4420"/>
                      <a:pt x="15773" y="4405"/>
                      <a:pt x="15773" y="4389"/>
                    </a:cubicBezTo>
                    <a:lnTo>
                      <a:pt x="15758" y="4343"/>
                    </a:lnTo>
                    <a:cubicBezTo>
                      <a:pt x="15835" y="4312"/>
                      <a:pt x="15913" y="4312"/>
                      <a:pt x="15960" y="4312"/>
                    </a:cubicBezTo>
                    <a:close/>
                    <a:moveTo>
                      <a:pt x="11694" y="3024"/>
                    </a:moveTo>
                    <a:cubicBezTo>
                      <a:pt x="11772" y="3024"/>
                      <a:pt x="11849" y="3086"/>
                      <a:pt x="11849" y="3164"/>
                    </a:cubicBezTo>
                    <a:lnTo>
                      <a:pt x="11896" y="3722"/>
                    </a:lnTo>
                    <a:cubicBezTo>
                      <a:pt x="11927" y="3753"/>
                      <a:pt x="11958" y="3769"/>
                      <a:pt x="11974" y="3784"/>
                    </a:cubicBezTo>
                    <a:cubicBezTo>
                      <a:pt x="12191" y="3769"/>
                      <a:pt x="12392" y="3753"/>
                      <a:pt x="12578" y="3722"/>
                    </a:cubicBezTo>
                    <a:cubicBezTo>
                      <a:pt x="12656" y="3722"/>
                      <a:pt x="12734" y="3784"/>
                      <a:pt x="12734" y="3862"/>
                    </a:cubicBezTo>
                    <a:cubicBezTo>
                      <a:pt x="12734" y="3939"/>
                      <a:pt x="12671" y="4017"/>
                      <a:pt x="12594" y="4017"/>
                    </a:cubicBezTo>
                    <a:cubicBezTo>
                      <a:pt x="12516" y="4017"/>
                      <a:pt x="12439" y="4033"/>
                      <a:pt x="12361" y="4033"/>
                    </a:cubicBezTo>
                    <a:cubicBezTo>
                      <a:pt x="12470" y="4110"/>
                      <a:pt x="12578" y="4188"/>
                      <a:pt x="12703" y="4250"/>
                    </a:cubicBezTo>
                    <a:cubicBezTo>
                      <a:pt x="12780" y="4296"/>
                      <a:pt x="12796" y="4374"/>
                      <a:pt x="12749" y="4451"/>
                    </a:cubicBezTo>
                    <a:cubicBezTo>
                      <a:pt x="12734" y="4498"/>
                      <a:pt x="12703" y="4529"/>
                      <a:pt x="12640" y="4529"/>
                    </a:cubicBezTo>
                    <a:cubicBezTo>
                      <a:pt x="12594" y="4529"/>
                      <a:pt x="12578" y="4529"/>
                      <a:pt x="12563" y="4498"/>
                    </a:cubicBezTo>
                    <a:cubicBezTo>
                      <a:pt x="12346" y="4389"/>
                      <a:pt x="12160" y="4250"/>
                      <a:pt x="11958" y="4110"/>
                    </a:cubicBezTo>
                    <a:lnTo>
                      <a:pt x="11958" y="4110"/>
                    </a:lnTo>
                    <a:lnTo>
                      <a:pt x="12020" y="4575"/>
                    </a:lnTo>
                    <a:cubicBezTo>
                      <a:pt x="12020" y="4653"/>
                      <a:pt x="11958" y="4730"/>
                      <a:pt x="11881" y="4730"/>
                    </a:cubicBezTo>
                    <a:lnTo>
                      <a:pt x="11865" y="4730"/>
                    </a:lnTo>
                    <a:cubicBezTo>
                      <a:pt x="11803" y="4730"/>
                      <a:pt x="11725" y="4684"/>
                      <a:pt x="11725" y="4606"/>
                    </a:cubicBezTo>
                    <a:lnTo>
                      <a:pt x="11663" y="4079"/>
                    </a:lnTo>
                    <a:cubicBezTo>
                      <a:pt x="11431" y="4095"/>
                      <a:pt x="11229" y="4110"/>
                      <a:pt x="10996" y="4110"/>
                    </a:cubicBezTo>
                    <a:cubicBezTo>
                      <a:pt x="10919" y="4110"/>
                      <a:pt x="10857" y="4064"/>
                      <a:pt x="10857" y="3986"/>
                    </a:cubicBezTo>
                    <a:cubicBezTo>
                      <a:pt x="10857" y="3908"/>
                      <a:pt x="10919" y="3831"/>
                      <a:pt x="10996" y="3831"/>
                    </a:cubicBezTo>
                    <a:cubicBezTo>
                      <a:pt x="11167" y="3800"/>
                      <a:pt x="11353" y="3800"/>
                      <a:pt x="11555" y="3784"/>
                    </a:cubicBezTo>
                    <a:cubicBezTo>
                      <a:pt x="11338" y="3629"/>
                      <a:pt x="11152" y="3474"/>
                      <a:pt x="10965" y="3304"/>
                    </a:cubicBezTo>
                    <a:cubicBezTo>
                      <a:pt x="10919" y="3242"/>
                      <a:pt x="10919" y="3148"/>
                      <a:pt x="10965" y="3086"/>
                    </a:cubicBezTo>
                    <a:cubicBezTo>
                      <a:pt x="10996" y="3055"/>
                      <a:pt x="11035" y="3040"/>
                      <a:pt x="11074" y="3040"/>
                    </a:cubicBezTo>
                    <a:cubicBezTo>
                      <a:pt x="11113" y="3040"/>
                      <a:pt x="11152" y="3055"/>
                      <a:pt x="11183" y="3086"/>
                    </a:cubicBezTo>
                    <a:cubicBezTo>
                      <a:pt x="11322" y="3226"/>
                      <a:pt x="11462" y="3335"/>
                      <a:pt x="11617" y="3459"/>
                    </a:cubicBezTo>
                    <a:lnTo>
                      <a:pt x="11570" y="3179"/>
                    </a:lnTo>
                    <a:cubicBezTo>
                      <a:pt x="11570" y="3102"/>
                      <a:pt x="11617" y="3024"/>
                      <a:pt x="11694" y="3024"/>
                    </a:cubicBezTo>
                    <a:close/>
                    <a:moveTo>
                      <a:pt x="1948" y="4768"/>
                    </a:moveTo>
                    <a:cubicBezTo>
                      <a:pt x="1983" y="4768"/>
                      <a:pt x="2017" y="4775"/>
                      <a:pt x="2047" y="4792"/>
                    </a:cubicBezTo>
                    <a:cubicBezTo>
                      <a:pt x="2109" y="4839"/>
                      <a:pt x="2156" y="4886"/>
                      <a:pt x="2172" y="4948"/>
                    </a:cubicBezTo>
                    <a:cubicBezTo>
                      <a:pt x="2187" y="5025"/>
                      <a:pt x="2172" y="5103"/>
                      <a:pt x="2125" y="5118"/>
                    </a:cubicBezTo>
                    <a:cubicBezTo>
                      <a:pt x="2078" y="5180"/>
                      <a:pt x="2001" y="5227"/>
                      <a:pt x="1923" y="5227"/>
                    </a:cubicBezTo>
                    <a:cubicBezTo>
                      <a:pt x="1861" y="5227"/>
                      <a:pt x="1799" y="5196"/>
                      <a:pt x="1768" y="5180"/>
                    </a:cubicBezTo>
                    <a:cubicBezTo>
                      <a:pt x="1706" y="5149"/>
                      <a:pt x="1660" y="5072"/>
                      <a:pt x="1660" y="5010"/>
                    </a:cubicBezTo>
                    <a:cubicBezTo>
                      <a:pt x="1660" y="4963"/>
                      <a:pt x="1660" y="4932"/>
                      <a:pt x="1706" y="4886"/>
                    </a:cubicBezTo>
                    <a:cubicBezTo>
                      <a:pt x="1762" y="4818"/>
                      <a:pt x="1858" y="4768"/>
                      <a:pt x="1948" y="4768"/>
                    </a:cubicBezTo>
                    <a:close/>
                    <a:moveTo>
                      <a:pt x="8865" y="5098"/>
                    </a:moveTo>
                    <a:cubicBezTo>
                      <a:pt x="8908" y="5098"/>
                      <a:pt x="8948" y="5105"/>
                      <a:pt x="8980" y="5118"/>
                    </a:cubicBezTo>
                    <a:lnTo>
                      <a:pt x="8996" y="5118"/>
                    </a:lnTo>
                    <a:lnTo>
                      <a:pt x="8996" y="5149"/>
                    </a:lnTo>
                    <a:cubicBezTo>
                      <a:pt x="9027" y="5227"/>
                      <a:pt x="9027" y="5304"/>
                      <a:pt x="8996" y="5382"/>
                    </a:cubicBezTo>
                    <a:cubicBezTo>
                      <a:pt x="8949" y="5459"/>
                      <a:pt x="8903" y="5490"/>
                      <a:pt x="8825" y="5490"/>
                    </a:cubicBezTo>
                    <a:cubicBezTo>
                      <a:pt x="8748" y="5490"/>
                      <a:pt x="8670" y="5428"/>
                      <a:pt x="8639" y="5351"/>
                    </a:cubicBezTo>
                    <a:cubicBezTo>
                      <a:pt x="8608" y="5273"/>
                      <a:pt x="8623" y="5196"/>
                      <a:pt x="8686" y="5149"/>
                    </a:cubicBezTo>
                    <a:cubicBezTo>
                      <a:pt x="8740" y="5113"/>
                      <a:pt x="8805" y="5098"/>
                      <a:pt x="8865" y="5098"/>
                    </a:cubicBezTo>
                    <a:close/>
                    <a:moveTo>
                      <a:pt x="11539" y="5428"/>
                    </a:moveTo>
                    <a:cubicBezTo>
                      <a:pt x="11632" y="5428"/>
                      <a:pt x="11725" y="5475"/>
                      <a:pt x="11787" y="5552"/>
                    </a:cubicBezTo>
                    <a:cubicBezTo>
                      <a:pt x="11849" y="5630"/>
                      <a:pt x="11865" y="5770"/>
                      <a:pt x="11787" y="5863"/>
                    </a:cubicBezTo>
                    <a:lnTo>
                      <a:pt x="11772" y="5878"/>
                    </a:lnTo>
                    <a:lnTo>
                      <a:pt x="11741" y="5878"/>
                    </a:lnTo>
                    <a:cubicBezTo>
                      <a:pt x="11586" y="5863"/>
                      <a:pt x="11462" y="5739"/>
                      <a:pt x="11384" y="5614"/>
                    </a:cubicBezTo>
                    <a:cubicBezTo>
                      <a:pt x="11338" y="5583"/>
                      <a:pt x="11338" y="5568"/>
                      <a:pt x="11353" y="5521"/>
                    </a:cubicBezTo>
                    <a:cubicBezTo>
                      <a:pt x="11353" y="5490"/>
                      <a:pt x="11384" y="5444"/>
                      <a:pt x="11415" y="5444"/>
                    </a:cubicBezTo>
                    <a:cubicBezTo>
                      <a:pt x="11431" y="5428"/>
                      <a:pt x="11493" y="5428"/>
                      <a:pt x="11539" y="5428"/>
                    </a:cubicBezTo>
                    <a:close/>
                    <a:moveTo>
                      <a:pt x="10419" y="5578"/>
                    </a:moveTo>
                    <a:cubicBezTo>
                      <a:pt x="10497" y="5578"/>
                      <a:pt x="10565" y="5598"/>
                      <a:pt x="10624" y="5646"/>
                    </a:cubicBezTo>
                    <a:cubicBezTo>
                      <a:pt x="10717" y="5708"/>
                      <a:pt x="10733" y="5816"/>
                      <a:pt x="10702" y="5909"/>
                    </a:cubicBezTo>
                    <a:lnTo>
                      <a:pt x="10686" y="5956"/>
                    </a:lnTo>
                    <a:lnTo>
                      <a:pt x="10640" y="5956"/>
                    </a:lnTo>
                    <a:cubicBezTo>
                      <a:pt x="10562" y="5956"/>
                      <a:pt x="10469" y="5940"/>
                      <a:pt x="10407" y="5878"/>
                    </a:cubicBezTo>
                    <a:cubicBezTo>
                      <a:pt x="10345" y="5816"/>
                      <a:pt x="10299" y="5723"/>
                      <a:pt x="10314" y="5630"/>
                    </a:cubicBezTo>
                    <a:lnTo>
                      <a:pt x="10314" y="5583"/>
                    </a:lnTo>
                    <a:lnTo>
                      <a:pt x="10345" y="5583"/>
                    </a:lnTo>
                    <a:cubicBezTo>
                      <a:pt x="10371" y="5580"/>
                      <a:pt x="10395" y="5578"/>
                      <a:pt x="10419" y="5578"/>
                    </a:cubicBezTo>
                    <a:close/>
                    <a:moveTo>
                      <a:pt x="3974" y="5695"/>
                    </a:moveTo>
                    <a:cubicBezTo>
                      <a:pt x="4029" y="5695"/>
                      <a:pt x="4083" y="5708"/>
                      <a:pt x="4126" y="5739"/>
                    </a:cubicBezTo>
                    <a:lnTo>
                      <a:pt x="4141" y="5770"/>
                    </a:lnTo>
                    <a:lnTo>
                      <a:pt x="4141" y="5785"/>
                    </a:lnTo>
                    <a:cubicBezTo>
                      <a:pt x="4172" y="5894"/>
                      <a:pt x="4110" y="6018"/>
                      <a:pt x="3986" y="6095"/>
                    </a:cubicBezTo>
                    <a:cubicBezTo>
                      <a:pt x="3909" y="6157"/>
                      <a:pt x="3800" y="6173"/>
                      <a:pt x="3707" y="6188"/>
                    </a:cubicBezTo>
                    <a:lnTo>
                      <a:pt x="3660" y="6188"/>
                    </a:lnTo>
                    <a:lnTo>
                      <a:pt x="3645" y="6157"/>
                    </a:lnTo>
                    <a:cubicBezTo>
                      <a:pt x="3614" y="6033"/>
                      <a:pt x="3645" y="5878"/>
                      <a:pt x="3738" y="5785"/>
                    </a:cubicBezTo>
                    <a:cubicBezTo>
                      <a:pt x="3795" y="5728"/>
                      <a:pt x="3886" y="5695"/>
                      <a:pt x="3974" y="5695"/>
                    </a:cubicBezTo>
                    <a:close/>
                    <a:moveTo>
                      <a:pt x="16467" y="5033"/>
                    </a:moveTo>
                    <a:cubicBezTo>
                      <a:pt x="16510" y="5033"/>
                      <a:pt x="16553" y="5058"/>
                      <a:pt x="16580" y="5103"/>
                    </a:cubicBezTo>
                    <a:cubicBezTo>
                      <a:pt x="16595" y="5118"/>
                      <a:pt x="17061" y="5894"/>
                      <a:pt x="17278" y="6778"/>
                    </a:cubicBezTo>
                    <a:cubicBezTo>
                      <a:pt x="17293" y="6855"/>
                      <a:pt x="17247" y="6933"/>
                      <a:pt x="17169" y="6948"/>
                    </a:cubicBezTo>
                    <a:lnTo>
                      <a:pt x="17138" y="6948"/>
                    </a:lnTo>
                    <a:cubicBezTo>
                      <a:pt x="17076" y="6948"/>
                      <a:pt x="17030" y="6886"/>
                      <a:pt x="16999" y="6824"/>
                    </a:cubicBezTo>
                    <a:cubicBezTo>
                      <a:pt x="16813" y="6002"/>
                      <a:pt x="16347" y="5242"/>
                      <a:pt x="16347" y="5242"/>
                    </a:cubicBezTo>
                    <a:cubicBezTo>
                      <a:pt x="16301" y="5165"/>
                      <a:pt x="16316" y="5072"/>
                      <a:pt x="16378" y="5072"/>
                    </a:cubicBezTo>
                    <a:cubicBezTo>
                      <a:pt x="16404" y="5046"/>
                      <a:pt x="16435" y="5033"/>
                      <a:pt x="16467" y="5033"/>
                    </a:cubicBezTo>
                    <a:close/>
                    <a:moveTo>
                      <a:pt x="16416" y="7000"/>
                    </a:moveTo>
                    <a:cubicBezTo>
                      <a:pt x="16475" y="7000"/>
                      <a:pt x="16526" y="7024"/>
                      <a:pt x="16564" y="7072"/>
                    </a:cubicBezTo>
                    <a:cubicBezTo>
                      <a:pt x="16595" y="7119"/>
                      <a:pt x="16595" y="7165"/>
                      <a:pt x="16595" y="7212"/>
                    </a:cubicBezTo>
                    <a:cubicBezTo>
                      <a:pt x="16595" y="7259"/>
                      <a:pt x="16580" y="7321"/>
                      <a:pt x="16533" y="7336"/>
                    </a:cubicBezTo>
                    <a:cubicBezTo>
                      <a:pt x="16502" y="7352"/>
                      <a:pt x="16456" y="7367"/>
                      <a:pt x="16425" y="7367"/>
                    </a:cubicBezTo>
                    <a:cubicBezTo>
                      <a:pt x="16363" y="7367"/>
                      <a:pt x="16285" y="7336"/>
                      <a:pt x="16254" y="7290"/>
                    </a:cubicBezTo>
                    <a:cubicBezTo>
                      <a:pt x="16208" y="7243"/>
                      <a:pt x="16192" y="7181"/>
                      <a:pt x="16208" y="7119"/>
                    </a:cubicBezTo>
                    <a:cubicBezTo>
                      <a:pt x="16208" y="7072"/>
                      <a:pt x="16254" y="7041"/>
                      <a:pt x="16301" y="7026"/>
                    </a:cubicBezTo>
                    <a:cubicBezTo>
                      <a:pt x="16341" y="7008"/>
                      <a:pt x="16380" y="7000"/>
                      <a:pt x="16416" y="7000"/>
                    </a:cubicBezTo>
                    <a:close/>
                    <a:moveTo>
                      <a:pt x="17341" y="7287"/>
                    </a:moveTo>
                    <a:cubicBezTo>
                      <a:pt x="17426" y="7287"/>
                      <a:pt x="17462" y="7344"/>
                      <a:pt x="17448" y="7414"/>
                    </a:cubicBezTo>
                    <a:cubicBezTo>
                      <a:pt x="17464" y="7445"/>
                      <a:pt x="17588" y="8313"/>
                      <a:pt x="17557" y="8778"/>
                    </a:cubicBezTo>
                    <a:cubicBezTo>
                      <a:pt x="17557" y="8872"/>
                      <a:pt x="17510" y="8918"/>
                      <a:pt x="17433" y="8918"/>
                    </a:cubicBezTo>
                    <a:cubicBezTo>
                      <a:pt x="17355" y="8918"/>
                      <a:pt x="17293" y="8840"/>
                      <a:pt x="17293" y="8763"/>
                    </a:cubicBezTo>
                    <a:cubicBezTo>
                      <a:pt x="17324" y="8329"/>
                      <a:pt x="17200" y="7445"/>
                      <a:pt x="17200" y="7445"/>
                    </a:cubicBezTo>
                    <a:cubicBezTo>
                      <a:pt x="17185" y="7367"/>
                      <a:pt x="17231" y="7321"/>
                      <a:pt x="17309" y="7290"/>
                    </a:cubicBezTo>
                    <a:cubicBezTo>
                      <a:pt x="17320" y="7288"/>
                      <a:pt x="17331" y="7287"/>
                      <a:pt x="17341" y="7287"/>
                    </a:cubicBezTo>
                    <a:close/>
                    <a:moveTo>
                      <a:pt x="16627" y="8372"/>
                    </a:moveTo>
                    <a:cubicBezTo>
                      <a:pt x="16703" y="8372"/>
                      <a:pt x="16801" y="8418"/>
                      <a:pt x="16828" y="8499"/>
                    </a:cubicBezTo>
                    <a:cubicBezTo>
                      <a:pt x="16859" y="8577"/>
                      <a:pt x="16859" y="8654"/>
                      <a:pt x="16859" y="8732"/>
                    </a:cubicBezTo>
                    <a:cubicBezTo>
                      <a:pt x="16844" y="8903"/>
                      <a:pt x="16844" y="9058"/>
                      <a:pt x="16797" y="9213"/>
                    </a:cubicBezTo>
                    <a:lnTo>
                      <a:pt x="16766" y="9259"/>
                    </a:lnTo>
                    <a:lnTo>
                      <a:pt x="16735" y="9259"/>
                    </a:lnTo>
                    <a:cubicBezTo>
                      <a:pt x="16611" y="9259"/>
                      <a:pt x="16564" y="9120"/>
                      <a:pt x="16564" y="8980"/>
                    </a:cubicBezTo>
                    <a:cubicBezTo>
                      <a:pt x="16533" y="8809"/>
                      <a:pt x="16564" y="8608"/>
                      <a:pt x="16564" y="8437"/>
                    </a:cubicBezTo>
                    <a:lnTo>
                      <a:pt x="16564" y="8406"/>
                    </a:lnTo>
                    <a:lnTo>
                      <a:pt x="16595" y="8375"/>
                    </a:lnTo>
                    <a:cubicBezTo>
                      <a:pt x="16605" y="8373"/>
                      <a:pt x="16616" y="8372"/>
                      <a:pt x="16627" y="8372"/>
                    </a:cubicBezTo>
                    <a:close/>
                    <a:moveTo>
                      <a:pt x="3366" y="10050"/>
                    </a:moveTo>
                    <a:lnTo>
                      <a:pt x="3598" y="10097"/>
                    </a:lnTo>
                    <a:cubicBezTo>
                      <a:pt x="3676" y="10128"/>
                      <a:pt x="3722" y="10190"/>
                      <a:pt x="3722" y="10236"/>
                    </a:cubicBezTo>
                    <a:cubicBezTo>
                      <a:pt x="3738" y="10314"/>
                      <a:pt x="3722" y="10391"/>
                      <a:pt x="3660" y="10453"/>
                    </a:cubicBezTo>
                    <a:lnTo>
                      <a:pt x="3645" y="10485"/>
                    </a:lnTo>
                    <a:lnTo>
                      <a:pt x="3412" y="10422"/>
                    </a:lnTo>
                    <a:cubicBezTo>
                      <a:pt x="3366" y="10391"/>
                      <a:pt x="3335" y="10376"/>
                      <a:pt x="3288" y="10345"/>
                    </a:cubicBezTo>
                    <a:cubicBezTo>
                      <a:pt x="3273" y="10298"/>
                      <a:pt x="3242" y="10205"/>
                      <a:pt x="3350" y="10066"/>
                    </a:cubicBezTo>
                    <a:lnTo>
                      <a:pt x="3366" y="10050"/>
                    </a:lnTo>
                    <a:close/>
                    <a:moveTo>
                      <a:pt x="12237" y="10516"/>
                    </a:moveTo>
                    <a:lnTo>
                      <a:pt x="12284" y="10578"/>
                    </a:lnTo>
                    <a:lnTo>
                      <a:pt x="12346" y="10578"/>
                    </a:lnTo>
                    <a:cubicBezTo>
                      <a:pt x="12377" y="10562"/>
                      <a:pt x="12400" y="10554"/>
                      <a:pt x="12421" y="10554"/>
                    </a:cubicBezTo>
                    <a:cubicBezTo>
                      <a:pt x="12443" y="10554"/>
                      <a:pt x="12462" y="10562"/>
                      <a:pt x="12485" y="10578"/>
                    </a:cubicBezTo>
                    <a:cubicBezTo>
                      <a:pt x="12578" y="10609"/>
                      <a:pt x="12594" y="10702"/>
                      <a:pt x="12547" y="10841"/>
                    </a:cubicBezTo>
                    <a:lnTo>
                      <a:pt x="12547" y="10857"/>
                    </a:lnTo>
                    <a:lnTo>
                      <a:pt x="12516" y="10857"/>
                    </a:lnTo>
                    <a:cubicBezTo>
                      <a:pt x="12501" y="10888"/>
                      <a:pt x="12470" y="10888"/>
                      <a:pt x="12423" y="10888"/>
                    </a:cubicBezTo>
                    <a:cubicBezTo>
                      <a:pt x="12377" y="10888"/>
                      <a:pt x="12315" y="10857"/>
                      <a:pt x="12253" y="10826"/>
                    </a:cubicBezTo>
                    <a:cubicBezTo>
                      <a:pt x="12175" y="10764"/>
                      <a:pt x="12160" y="10655"/>
                      <a:pt x="12191" y="10578"/>
                    </a:cubicBezTo>
                    <a:lnTo>
                      <a:pt x="12237" y="10516"/>
                    </a:lnTo>
                    <a:close/>
                    <a:moveTo>
                      <a:pt x="17526" y="9430"/>
                    </a:moveTo>
                    <a:cubicBezTo>
                      <a:pt x="17604" y="9430"/>
                      <a:pt x="17681" y="9492"/>
                      <a:pt x="17666" y="9569"/>
                    </a:cubicBezTo>
                    <a:cubicBezTo>
                      <a:pt x="17666" y="9600"/>
                      <a:pt x="17666" y="10578"/>
                      <a:pt x="17557" y="10934"/>
                    </a:cubicBezTo>
                    <a:cubicBezTo>
                      <a:pt x="17542" y="10996"/>
                      <a:pt x="17495" y="11043"/>
                      <a:pt x="17433" y="11043"/>
                    </a:cubicBezTo>
                    <a:lnTo>
                      <a:pt x="17386" y="11043"/>
                    </a:lnTo>
                    <a:cubicBezTo>
                      <a:pt x="17309" y="11012"/>
                      <a:pt x="17278" y="10934"/>
                      <a:pt x="17293" y="10857"/>
                    </a:cubicBezTo>
                    <a:cubicBezTo>
                      <a:pt x="17371" y="10593"/>
                      <a:pt x="17386" y="9833"/>
                      <a:pt x="17386" y="9569"/>
                    </a:cubicBezTo>
                    <a:cubicBezTo>
                      <a:pt x="17386" y="9492"/>
                      <a:pt x="17448" y="9430"/>
                      <a:pt x="17526" y="9430"/>
                    </a:cubicBezTo>
                    <a:close/>
                    <a:moveTo>
                      <a:pt x="16314" y="12196"/>
                    </a:moveTo>
                    <a:cubicBezTo>
                      <a:pt x="16330" y="12196"/>
                      <a:pt x="16346" y="12199"/>
                      <a:pt x="16363" y="12206"/>
                    </a:cubicBezTo>
                    <a:cubicBezTo>
                      <a:pt x="16440" y="12222"/>
                      <a:pt x="16471" y="12299"/>
                      <a:pt x="16456" y="12377"/>
                    </a:cubicBezTo>
                    <a:cubicBezTo>
                      <a:pt x="16285" y="12935"/>
                      <a:pt x="15851" y="13478"/>
                      <a:pt x="15835" y="13493"/>
                    </a:cubicBezTo>
                    <a:cubicBezTo>
                      <a:pt x="15804" y="13540"/>
                      <a:pt x="15758" y="13555"/>
                      <a:pt x="15727" y="13555"/>
                    </a:cubicBezTo>
                    <a:cubicBezTo>
                      <a:pt x="15680" y="13555"/>
                      <a:pt x="15649" y="13540"/>
                      <a:pt x="15618" y="13524"/>
                    </a:cubicBezTo>
                    <a:cubicBezTo>
                      <a:pt x="15572" y="13462"/>
                      <a:pt x="15572" y="13385"/>
                      <a:pt x="15618" y="13323"/>
                    </a:cubicBezTo>
                    <a:cubicBezTo>
                      <a:pt x="15618" y="13323"/>
                      <a:pt x="16037" y="12826"/>
                      <a:pt x="16192" y="12299"/>
                    </a:cubicBezTo>
                    <a:cubicBezTo>
                      <a:pt x="16204" y="12238"/>
                      <a:pt x="16255" y="12196"/>
                      <a:pt x="16314" y="12196"/>
                    </a:cubicBezTo>
                    <a:close/>
                    <a:moveTo>
                      <a:pt x="14316" y="14843"/>
                    </a:moveTo>
                    <a:cubicBezTo>
                      <a:pt x="14409" y="14843"/>
                      <a:pt x="14471" y="14874"/>
                      <a:pt x="14502" y="14951"/>
                    </a:cubicBezTo>
                    <a:cubicBezTo>
                      <a:pt x="14517" y="15013"/>
                      <a:pt x="14517" y="15091"/>
                      <a:pt x="14486" y="15153"/>
                    </a:cubicBezTo>
                    <a:cubicBezTo>
                      <a:pt x="14440" y="15199"/>
                      <a:pt x="14393" y="15246"/>
                      <a:pt x="14316" y="15246"/>
                    </a:cubicBezTo>
                    <a:lnTo>
                      <a:pt x="14253" y="15246"/>
                    </a:lnTo>
                    <a:cubicBezTo>
                      <a:pt x="14191" y="15230"/>
                      <a:pt x="14145" y="15184"/>
                      <a:pt x="14129" y="15153"/>
                    </a:cubicBezTo>
                    <a:cubicBezTo>
                      <a:pt x="14098" y="15106"/>
                      <a:pt x="14098" y="15029"/>
                      <a:pt x="14114" y="14951"/>
                    </a:cubicBezTo>
                    <a:cubicBezTo>
                      <a:pt x="14129" y="14874"/>
                      <a:pt x="14207" y="14843"/>
                      <a:pt x="14316" y="14843"/>
                    </a:cubicBezTo>
                    <a:close/>
                    <a:moveTo>
                      <a:pt x="16566" y="13645"/>
                    </a:moveTo>
                    <a:cubicBezTo>
                      <a:pt x="16575" y="13645"/>
                      <a:pt x="16585" y="13646"/>
                      <a:pt x="16595" y="13648"/>
                    </a:cubicBezTo>
                    <a:cubicBezTo>
                      <a:pt x="16673" y="13679"/>
                      <a:pt x="16704" y="13757"/>
                      <a:pt x="16688" y="13835"/>
                    </a:cubicBezTo>
                    <a:cubicBezTo>
                      <a:pt x="16533" y="14408"/>
                      <a:pt x="15649" y="15541"/>
                      <a:pt x="15603" y="15572"/>
                    </a:cubicBezTo>
                    <a:cubicBezTo>
                      <a:pt x="15572" y="15618"/>
                      <a:pt x="15525" y="15634"/>
                      <a:pt x="15494" y="15634"/>
                    </a:cubicBezTo>
                    <a:cubicBezTo>
                      <a:pt x="15448" y="15634"/>
                      <a:pt x="15417" y="15618"/>
                      <a:pt x="15386" y="15587"/>
                    </a:cubicBezTo>
                    <a:cubicBezTo>
                      <a:pt x="15339" y="15541"/>
                      <a:pt x="15308" y="15463"/>
                      <a:pt x="15386" y="15401"/>
                    </a:cubicBezTo>
                    <a:cubicBezTo>
                      <a:pt x="15386" y="15401"/>
                      <a:pt x="16270" y="14269"/>
                      <a:pt x="16425" y="13757"/>
                    </a:cubicBezTo>
                    <a:cubicBezTo>
                      <a:pt x="16438" y="13689"/>
                      <a:pt x="16499" y="13645"/>
                      <a:pt x="16566" y="13645"/>
                    </a:cubicBezTo>
                    <a:close/>
                    <a:moveTo>
                      <a:pt x="12377" y="15665"/>
                    </a:moveTo>
                    <a:lnTo>
                      <a:pt x="12392" y="15711"/>
                    </a:lnTo>
                    <a:cubicBezTo>
                      <a:pt x="12423" y="15820"/>
                      <a:pt x="12408" y="15944"/>
                      <a:pt x="12299" y="16006"/>
                    </a:cubicBezTo>
                    <a:cubicBezTo>
                      <a:pt x="12237" y="16052"/>
                      <a:pt x="12144" y="16099"/>
                      <a:pt x="12036" y="16099"/>
                    </a:cubicBezTo>
                    <a:lnTo>
                      <a:pt x="12005" y="16099"/>
                    </a:lnTo>
                    <a:cubicBezTo>
                      <a:pt x="11943" y="16099"/>
                      <a:pt x="11881" y="16052"/>
                      <a:pt x="11849" y="16006"/>
                    </a:cubicBezTo>
                    <a:cubicBezTo>
                      <a:pt x="11834" y="15959"/>
                      <a:pt x="11834" y="15928"/>
                      <a:pt x="11849" y="15882"/>
                    </a:cubicBezTo>
                    <a:cubicBezTo>
                      <a:pt x="11881" y="15820"/>
                      <a:pt x="11943" y="15804"/>
                      <a:pt x="12005" y="15804"/>
                    </a:cubicBezTo>
                    <a:lnTo>
                      <a:pt x="12036" y="15804"/>
                    </a:lnTo>
                    <a:cubicBezTo>
                      <a:pt x="12098" y="15804"/>
                      <a:pt x="12144" y="15742"/>
                      <a:pt x="12144" y="15711"/>
                    </a:cubicBezTo>
                    <a:lnTo>
                      <a:pt x="12144" y="15665"/>
                    </a:lnTo>
                    <a:close/>
                    <a:moveTo>
                      <a:pt x="13881" y="16021"/>
                    </a:moveTo>
                    <a:lnTo>
                      <a:pt x="13912" y="16037"/>
                    </a:lnTo>
                    <a:cubicBezTo>
                      <a:pt x="13923" y="16042"/>
                      <a:pt x="13931" y="16044"/>
                      <a:pt x="13939" y="16044"/>
                    </a:cubicBezTo>
                    <a:cubicBezTo>
                      <a:pt x="13955" y="16044"/>
                      <a:pt x="13969" y="16037"/>
                      <a:pt x="13990" y="16037"/>
                    </a:cubicBezTo>
                    <a:cubicBezTo>
                      <a:pt x="14021" y="16029"/>
                      <a:pt x="14052" y="16025"/>
                      <a:pt x="14079" y="16025"/>
                    </a:cubicBezTo>
                    <a:cubicBezTo>
                      <a:pt x="14106" y="16025"/>
                      <a:pt x="14129" y="16029"/>
                      <a:pt x="14145" y="16037"/>
                    </a:cubicBezTo>
                    <a:cubicBezTo>
                      <a:pt x="14191" y="16052"/>
                      <a:pt x="14222" y="16099"/>
                      <a:pt x="14222" y="16161"/>
                    </a:cubicBezTo>
                    <a:cubicBezTo>
                      <a:pt x="14253" y="16208"/>
                      <a:pt x="14207" y="16270"/>
                      <a:pt x="14176" y="16301"/>
                    </a:cubicBezTo>
                    <a:cubicBezTo>
                      <a:pt x="14114" y="16332"/>
                      <a:pt x="14067" y="16347"/>
                      <a:pt x="14021" y="16347"/>
                    </a:cubicBezTo>
                    <a:cubicBezTo>
                      <a:pt x="13974" y="16347"/>
                      <a:pt x="13912" y="16347"/>
                      <a:pt x="13881" y="16332"/>
                    </a:cubicBezTo>
                    <a:lnTo>
                      <a:pt x="13866" y="16332"/>
                    </a:lnTo>
                    <a:lnTo>
                      <a:pt x="13866" y="16301"/>
                    </a:lnTo>
                    <a:cubicBezTo>
                      <a:pt x="13819" y="16239"/>
                      <a:pt x="13819" y="16130"/>
                      <a:pt x="13866" y="16052"/>
                    </a:cubicBezTo>
                    <a:lnTo>
                      <a:pt x="13881" y="16021"/>
                    </a:lnTo>
                    <a:close/>
                    <a:moveTo>
                      <a:pt x="4301" y="16387"/>
                    </a:moveTo>
                    <a:cubicBezTo>
                      <a:pt x="4324" y="16387"/>
                      <a:pt x="4349" y="16394"/>
                      <a:pt x="4374" y="16409"/>
                    </a:cubicBezTo>
                    <a:cubicBezTo>
                      <a:pt x="4374" y="16409"/>
                      <a:pt x="4839" y="16642"/>
                      <a:pt x="5056" y="16781"/>
                    </a:cubicBezTo>
                    <a:cubicBezTo>
                      <a:pt x="5134" y="16812"/>
                      <a:pt x="5180" y="16890"/>
                      <a:pt x="5134" y="16968"/>
                    </a:cubicBezTo>
                    <a:cubicBezTo>
                      <a:pt x="5103" y="17014"/>
                      <a:pt x="5056" y="17045"/>
                      <a:pt x="4994" y="17045"/>
                    </a:cubicBezTo>
                    <a:cubicBezTo>
                      <a:pt x="4979" y="17045"/>
                      <a:pt x="4963" y="17030"/>
                      <a:pt x="4948" y="17030"/>
                    </a:cubicBezTo>
                    <a:cubicBezTo>
                      <a:pt x="4715" y="16905"/>
                      <a:pt x="4265" y="16673"/>
                      <a:pt x="4250" y="16657"/>
                    </a:cubicBezTo>
                    <a:cubicBezTo>
                      <a:pt x="4172" y="16626"/>
                      <a:pt x="4141" y="16549"/>
                      <a:pt x="4188" y="16471"/>
                    </a:cubicBezTo>
                    <a:cubicBezTo>
                      <a:pt x="4209" y="16419"/>
                      <a:pt x="4251" y="16387"/>
                      <a:pt x="4301" y="16387"/>
                    </a:cubicBezTo>
                    <a:close/>
                    <a:moveTo>
                      <a:pt x="14576" y="16577"/>
                    </a:moveTo>
                    <a:cubicBezTo>
                      <a:pt x="14588" y="16577"/>
                      <a:pt x="14599" y="16578"/>
                      <a:pt x="14610" y="16580"/>
                    </a:cubicBezTo>
                    <a:lnTo>
                      <a:pt x="14657" y="16580"/>
                    </a:lnTo>
                    <a:lnTo>
                      <a:pt x="14657" y="16626"/>
                    </a:lnTo>
                    <a:cubicBezTo>
                      <a:pt x="14657" y="16719"/>
                      <a:pt x="14672" y="16859"/>
                      <a:pt x="14641" y="16952"/>
                    </a:cubicBezTo>
                    <a:cubicBezTo>
                      <a:pt x="14595" y="17030"/>
                      <a:pt x="14502" y="17092"/>
                      <a:pt x="14424" y="17092"/>
                    </a:cubicBezTo>
                    <a:cubicBezTo>
                      <a:pt x="14393" y="17092"/>
                      <a:pt x="14347" y="17061"/>
                      <a:pt x="14316" y="17045"/>
                    </a:cubicBezTo>
                    <a:lnTo>
                      <a:pt x="14284" y="17030"/>
                    </a:lnTo>
                    <a:cubicBezTo>
                      <a:pt x="14222" y="16936"/>
                      <a:pt x="14222" y="16797"/>
                      <a:pt x="14316" y="16704"/>
                    </a:cubicBezTo>
                    <a:cubicBezTo>
                      <a:pt x="14385" y="16634"/>
                      <a:pt x="14479" y="16577"/>
                      <a:pt x="14576" y="16577"/>
                    </a:cubicBezTo>
                    <a:close/>
                    <a:moveTo>
                      <a:pt x="13868" y="17013"/>
                    </a:moveTo>
                    <a:cubicBezTo>
                      <a:pt x="13899" y="17013"/>
                      <a:pt x="13932" y="17025"/>
                      <a:pt x="13959" y="17045"/>
                    </a:cubicBezTo>
                    <a:cubicBezTo>
                      <a:pt x="14036" y="17076"/>
                      <a:pt x="14036" y="17185"/>
                      <a:pt x="14005" y="17231"/>
                    </a:cubicBezTo>
                    <a:cubicBezTo>
                      <a:pt x="13711" y="17619"/>
                      <a:pt x="12765" y="18301"/>
                      <a:pt x="12718" y="18317"/>
                    </a:cubicBezTo>
                    <a:cubicBezTo>
                      <a:pt x="12703" y="18348"/>
                      <a:pt x="12656" y="18348"/>
                      <a:pt x="12640" y="18348"/>
                    </a:cubicBezTo>
                    <a:cubicBezTo>
                      <a:pt x="12609" y="18348"/>
                      <a:pt x="12547" y="18332"/>
                      <a:pt x="12532" y="18286"/>
                    </a:cubicBezTo>
                    <a:cubicBezTo>
                      <a:pt x="12485" y="18224"/>
                      <a:pt x="12501" y="18131"/>
                      <a:pt x="12563" y="18100"/>
                    </a:cubicBezTo>
                    <a:cubicBezTo>
                      <a:pt x="12563" y="18100"/>
                      <a:pt x="13509" y="17433"/>
                      <a:pt x="13773" y="17076"/>
                    </a:cubicBezTo>
                    <a:cubicBezTo>
                      <a:pt x="13790" y="17032"/>
                      <a:pt x="13827" y="17013"/>
                      <a:pt x="13868" y="17013"/>
                    </a:cubicBezTo>
                    <a:close/>
                    <a:moveTo>
                      <a:pt x="11339" y="17392"/>
                    </a:moveTo>
                    <a:cubicBezTo>
                      <a:pt x="11560" y="17392"/>
                      <a:pt x="11756" y="17499"/>
                      <a:pt x="11865" y="17681"/>
                    </a:cubicBezTo>
                    <a:cubicBezTo>
                      <a:pt x="11881" y="17727"/>
                      <a:pt x="11896" y="17759"/>
                      <a:pt x="11896" y="17805"/>
                    </a:cubicBezTo>
                    <a:cubicBezTo>
                      <a:pt x="11927" y="17976"/>
                      <a:pt x="11818" y="18131"/>
                      <a:pt x="11617" y="18270"/>
                    </a:cubicBezTo>
                    <a:cubicBezTo>
                      <a:pt x="11291" y="18487"/>
                      <a:pt x="10857" y="18736"/>
                      <a:pt x="10376" y="18736"/>
                    </a:cubicBezTo>
                    <a:cubicBezTo>
                      <a:pt x="10314" y="18736"/>
                      <a:pt x="10252" y="18705"/>
                      <a:pt x="10205" y="18705"/>
                    </a:cubicBezTo>
                    <a:cubicBezTo>
                      <a:pt x="9973" y="18689"/>
                      <a:pt x="9740" y="18534"/>
                      <a:pt x="9756" y="18301"/>
                    </a:cubicBezTo>
                    <a:cubicBezTo>
                      <a:pt x="9756" y="18146"/>
                      <a:pt x="9864" y="18038"/>
                      <a:pt x="9988" y="17960"/>
                    </a:cubicBezTo>
                    <a:cubicBezTo>
                      <a:pt x="10330" y="17727"/>
                      <a:pt x="10717" y="17526"/>
                      <a:pt x="11152" y="17417"/>
                    </a:cubicBezTo>
                    <a:cubicBezTo>
                      <a:pt x="11215" y="17401"/>
                      <a:pt x="11278" y="17392"/>
                      <a:pt x="11339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29"/>
                      <a:pt x="3831" y="1939"/>
                    </a:cubicBezTo>
                    <a:cubicBezTo>
                      <a:pt x="3878" y="1970"/>
                      <a:pt x="3940" y="1970"/>
                      <a:pt x="3971" y="1970"/>
                    </a:cubicBezTo>
                    <a:cubicBezTo>
                      <a:pt x="4188" y="1985"/>
                      <a:pt x="4374" y="2140"/>
                      <a:pt x="4327" y="2326"/>
                    </a:cubicBezTo>
                    <a:cubicBezTo>
                      <a:pt x="4327" y="2513"/>
                      <a:pt x="4172" y="2606"/>
                      <a:pt x="4110" y="2637"/>
                    </a:cubicBezTo>
                    <a:cubicBezTo>
                      <a:pt x="3816" y="2838"/>
                      <a:pt x="3490" y="2993"/>
                      <a:pt x="3133" y="3071"/>
                    </a:cubicBezTo>
                    <a:cubicBezTo>
                      <a:pt x="3102" y="3086"/>
                      <a:pt x="3040" y="3086"/>
                      <a:pt x="3009" y="3086"/>
                    </a:cubicBezTo>
                    <a:cubicBezTo>
                      <a:pt x="2885" y="3086"/>
                      <a:pt x="2776" y="3055"/>
                      <a:pt x="2683" y="2978"/>
                    </a:cubicBezTo>
                    <a:cubicBezTo>
                      <a:pt x="1024" y="4699"/>
                      <a:pt x="0" y="7041"/>
                      <a:pt x="0" y="9616"/>
                    </a:cubicBezTo>
                    <a:cubicBezTo>
                      <a:pt x="0" y="13757"/>
                      <a:pt x="2621" y="17278"/>
                      <a:pt x="6282" y="18643"/>
                    </a:cubicBezTo>
                    <a:lnTo>
                      <a:pt x="6328" y="18643"/>
                    </a:lnTo>
                    <a:cubicBezTo>
                      <a:pt x="6450" y="18630"/>
                      <a:pt x="6583" y="18622"/>
                      <a:pt x="6718" y="18622"/>
                    </a:cubicBezTo>
                    <a:cubicBezTo>
                      <a:pt x="6910" y="18622"/>
                      <a:pt x="7108" y="18637"/>
                      <a:pt x="7290" y="18674"/>
                    </a:cubicBezTo>
                    <a:cubicBezTo>
                      <a:pt x="7522" y="18720"/>
                      <a:pt x="7677" y="18875"/>
                      <a:pt x="7693" y="19046"/>
                    </a:cubicBezTo>
                    <a:cubicBezTo>
                      <a:pt x="8313" y="19185"/>
                      <a:pt x="8949" y="19232"/>
                      <a:pt x="9616" y="19232"/>
                    </a:cubicBezTo>
                    <a:cubicBezTo>
                      <a:pt x="10950" y="19232"/>
                      <a:pt x="12222" y="18953"/>
                      <a:pt x="13385" y="18456"/>
                    </a:cubicBezTo>
                    <a:cubicBezTo>
                      <a:pt x="16208" y="16549"/>
                      <a:pt x="18069" y="13307"/>
                      <a:pt x="18069" y="9616"/>
                    </a:cubicBezTo>
                    <a:cubicBezTo>
                      <a:pt x="18069" y="5940"/>
                      <a:pt x="16208" y="2699"/>
                      <a:pt x="13385" y="776"/>
                    </a:cubicBez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9" name="Google Shape;8939;p30">
                <a:extLst>
                  <a:ext uri="{FF2B5EF4-FFF2-40B4-BE49-F238E27FC236}">
                    <a16:creationId xmlns:a16="http://schemas.microsoft.com/office/drawing/2014/main" id="{D6115320-DD82-5FC9-EBF1-FAA901813E08}"/>
                  </a:ext>
                </a:extLst>
              </p:cNvPr>
              <p:cNvSpPr/>
              <p:nvPr/>
            </p:nvSpPr>
            <p:spPr>
              <a:xfrm>
                <a:off x="1811488" y="3834000"/>
                <a:ext cx="291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568" extrusionOk="0">
                    <a:moveTo>
                      <a:pt x="885" y="1"/>
                    </a:moveTo>
                    <a:cubicBezTo>
                      <a:pt x="760" y="1"/>
                      <a:pt x="621" y="32"/>
                      <a:pt x="481" y="78"/>
                    </a:cubicBezTo>
                    <a:cubicBezTo>
                      <a:pt x="311" y="218"/>
                      <a:pt x="156" y="373"/>
                      <a:pt x="0" y="513"/>
                    </a:cubicBezTo>
                    <a:cubicBezTo>
                      <a:pt x="21" y="554"/>
                      <a:pt x="56" y="568"/>
                      <a:pt x="99" y="568"/>
                    </a:cubicBezTo>
                    <a:cubicBezTo>
                      <a:pt x="121" y="568"/>
                      <a:pt x="145" y="564"/>
                      <a:pt x="171" y="559"/>
                    </a:cubicBezTo>
                    <a:cubicBezTo>
                      <a:pt x="481" y="482"/>
                      <a:pt x="791" y="342"/>
                      <a:pt x="1055" y="172"/>
                    </a:cubicBezTo>
                    <a:cubicBezTo>
                      <a:pt x="1133" y="109"/>
                      <a:pt x="1164" y="94"/>
                      <a:pt x="1164" y="94"/>
                    </a:cubicBezTo>
                    <a:cubicBezTo>
                      <a:pt x="1164" y="78"/>
                      <a:pt x="1102" y="32"/>
                      <a:pt x="1024" y="16"/>
                    </a:cubicBezTo>
                    <a:cubicBezTo>
                      <a:pt x="978" y="16"/>
                      <a:pt x="931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0" name="Google Shape;8940;p30">
                <a:extLst>
                  <a:ext uri="{FF2B5EF4-FFF2-40B4-BE49-F238E27FC236}">
                    <a16:creationId xmlns:a16="http://schemas.microsoft.com/office/drawing/2014/main" id="{BB322423-5D52-A388-C8AE-5C05DA45CEBF}"/>
                  </a:ext>
                </a:extLst>
              </p:cNvPr>
              <p:cNvSpPr/>
              <p:nvPr/>
            </p:nvSpPr>
            <p:spPr>
              <a:xfrm>
                <a:off x="1956113" y="3784000"/>
                <a:ext cx="6477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288" extrusionOk="0">
                    <a:moveTo>
                      <a:pt x="698" y="279"/>
                    </a:moveTo>
                    <a:cubicBezTo>
                      <a:pt x="1086" y="279"/>
                      <a:pt x="1676" y="310"/>
                      <a:pt x="2063" y="636"/>
                    </a:cubicBezTo>
                    <a:cubicBezTo>
                      <a:pt x="2156" y="714"/>
                      <a:pt x="2234" y="853"/>
                      <a:pt x="2203" y="915"/>
                    </a:cubicBezTo>
                    <a:cubicBezTo>
                      <a:pt x="2156" y="946"/>
                      <a:pt x="2063" y="962"/>
                      <a:pt x="1986" y="962"/>
                    </a:cubicBezTo>
                    <a:cubicBezTo>
                      <a:pt x="1881" y="972"/>
                      <a:pt x="1777" y="977"/>
                      <a:pt x="1674" y="977"/>
                    </a:cubicBezTo>
                    <a:cubicBezTo>
                      <a:pt x="1318" y="977"/>
                      <a:pt x="969" y="918"/>
                      <a:pt x="621" y="822"/>
                    </a:cubicBezTo>
                    <a:cubicBezTo>
                      <a:pt x="435" y="760"/>
                      <a:pt x="311" y="605"/>
                      <a:pt x="311" y="434"/>
                    </a:cubicBezTo>
                    <a:lnTo>
                      <a:pt x="311" y="372"/>
                    </a:lnTo>
                    <a:cubicBezTo>
                      <a:pt x="342" y="310"/>
                      <a:pt x="435" y="279"/>
                      <a:pt x="605" y="279"/>
                    </a:cubicBezTo>
                    <a:close/>
                    <a:moveTo>
                      <a:pt x="621" y="0"/>
                    </a:moveTo>
                    <a:cubicBezTo>
                      <a:pt x="512" y="0"/>
                      <a:pt x="187" y="16"/>
                      <a:pt x="63" y="279"/>
                    </a:cubicBezTo>
                    <a:cubicBezTo>
                      <a:pt x="47" y="310"/>
                      <a:pt x="32" y="357"/>
                      <a:pt x="32" y="403"/>
                    </a:cubicBezTo>
                    <a:cubicBezTo>
                      <a:pt x="1" y="714"/>
                      <a:pt x="218" y="1008"/>
                      <a:pt x="543" y="1101"/>
                    </a:cubicBezTo>
                    <a:cubicBezTo>
                      <a:pt x="931" y="1225"/>
                      <a:pt x="1365" y="1287"/>
                      <a:pt x="1769" y="1287"/>
                    </a:cubicBezTo>
                    <a:lnTo>
                      <a:pt x="2001" y="1287"/>
                    </a:lnTo>
                    <a:cubicBezTo>
                      <a:pt x="2141" y="1256"/>
                      <a:pt x="2327" y="1241"/>
                      <a:pt x="2436" y="1086"/>
                    </a:cubicBezTo>
                    <a:cubicBezTo>
                      <a:pt x="2591" y="869"/>
                      <a:pt x="2451" y="605"/>
                      <a:pt x="2249" y="434"/>
                    </a:cubicBezTo>
                    <a:cubicBezTo>
                      <a:pt x="1784" y="47"/>
                      <a:pt x="1164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1" name="Google Shape;8941;p30">
                <a:extLst>
                  <a:ext uri="{FF2B5EF4-FFF2-40B4-BE49-F238E27FC236}">
                    <a16:creationId xmlns:a16="http://schemas.microsoft.com/office/drawing/2014/main" id="{913C6964-5C0F-A7BE-44FE-0BD54CD3A466}"/>
                  </a:ext>
                </a:extLst>
              </p:cNvPr>
              <p:cNvSpPr/>
              <p:nvPr/>
            </p:nvSpPr>
            <p:spPr>
              <a:xfrm>
                <a:off x="1804888" y="3827025"/>
                <a:ext cx="419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1164" extrusionOk="0">
                    <a:moveTo>
                      <a:pt x="1133" y="1"/>
                    </a:moveTo>
                    <a:cubicBezTo>
                      <a:pt x="978" y="125"/>
                      <a:pt x="823" y="233"/>
                      <a:pt x="683" y="373"/>
                    </a:cubicBezTo>
                    <a:cubicBezTo>
                      <a:pt x="854" y="342"/>
                      <a:pt x="993" y="295"/>
                      <a:pt x="1133" y="295"/>
                    </a:cubicBezTo>
                    <a:cubicBezTo>
                      <a:pt x="1164" y="295"/>
                      <a:pt x="1226" y="295"/>
                      <a:pt x="1273" y="311"/>
                    </a:cubicBezTo>
                    <a:cubicBezTo>
                      <a:pt x="1366" y="342"/>
                      <a:pt x="1397" y="373"/>
                      <a:pt x="1397" y="388"/>
                    </a:cubicBezTo>
                    <a:cubicBezTo>
                      <a:pt x="1397" y="388"/>
                      <a:pt x="1397" y="435"/>
                      <a:pt x="1304" y="466"/>
                    </a:cubicBezTo>
                    <a:cubicBezTo>
                      <a:pt x="1040" y="652"/>
                      <a:pt x="745" y="776"/>
                      <a:pt x="420" y="854"/>
                    </a:cubicBezTo>
                    <a:cubicBezTo>
                      <a:pt x="396" y="863"/>
                      <a:pt x="373" y="867"/>
                      <a:pt x="351" y="867"/>
                    </a:cubicBezTo>
                    <a:cubicBezTo>
                      <a:pt x="304" y="867"/>
                      <a:pt x="261" y="849"/>
                      <a:pt x="218" y="838"/>
                    </a:cubicBezTo>
                    <a:lnTo>
                      <a:pt x="1" y="1055"/>
                    </a:lnTo>
                    <a:cubicBezTo>
                      <a:pt x="109" y="1133"/>
                      <a:pt x="218" y="1164"/>
                      <a:pt x="342" y="1164"/>
                    </a:cubicBezTo>
                    <a:cubicBezTo>
                      <a:pt x="373" y="1164"/>
                      <a:pt x="435" y="1164"/>
                      <a:pt x="466" y="1148"/>
                    </a:cubicBezTo>
                    <a:cubicBezTo>
                      <a:pt x="823" y="1071"/>
                      <a:pt x="1149" y="916"/>
                      <a:pt x="1443" y="730"/>
                    </a:cubicBezTo>
                    <a:cubicBezTo>
                      <a:pt x="1505" y="683"/>
                      <a:pt x="1660" y="590"/>
                      <a:pt x="1660" y="404"/>
                    </a:cubicBezTo>
                    <a:cubicBezTo>
                      <a:pt x="1676" y="202"/>
                      <a:pt x="1474" y="63"/>
                      <a:pt x="1273" y="16"/>
                    </a:cubicBezTo>
                    <a:cubicBezTo>
                      <a:pt x="1226" y="16"/>
                      <a:pt x="1164" y="16"/>
                      <a:pt x="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2" name="Google Shape;8942;p30">
                <a:extLst>
                  <a:ext uri="{FF2B5EF4-FFF2-40B4-BE49-F238E27FC236}">
                    <a16:creationId xmlns:a16="http://schemas.microsoft.com/office/drawing/2014/main" id="{D8FB2100-885A-5BDE-84D5-61C84139B4FB}"/>
                  </a:ext>
                </a:extLst>
              </p:cNvPr>
              <p:cNvSpPr/>
              <p:nvPr/>
            </p:nvSpPr>
            <p:spPr>
              <a:xfrm>
                <a:off x="19809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613" y="282"/>
                    </a:moveTo>
                    <a:cubicBezTo>
                      <a:pt x="1722" y="282"/>
                      <a:pt x="1830" y="344"/>
                      <a:pt x="1877" y="438"/>
                    </a:cubicBezTo>
                    <a:cubicBezTo>
                      <a:pt x="1908" y="438"/>
                      <a:pt x="1908" y="453"/>
                      <a:pt x="1908" y="453"/>
                    </a:cubicBezTo>
                    <a:cubicBezTo>
                      <a:pt x="1908" y="515"/>
                      <a:pt x="1846" y="577"/>
                      <a:pt x="1753" y="655"/>
                    </a:cubicBezTo>
                    <a:cubicBezTo>
                      <a:pt x="1448" y="849"/>
                      <a:pt x="1068" y="1068"/>
                      <a:pt x="670" y="1068"/>
                    </a:cubicBezTo>
                    <a:cubicBezTo>
                      <a:pt x="623" y="1068"/>
                      <a:pt x="575" y="1065"/>
                      <a:pt x="527" y="1058"/>
                    </a:cubicBezTo>
                    <a:cubicBezTo>
                      <a:pt x="434" y="1042"/>
                      <a:pt x="326" y="980"/>
                      <a:pt x="326" y="949"/>
                    </a:cubicBezTo>
                    <a:cubicBezTo>
                      <a:pt x="326" y="903"/>
                      <a:pt x="372" y="872"/>
                      <a:pt x="450" y="810"/>
                    </a:cubicBezTo>
                    <a:cubicBezTo>
                      <a:pt x="776" y="577"/>
                      <a:pt x="1132" y="422"/>
                      <a:pt x="1520" y="298"/>
                    </a:cubicBezTo>
                    <a:cubicBezTo>
                      <a:pt x="1536" y="282"/>
                      <a:pt x="1567" y="282"/>
                      <a:pt x="1613" y="282"/>
                    </a:cubicBezTo>
                    <a:close/>
                    <a:moveTo>
                      <a:pt x="1590" y="0"/>
                    </a:moveTo>
                    <a:cubicBezTo>
                      <a:pt x="1531" y="0"/>
                      <a:pt x="1471" y="6"/>
                      <a:pt x="1412" y="19"/>
                    </a:cubicBezTo>
                    <a:cubicBezTo>
                      <a:pt x="993" y="127"/>
                      <a:pt x="605" y="298"/>
                      <a:pt x="248" y="562"/>
                    </a:cubicBezTo>
                    <a:cubicBezTo>
                      <a:pt x="155" y="639"/>
                      <a:pt x="16" y="732"/>
                      <a:pt x="16" y="903"/>
                    </a:cubicBezTo>
                    <a:cubicBezTo>
                      <a:pt x="0" y="1135"/>
                      <a:pt x="233" y="1291"/>
                      <a:pt x="465" y="1306"/>
                    </a:cubicBezTo>
                    <a:cubicBezTo>
                      <a:pt x="527" y="1337"/>
                      <a:pt x="590" y="1337"/>
                      <a:pt x="636" y="1337"/>
                    </a:cubicBezTo>
                    <a:cubicBezTo>
                      <a:pt x="1101" y="1337"/>
                      <a:pt x="1551" y="1073"/>
                      <a:pt x="1877" y="872"/>
                    </a:cubicBezTo>
                    <a:cubicBezTo>
                      <a:pt x="2094" y="732"/>
                      <a:pt x="2187" y="577"/>
                      <a:pt x="2172" y="407"/>
                    </a:cubicBezTo>
                    <a:cubicBezTo>
                      <a:pt x="2172" y="360"/>
                      <a:pt x="2156" y="329"/>
                      <a:pt x="2140" y="282"/>
                    </a:cubicBezTo>
                    <a:cubicBezTo>
                      <a:pt x="2041" y="97"/>
                      <a:pt x="1824" y="0"/>
                      <a:pt x="15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3" name="Google Shape;8943;p30">
                <a:extLst>
                  <a:ext uri="{FF2B5EF4-FFF2-40B4-BE49-F238E27FC236}">
                    <a16:creationId xmlns:a16="http://schemas.microsoft.com/office/drawing/2014/main" id="{09BFFA83-B708-BF9A-49EF-54F1561E3A30}"/>
                  </a:ext>
                </a:extLst>
              </p:cNvPr>
              <p:cNvSpPr/>
              <p:nvPr/>
            </p:nvSpPr>
            <p:spPr>
              <a:xfrm>
                <a:off x="1895638" y="4243625"/>
                <a:ext cx="3530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429" extrusionOk="0">
                    <a:moveTo>
                      <a:pt x="365" y="1"/>
                    </a:moveTo>
                    <a:cubicBezTo>
                      <a:pt x="257" y="1"/>
                      <a:pt x="150" y="4"/>
                      <a:pt x="47" y="10"/>
                    </a:cubicBezTo>
                    <a:lnTo>
                      <a:pt x="0" y="10"/>
                    </a:lnTo>
                    <a:cubicBezTo>
                      <a:pt x="465" y="196"/>
                      <a:pt x="931" y="320"/>
                      <a:pt x="1411" y="428"/>
                    </a:cubicBezTo>
                    <a:cubicBezTo>
                      <a:pt x="1396" y="242"/>
                      <a:pt x="1241" y="87"/>
                      <a:pt x="1008" y="56"/>
                    </a:cubicBezTo>
                    <a:cubicBezTo>
                      <a:pt x="801" y="15"/>
                      <a:pt x="581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4" name="Google Shape;8944;p30">
                <a:extLst>
                  <a:ext uri="{FF2B5EF4-FFF2-40B4-BE49-F238E27FC236}">
                    <a16:creationId xmlns:a16="http://schemas.microsoft.com/office/drawing/2014/main" id="{191999B1-5AB8-FA7C-41B2-3B31962A11BD}"/>
                  </a:ext>
                </a:extLst>
              </p:cNvPr>
              <p:cNvSpPr/>
              <p:nvPr/>
            </p:nvSpPr>
            <p:spPr>
              <a:xfrm>
                <a:off x="200961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30" y="419"/>
                    </a:lnTo>
                    <a:cubicBezTo>
                      <a:pt x="606" y="280"/>
                      <a:pt x="466" y="171"/>
                      <a:pt x="327" y="47"/>
                    </a:cubicBezTo>
                    <a:cubicBezTo>
                      <a:pt x="296" y="24"/>
                      <a:pt x="257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63" y="109"/>
                      <a:pt x="63" y="202"/>
                      <a:pt x="109" y="264"/>
                    </a:cubicBezTo>
                    <a:cubicBezTo>
                      <a:pt x="296" y="435"/>
                      <a:pt x="482" y="590"/>
                      <a:pt x="699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75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5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4" y="1210"/>
                      <a:pt x="1490" y="1350"/>
                      <a:pt x="1707" y="1474"/>
                    </a:cubicBezTo>
                    <a:cubicBezTo>
                      <a:pt x="1722" y="1489"/>
                      <a:pt x="1738" y="1489"/>
                      <a:pt x="1784" y="1489"/>
                    </a:cubicBezTo>
                    <a:cubicBezTo>
                      <a:pt x="1847" y="1489"/>
                      <a:pt x="1878" y="1474"/>
                      <a:pt x="1893" y="1412"/>
                    </a:cubicBezTo>
                    <a:cubicBezTo>
                      <a:pt x="1940" y="1334"/>
                      <a:pt x="1924" y="1257"/>
                      <a:pt x="1847" y="1210"/>
                    </a:cubicBezTo>
                    <a:cubicBezTo>
                      <a:pt x="1722" y="1164"/>
                      <a:pt x="1614" y="1086"/>
                      <a:pt x="1505" y="1009"/>
                    </a:cubicBezTo>
                    <a:cubicBezTo>
                      <a:pt x="1583" y="1009"/>
                      <a:pt x="1660" y="978"/>
                      <a:pt x="1738" y="978"/>
                    </a:cubicBezTo>
                    <a:cubicBezTo>
                      <a:pt x="1815" y="978"/>
                      <a:pt x="1878" y="900"/>
                      <a:pt x="1878" y="822"/>
                    </a:cubicBezTo>
                    <a:cubicBezTo>
                      <a:pt x="1878" y="745"/>
                      <a:pt x="1800" y="698"/>
                      <a:pt x="1722" y="698"/>
                    </a:cubicBezTo>
                    <a:cubicBezTo>
                      <a:pt x="1536" y="714"/>
                      <a:pt x="1335" y="729"/>
                      <a:pt x="1118" y="745"/>
                    </a:cubicBezTo>
                    <a:cubicBezTo>
                      <a:pt x="1102" y="729"/>
                      <a:pt x="1071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5" name="Google Shape;8945;p30">
                <a:extLst>
                  <a:ext uri="{FF2B5EF4-FFF2-40B4-BE49-F238E27FC236}">
                    <a16:creationId xmlns:a16="http://schemas.microsoft.com/office/drawing/2014/main" id="{B70E662F-E2FB-40B5-6414-62467C459A8C}"/>
                  </a:ext>
                </a:extLst>
              </p:cNvPr>
              <p:cNvSpPr/>
              <p:nvPr/>
            </p:nvSpPr>
            <p:spPr>
              <a:xfrm>
                <a:off x="2072438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42" y="1"/>
                    </a:moveTo>
                    <a:cubicBezTo>
                      <a:pt x="93" y="1"/>
                      <a:pt x="52" y="21"/>
                      <a:pt x="31" y="63"/>
                    </a:cubicBezTo>
                    <a:cubicBezTo>
                      <a:pt x="0" y="140"/>
                      <a:pt x="31" y="218"/>
                      <a:pt x="78" y="280"/>
                    </a:cubicBezTo>
                    <a:cubicBezTo>
                      <a:pt x="78" y="280"/>
                      <a:pt x="667" y="621"/>
                      <a:pt x="1148" y="1133"/>
                    </a:cubicBezTo>
                    <a:cubicBezTo>
                      <a:pt x="1164" y="1164"/>
                      <a:pt x="1210" y="1164"/>
                      <a:pt x="1241" y="1164"/>
                    </a:cubicBezTo>
                    <a:cubicBezTo>
                      <a:pt x="1288" y="1164"/>
                      <a:pt x="1334" y="1148"/>
                      <a:pt x="1350" y="1133"/>
                    </a:cubicBezTo>
                    <a:cubicBezTo>
                      <a:pt x="1412" y="1071"/>
                      <a:pt x="1412" y="978"/>
                      <a:pt x="1350" y="916"/>
                    </a:cubicBezTo>
                    <a:cubicBezTo>
                      <a:pt x="838" y="388"/>
                      <a:pt x="264" y="16"/>
                      <a:pt x="218" y="16"/>
                    </a:cubicBezTo>
                    <a:cubicBezTo>
                      <a:pt x="192" y="6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6" name="Google Shape;8946;p30">
                <a:extLst>
                  <a:ext uri="{FF2B5EF4-FFF2-40B4-BE49-F238E27FC236}">
                    <a16:creationId xmlns:a16="http://schemas.microsoft.com/office/drawing/2014/main" id="{FEC6D4DC-034D-4694-30A9-5EDB2DBECF01}"/>
                  </a:ext>
                </a:extLst>
              </p:cNvPr>
              <p:cNvSpPr/>
              <p:nvPr/>
            </p:nvSpPr>
            <p:spPr>
              <a:xfrm>
                <a:off x="214571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47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2" y="225"/>
                    </a:cubicBezTo>
                    <a:cubicBezTo>
                      <a:pt x="57" y="225"/>
                      <a:pt x="515" y="977"/>
                      <a:pt x="730" y="1791"/>
                    </a:cubicBezTo>
                    <a:cubicBezTo>
                      <a:pt x="745" y="1853"/>
                      <a:pt x="807" y="1915"/>
                      <a:pt x="854" y="1915"/>
                    </a:cubicBezTo>
                    <a:lnTo>
                      <a:pt x="900" y="1915"/>
                    </a:lnTo>
                    <a:cubicBezTo>
                      <a:pt x="978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7" name="Google Shape;8947;p30">
                <a:extLst>
                  <a:ext uri="{FF2B5EF4-FFF2-40B4-BE49-F238E27FC236}">
                    <a16:creationId xmlns:a16="http://schemas.microsoft.com/office/drawing/2014/main" id="{BA2C3067-E38B-94E8-4840-8DCFD3566DF3}"/>
                  </a:ext>
                </a:extLst>
              </p:cNvPr>
              <p:cNvSpPr/>
              <p:nvPr/>
            </p:nvSpPr>
            <p:spPr>
              <a:xfrm>
                <a:off x="2168213" y="3961125"/>
                <a:ext cx="97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31" y="19"/>
                      <a:pt x="0" y="96"/>
                      <a:pt x="0" y="174"/>
                    </a:cubicBezTo>
                    <a:cubicBezTo>
                      <a:pt x="0" y="174"/>
                      <a:pt x="124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57" y="1585"/>
                      <a:pt x="357" y="1507"/>
                    </a:cubicBezTo>
                    <a:cubicBezTo>
                      <a:pt x="388" y="1042"/>
                      <a:pt x="264" y="158"/>
                      <a:pt x="248" y="127"/>
                    </a:cubicBezTo>
                    <a:cubicBezTo>
                      <a:pt x="235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8" name="Google Shape;8948;p30">
                <a:extLst>
                  <a:ext uri="{FF2B5EF4-FFF2-40B4-BE49-F238E27FC236}">
                    <a16:creationId xmlns:a16="http://schemas.microsoft.com/office/drawing/2014/main" id="{C54C990B-0007-9327-4A2A-1847A76866CC}"/>
                  </a:ext>
                </a:extLst>
              </p:cNvPr>
              <p:cNvSpPr/>
              <p:nvPr/>
            </p:nvSpPr>
            <p:spPr>
              <a:xfrm>
                <a:off x="217013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09" y="63"/>
                      <a:pt x="109" y="140"/>
                    </a:cubicBezTo>
                    <a:cubicBezTo>
                      <a:pt x="109" y="404"/>
                      <a:pt x="94" y="1164"/>
                      <a:pt x="16" y="1428"/>
                    </a:cubicBezTo>
                    <a:cubicBezTo>
                      <a:pt x="1" y="1505"/>
                      <a:pt x="32" y="1583"/>
                      <a:pt x="109" y="1614"/>
                    </a:cubicBezTo>
                    <a:lnTo>
                      <a:pt x="156" y="1614"/>
                    </a:lnTo>
                    <a:cubicBezTo>
                      <a:pt x="202" y="1614"/>
                      <a:pt x="265" y="1567"/>
                      <a:pt x="280" y="1505"/>
                    </a:cubicBezTo>
                    <a:cubicBezTo>
                      <a:pt x="389" y="1149"/>
                      <a:pt x="389" y="171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9" name="Google Shape;8949;p30">
                <a:extLst>
                  <a:ext uri="{FF2B5EF4-FFF2-40B4-BE49-F238E27FC236}">
                    <a16:creationId xmlns:a16="http://schemas.microsoft.com/office/drawing/2014/main" id="{D8478B6A-BFEA-1737-5221-97EFEF4716AC}"/>
                  </a:ext>
                </a:extLst>
              </p:cNvPr>
              <p:cNvSpPr/>
              <p:nvPr/>
            </p:nvSpPr>
            <p:spPr>
              <a:xfrm>
                <a:off x="21209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31" y="1911"/>
                      <a:pt x="78" y="1942"/>
                    </a:cubicBezTo>
                    <a:cubicBezTo>
                      <a:pt x="109" y="1973"/>
                      <a:pt x="140" y="1989"/>
                      <a:pt x="171" y="1989"/>
                    </a:cubicBezTo>
                    <a:cubicBezTo>
                      <a:pt x="202" y="1989"/>
                      <a:pt x="248" y="1973"/>
                      <a:pt x="279" y="1927"/>
                    </a:cubicBezTo>
                    <a:cubicBezTo>
                      <a:pt x="310" y="1896"/>
                      <a:pt x="1210" y="763"/>
                      <a:pt x="1365" y="190"/>
                    </a:cubicBezTo>
                    <a:cubicBezTo>
                      <a:pt x="1380" y="112"/>
                      <a:pt x="1349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0" name="Google Shape;8950;p30">
                <a:extLst>
                  <a:ext uri="{FF2B5EF4-FFF2-40B4-BE49-F238E27FC236}">
                    <a16:creationId xmlns:a16="http://schemas.microsoft.com/office/drawing/2014/main" id="{0D851957-94B4-2BE6-3918-6741FE4F5719}"/>
                  </a:ext>
                </a:extLst>
              </p:cNvPr>
              <p:cNvSpPr/>
              <p:nvPr/>
            </p:nvSpPr>
            <p:spPr>
              <a:xfrm>
                <a:off x="2050338" y="4203900"/>
                <a:ext cx="388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5" extrusionOk="0">
                    <a:moveTo>
                      <a:pt x="1381" y="0"/>
                    </a:moveTo>
                    <a:cubicBezTo>
                      <a:pt x="1339" y="0"/>
                      <a:pt x="1298" y="19"/>
                      <a:pt x="1272" y="63"/>
                    </a:cubicBezTo>
                    <a:cubicBezTo>
                      <a:pt x="1009" y="420"/>
                      <a:pt x="62" y="1087"/>
                      <a:pt x="62" y="1102"/>
                    </a:cubicBezTo>
                    <a:cubicBezTo>
                      <a:pt x="0" y="1118"/>
                      <a:pt x="0" y="1211"/>
                      <a:pt x="31" y="1273"/>
                    </a:cubicBezTo>
                    <a:cubicBezTo>
                      <a:pt x="62" y="1319"/>
                      <a:pt x="109" y="1335"/>
                      <a:pt x="155" y="1335"/>
                    </a:cubicBezTo>
                    <a:cubicBezTo>
                      <a:pt x="171" y="1335"/>
                      <a:pt x="218" y="1335"/>
                      <a:pt x="233" y="1304"/>
                    </a:cubicBezTo>
                    <a:cubicBezTo>
                      <a:pt x="264" y="1288"/>
                      <a:pt x="1226" y="606"/>
                      <a:pt x="1505" y="218"/>
                    </a:cubicBezTo>
                    <a:cubicBezTo>
                      <a:pt x="1551" y="172"/>
                      <a:pt x="1551" y="63"/>
                      <a:pt x="1474" y="32"/>
                    </a:cubicBezTo>
                    <a:cubicBezTo>
                      <a:pt x="1447" y="12"/>
                      <a:pt x="1414" y="0"/>
                      <a:pt x="1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1" name="Google Shape;8951;p30">
                <a:extLst>
                  <a:ext uri="{FF2B5EF4-FFF2-40B4-BE49-F238E27FC236}">
                    <a16:creationId xmlns:a16="http://schemas.microsoft.com/office/drawing/2014/main" id="{85802FA9-5EFA-CB75-4C54-FC1A07D4A44E}"/>
                  </a:ext>
                </a:extLst>
              </p:cNvPr>
              <p:cNvSpPr/>
              <p:nvPr/>
            </p:nvSpPr>
            <p:spPr>
              <a:xfrm>
                <a:off x="2127488" y="4082875"/>
                <a:ext cx="225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47" y="1135"/>
                      <a:pt x="47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4" y="1306"/>
                    </a:cubicBezTo>
                    <a:cubicBezTo>
                      <a:pt x="280" y="1290"/>
                      <a:pt x="714" y="748"/>
                      <a:pt x="885" y="189"/>
                    </a:cubicBezTo>
                    <a:cubicBezTo>
                      <a:pt x="900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2" name="Google Shape;8952;p30">
                <a:extLst>
                  <a:ext uri="{FF2B5EF4-FFF2-40B4-BE49-F238E27FC236}">
                    <a16:creationId xmlns:a16="http://schemas.microsoft.com/office/drawing/2014/main" id="{E47D7C87-A2E9-82F4-2742-D5A3A95B531E}"/>
                  </a:ext>
                </a:extLst>
              </p:cNvPr>
              <p:cNvSpPr/>
              <p:nvPr/>
            </p:nvSpPr>
            <p:spPr>
              <a:xfrm>
                <a:off x="1841738" y="4188225"/>
                <a:ext cx="26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644" extrusionOk="0">
                    <a:moveTo>
                      <a:pt x="154" y="0"/>
                    </a:moveTo>
                    <a:cubicBezTo>
                      <a:pt x="107" y="0"/>
                      <a:pt x="67" y="24"/>
                      <a:pt x="47" y="54"/>
                    </a:cubicBezTo>
                    <a:cubicBezTo>
                      <a:pt x="0" y="132"/>
                      <a:pt x="31" y="209"/>
                      <a:pt x="109" y="256"/>
                    </a:cubicBezTo>
                    <a:cubicBezTo>
                      <a:pt x="124" y="271"/>
                      <a:pt x="574" y="504"/>
                      <a:pt x="807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62" y="597"/>
                      <a:pt x="993" y="566"/>
                    </a:cubicBezTo>
                    <a:cubicBezTo>
                      <a:pt x="1039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06" y="7"/>
                      <a:pt x="179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3" name="Google Shape;8953;p30">
                <a:extLst>
                  <a:ext uri="{FF2B5EF4-FFF2-40B4-BE49-F238E27FC236}">
                    <a16:creationId xmlns:a16="http://schemas.microsoft.com/office/drawing/2014/main" id="{94F3A3FA-78CE-551B-FF8F-7F10E8077FB4}"/>
                  </a:ext>
                </a:extLst>
              </p:cNvPr>
              <p:cNvSpPr/>
              <p:nvPr/>
            </p:nvSpPr>
            <p:spPr>
              <a:xfrm>
                <a:off x="18568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5" y="1"/>
                    </a:moveTo>
                    <a:cubicBezTo>
                      <a:pt x="996" y="1"/>
                      <a:pt x="987" y="2"/>
                      <a:pt x="977" y="3"/>
                    </a:cubicBezTo>
                    <a:cubicBezTo>
                      <a:pt x="636" y="65"/>
                      <a:pt x="124" y="329"/>
                      <a:pt x="93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40" y="624"/>
                      <a:pt x="171" y="624"/>
                    </a:cubicBezTo>
                    <a:cubicBezTo>
                      <a:pt x="202" y="624"/>
                      <a:pt x="217" y="624"/>
                      <a:pt x="233" y="608"/>
                    </a:cubicBezTo>
                    <a:cubicBezTo>
                      <a:pt x="372" y="531"/>
                      <a:pt x="807" y="329"/>
                      <a:pt x="1024" y="298"/>
                    </a:cubicBezTo>
                    <a:cubicBezTo>
                      <a:pt x="1101" y="267"/>
                      <a:pt x="1163" y="189"/>
                      <a:pt x="1148" y="127"/>
                    </a:cubicBezTo>
                    <a:cubicBezTo>
                      <a:pt x="1134" y="58"/>
                      <a:pt x="1083" y="1"/>
                      <a:pt x="10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4" name="Google Shape;8954;p30">
                <a:extLst>
                  <a:ext uri="{FF2B5EF4-FFF2-40B4-BE49-F238E27FC236}">
                    <a16:creationId xmlns:a16="http://schemas.microsoft.com/office/drawing/2014/main" id="{5E86EB81-951E-7275-FBFB-F0BA1A6C82D6}"/>
                  </a:ext>
                </a:extLst>
              </p:cNvPr>
              <p:cNvSpPr/>
              <p:nvPr/>
            </p:nvSpPr>
            <p:spPr>
              <a:xfrm>
                <a:off x="1878188" y="3864425"/>
                <a:ext cx="217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28" extrusionOk="0">
                    <a:moveTo>
                      <a:pt x="724" y="1"/>
                    </a:moveTo>
                    <a:cubicBezTo>
                      <a:pt x="710" y="1"/>
                      <a:pt x="697" y="4"/>
                      <a:pt x="683" y="9"/>
                    </a:cubicBezTo>
                    <a:cubicBezTo>
                      <a:pt x="481" y="40"/>
                      <a:pt x="295" y="71"/>
                      <a:pt x="124" y="149"/>
                    </a:cubicBezTo>
                    <a:cubicBezTo>
                      <a:pt x="47" y="164"/>
                      <a:pt x="0" y="257"/>
                      <a:pt x="47" y="335"/>
                    </a:cubicBezTo>
                    <a:cubicBezTo>
                      <a:pt x="62" y="397"/>
                      <a:pt x="124" y="428"/>
                      <a:pt x="171" y="428"/>
                    </a:cubicBezTo>
                    <a:lnTo>
                      <a:pt x="233" y="428"/>
                    </a:lnTo>
                    <a:cubicBezTo>
                      <a:pt x="388" y="366"/>
                      <a:pt x="558" y="335"/>
                      <a:pt x="745" y="288"/>
                    </a:cubicBezTo>
                    <a:cubicBezTo>
                      <a:pt x="822" y="273"/>
                      <a:pt x="869" y="211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5" name="Google Shape;8955;p30">
                <a:extLst>
                  <a:ext uri="{FF2B5EF4-FFF2-40B4-BE49-F238E27FC236}">
                    <a16:creationId xmlns:a16="http://schemas.microsoft.com/office/drawing/2014/main" id="{9DF32CAD-B559-1B35-F017-F78772F8967E}"/>
                  </a:ext>
                </a:extLst>
              </p:cNvPr>
              <p:cNvSpPr/>
              <p:nvPr/>
            </p:nvSpPr>
            <p:spPr>
              <a:xfrm>
                <a:off x="2024738" y="3916900"/>
                <a:ext cx="7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3" extrusionOk="0">
                    <a:moveTo>
                      <a:pt x="70" y="1"/>
                    </a:moveTo>
                    <a:cubicBezTo>
                      <a:pt x="46" y="1"/>
                      <a:pt x="22" y="7"/>
                      <a:pt x="1" y="19"/>
                    </a:cubicBezTo>
                    <a:cubicBezTo>
                      <a:pt x="47" y="128"/>
                      <a:pt x="156" y="206"/>
                      <a:pt x="264" y="252"/>
                    </a:cubicBezTo>
                    <a:cubicBezTo>
                      <a:pt x="280" y="206"/>
                      <a:pt x="264" y="128"/>
                      <a:pt x="249" y="97"/>
                    </a:cubicBezTo>
                    <a:cubicBezTo>
                      <a:pt x="204" y="41"/>
                      <a:pt x="135" y="1"/>
                      <a:pt x="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6" name="Google Shape;8956;p30">
                <a:extLst>
                  <a:ext uri="{FF2B5EF4-FFF2-40B4-BE49-F238E27FC236}">
                    <a16:creationId xmlns:a16="http://schemas.microsoft.com/office/drawing/2014/main" id="{86A3F970-9531-6CC1-EBA5-B5D5428E0003}"/>
                  </a:ext>
                </a:extLst>
              </p:cNvPr>
              <p:cNvSpPr/>
              <p:nvPr/>
            </p:nvSpPr>
            <p:spPr>
              <a:xfrm>
                <a:off x="202163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94" y="106"/>
                    </a:moveTo>
                    <a:cubicBezTo>
                      <a:pt x="259" y="106"/>
                      <a:pt x="328" y="146"/>
                      <a:pt x="373" y="202"/>
                    </a:cubicBezTo>
                    <a:cubicBezTo>
                      <a:pt x="388" y="233"/>
                      <a:pt x="404" y="311"/>
                      <a:pt x="388" y="357"/>
                    </a:cubicBezTo>
                    <a:cubicBezTo>
                      <a:pt x="280" y="311"/>
                      <a:pt x="171" y="233"/>
                      <a:pt x="125" y="124"/>
                    </a:cubicBezTo>
                    <a:cubicBezTo>
                      <a:pt x="146" y="112"/>
                      <a:pt x="170" y="106"/>
                      <a:pt x="194" y="106"/>
                    </a:cubicBezTo>
                    <a:close/>
                    <a:moveTo>
                      <a:pt x="171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47" y="186"/>
                    </a:cubicBezTo>
                    <a:cubicBezTo>
                      <a:pt x="94" y="311"/>
                      <a:pt x="249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28" y="357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7" name="Google Shape;8957;p30">
                <a:extLst>
                  <a:ext uri="{FF2B5EF4-FFF2-40B4-BE49-F238E27FC236}">
                    <a16:creationId xmlns:a16="http://schemas.microsoft.com/office/drawing/2014/main" id="{9F660A83-BB2C-0511-C8C7-561D879893C1}"/>
                  </a:ext>
                </a:extLst>
              </p:cNvPr>
              <p:cNvSpPr/>
              <p:nvPr/>
            </p:nvSpPr>
            <p:spPr>
              <a:xfrm>
                <a:off x="1998388" y="3920875"/>
                <a:ext cx="5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6" extrusionOk="0">
                    <a:moveTo>
                      <a:pt x="0" y="0"/>
                    </a:moveTo>
                    <a:cubicBezTo>
                      <a:pt x="0" y="31"/>
                      <a:pt x="47" y="78"/>
                      <a:pt x="62" y="93"/>
                    </a:cubicBezTo>
                    <a:cubicBezTo>
                      <a:pt x="93" y="124"/>
                      <a:pt x="155" y="155"/>
                      <a:pt x="217" y="155"/>
                    </a:cubicBezTo>
                    <a:cubicBezTo>
                      <a:pt x="217" y="109"/>
                      <a:pt x="202" y="47"/>
                      <a:pt x="155" y="31"/>
                    </a:cubicBezTo>
                    <a:cubicBezTo>
                      <a:pt x="124" y="0"/>
                      <a:pt x="62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8" name="Google Shape;8958;p30">
                <a:extLst>
                  <a:ext uri="{FF2B5EF4-FFF2-40B4-BE49-F238E27FC236}">
                    <a16:creationId xmlns:a16="http://schemas.microsoft.com/office/drawing/2014/main" id="{59E44B69-3DC8-3476-3C60-C08BAEF93FC3}"/>
                  </a:ext>
                </a:extLst>
              </p:cNvPr>
              <p:cNvSpPr/>
              <p:nvPr/>
            </p:nvSpPr>
            <p:spPr>
              <a:xfrm>
                <a:off x="1994888" y="3918000"/>
                <a:ext cx="116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79" extrusionOk="0">
                    <a:moveTo>
                      <a:pt x="140" y="115"/>
                    </a:moveTo>
                    <a:cubicBezTo>
                      <a:pt x="202" y="115"/>
                      <a:pt x="264" y="131"/>
                      <a:pt x="280" y="146"/>
                    </a:cubicBezTo>
                    <a:cubicBezTo>
                      <a:pt x="311" y="162"/>
                      <a:pt x="342" y="224"/>
                      <a:pt x="342" y="255"/>
                    </a:cubicBezTo>
                    <a:cubicBezTo>
                      <a:pt x="280" y="239"/>
                      <a:pt x="233" y="224"/>
                      <a:pt x="202" y="208"/>
                    </a:cubicBezTo>
                    <a:cubicBezTo>
                      <a:pt x="187" y="193"/>
                      <a:pt x="140" y="146"/>
                      <a:pt x="140" y="115"/>
                    </a:cubicBezTo>
                    <a:close/>
                    <a:moveTo>
                      <a:pt x="152" y="1"/>
                    </a:moveTo>
                    <a:cubicBezTo>
                      <a:pt x="128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18" y="348"/>
                      <a:pt x="295" y="363"/>
                      <a:pt x="373" y="379"/>
                    </a:cubicBezTo>
                    <a:lnTo>
                      <a:pt x="419" y="379"/>
                    </a:lnTo>
                    <a:lnTo>
                      <a:pt x="435" y="332"/>
                    </a:lnTo>
                    <a:cubicBezTo>
                      <a:pt x="466" y="255"/>
                      <a:pt x="435" y="146"/>
                      <a:pt x="357" y="69"/>
                    </a:cubicBezTo>
                    <a:cubicBezTo>
                      <a:pt x="298" y="21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9" name="Google Shape;8959;p30">
                <a:extLst>
                  <a:ext uri="{FF2B5EF4-FFF2-40B4-BE49-F238E27FC236}">
                    <a16:creationId xmlns:a16="http://schemas.microsoft.com/office/drawing/2014/main" id="{EC7A3205-9B14-BC66-F90E-1B993E344EA5}"/>
                  </a:ext>
                </a:extLst>
              </p:cNvPr>
              <p:cNvSpPr/>
              <p:nvPr/>
            </p:nvSpPr>
            <p:spPr>
              <a:xfrm>
                <a:off x="2154638" y="3990650"/>
                <a:ext cx="23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68" extrusionOk="0">
                    <a:moveTo>
                      <a:pt x="0" y="1"/>
                    </a:moveTo>
                    <a:lnTo>
                      <a:pt x="0" y="497"/>
                    </a:lnTo>
                    <a:cubicBezTo>
                      <a:pt x="0" y="559"/>
                      <a:pt x="16" y="637"/>
                      <a:pt x="62" y="668"/>
                    </a:cubicBezTo>
                    <a:cubicBezTo>
                      <a:pt x="78" y="544"/>
                      <a:pt x="94" y="389"/>
                      <a:pt x="94" y="249"/>
                    </a:cubicBezTo>
                    <a:cubicBezTo>
                      <a:pt x="94" y="171"/>
                      <a:pt x="94" y="109"/>
                      <a:pt x="78" y="47"/>
                    </a:cubicBezTo>
                    <a:cubicBezTo>
                      <a:pt x="62" y="16"/>
                      <a:pt x="16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0" name="Google Shape;8960;p30">
                <a:extLst>
                  <a:ext uri="{FF2B5EF4-FFF2-40B4-BE49-F238E27FC236}">
                    <a16:creationId xmlns:a16="http://schemas.microsoft.com/office/drawing/2014/main" id="{DA1CCE2B-EB4C-CEE6-7870-6A4CEB98FE8A}"/>
                  </a:ext>
                </a:extLst>
              </p:cNvPr>
              <p:cNvSpPr/>
              <p:nvPr/>
            </p:nvSpPr>
            <p:spPr>
              <a:xfrm>
                <a:off x="2151913" y="3987875"/>
                <a:ext cx="780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888" extrusionOk="0">
                    <a:moveTo>
                      <a:pt x="125" y="112"/>
                    </a:moveTo>
                    <a:cubicBezTo>
                      <a:pt x="140" y="112"/>
                      <a:pt x="187" y="127"/>
                      <a:pt x="203" y="158"/>
                    </a:cubicBezTo>
                    <a:cubicBezTo>
                      <a:pt x="218" y="220"/>
                      <a:pt x="218" y="282"/>
                      <a:pt x="218" y="360"/>
                    </a:cubicBezTo>
                    <a:cubicBezTo>
                      <a:pt x="218" y="515"/>
                      <a:pt x="203" y="639"/>
                      <a:pt x="171" y="779"/>
                    </a:cubicBezTo>
                    <a:cubicBezTo>
                      <a:pt x="125" y="748"/>
                      <a:pt x="109" y="670"/>
                      <a:pt x="109" y="608"/>
                    </a:cubicBezTo>
                    <a:cubicBezTo>
                      <a:pt x="109" y="437"/>
                      <a:pt x="109" y="282"/>
                      <a:pt x="125" y="112"/>
                    </a:cubicBezTo>
                    <a:close/>
                    <a:moveTo>
                      <a:pt x="78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" y="34"/>
                    </a:lnTo>
                    <a:lnTo>
                      <a:pt x="1" y="65"/>
                    </a:lnTo>
                    <a:lnTo>
                      <a:pt x="1" y="608"/>
                    </a:lnTo>
                    <a:cubicBezTo>
                      <a:pt x="1" y="748"/>
                      <a:pt x="63" y="887"/>
                      <a:pt x="187" y="887"/>
                    </a:cubicBezTo>
                    <a:lnTo>
                      <a:pt x="218" y="887"/>
                    </a:lnTo>
                    <a:lnTo>
                      <a:pt x="234" y="841"/>
                    </a:lnTo>
                    <a:cubicBezTo>
                      <a:pt x="296" y="686"/>
                      <a:pt x="311" y="515"/>
                      <a:pt x="311" y="360"/>
                    </a:cubicBezTo>
                    <a:cubicBezTo>
                      <a:pt x="311" y="282"/>
                      <a:pt x="311" y="205"/>
                      <a:pt x="280" y="127"/>
                    </a:cubicBezTo>
                    <a:cubicBezTo>
                      <a:pt x="239" y="46"/>
                      <a:pt x="152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1" name="Google Shape;8961;p30">
                <a:extLst>
                  <a:ext uri="{FF2B5EF4-FFF2-40B4-BE49-F238E27FC236}">
                    <a16:creationId xmlns:a16="http://schemas.microsoft.com/office/drawing/2014/main" id="{75263ACD-F0D7-499E-0526-D8B5D3799391}"/>
                  </a:ext>
                </a:extLst>
              </p:cNvPr>
              <p:cNvSpPr/>
              <p:nvPr/>
            </p:nvSpPr>
            <p:spPr>
              <a:xfrm>
                <a:off x="1830863" y="3923975"/>
                <a:ext cx="85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80" extrusionOk="0">
                    <a:moveTo>
                      <a:pt x="249" y="0"/>
                    </a:moveTo>
                    <a:cubicBezTo>
                      <a:pt x="187" y="0"/>
                      <a:pt x="125" y="31"/>
                      <a:pt x="94" y="62"/>
                    </a:cubicBezTo>
                    <a:cubicBezTo>
                      <a:pt x="32" y="124"/>
                      <a:pt x="1" y="202"/>
                      <a:pt x="16" y="279"/>
                    </a:cubicBezTo>
                    <a:cubicBezTo>
                      <a:pt x="94" y="264"/>
                      <a:pt x="172" y="233"/>
                      <a:pt x="234" y="202"/>
                    </a:cubicBezTo>
                    <a:cubicBezTo>
                      <a:pt x="280" y="155"/>
                      <a:pt x="342" y="78"/>
                      <a:pt x="342" y="31"/>
                    </a:cubicBezTo>
                    <a:cubicBezTo>
                      <a:pt x="327" y="0"/>
                      <a:pt x="280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2" name="Google Shape;8962;p30">
                <a:extLst>
                  <a:ext uri="{FF2B5EF4-FFF2-40B4-BE49-F238E27FC236}">
                    <a16:creationId xmlns:a16="http://schemas.microsoft.com/office/drawing/2014/main" id="{B0481122-F580-FDE0-1B15-BC74D569E5DF}"/>
                  </a:ext>
                </a:extLst>
              </p:cNvPr>
              <p:cNvSpPr/>
              <p:nvPr/>
            </p:nvSpPr>
            <p:spPr>
              <a:xfrm>
                <a:off x="1828538" y="3921275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42" y="108"/>
                    </a:moveTo>
                    <a:cubicBezTo>
                      <a:pt x="373" y="108"/>
                      <a:pt x="420" y="108"/>
                      <a:pt x="435" y="139"/>
                    </a:cubicBezTo>
                    <a:cubicBezTo>
                      <a:pt x="435" y="217"/>
                      <a:pt x="404" y="263"/>
                      <a:pt x="342" y="310"/>
                    </a:cubicBezTo>
                    <a:cubicBezTo>
                      <a:pt x="265" y="341"/>
                      <a:pt x="203" y="372"/>
                      <a:pt x="109" y="387"/>
                    </a:cubicBezTo>
                    <a:cubicBezTo>
                      <a:pt x="94" y="310"/>
                      <a:pt x="125" y="232"/>
                      <a:pt x="187" y="170"/>
                    </a:cubicBezTo>
                    <a:cubicBezTo>
                      <a:pt x="218" y="139"/>
                      <a:pt x="280" y="108"/>
                      <a:pt x="342" y="108"/>
                    </a:cubicBezTo>
                    <a:close/>
                    <a:moveTo>
                      <a:pt x="374" y="0"/>
                    </a:moveTo>
                    <a:cubicBezTo>
                      <a:pt x="292" y="0"/>
                      <a:pt x="211" y="23"/>
                      <a:pt x="156" y="77"/>
                    </a:cubicBezTo>
                    <a:cubicBezTo>
                      <a:pt x="32" y="155"/>
                      <a:pt x="1" y="310"/>
                      <a:pt x="47" y="449"/>
                    </a:cubicBezTo>
                    <a:lnTo>
                      <a:pt x="78" y="480"/>
                    </a:lnTo>
                    <a:lnTo>
                      <a:pt x="109" y="480"/>
                    </a:lnTo>
                    <a:cubicBezTo>
                      <a:pt x="203" y="465"/>
                      <a:pt x="296" y="449"/>
                      <a:pt x="404" y="387"/>
                    </a:cubicBezTo>
                    <a:cubicBezTo>
                      <a:pt x="497" y="310"/>
                      <a:pt x="559" y="186"/>
                      <a:pt x="528" y="77"/>
                    </a:cubicBezTo>
                    <a:lnTo>
                      <a:pt x="559" y="62"/>
                    </a:lnTo>
                    <a:lnTo>
                      <a:pt x="544" y="31"/>
                    </a:lnTo>
                    <a:cubicBezTo>
                      <a:pt x="492" y="11"/>
                      <a:pt x="433" y="0"/>
                      <a:pt x="3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3" name="Google Shape;8963;p30">
                <a:extLst>
                  <a:ext uri="{FF2B5EF4-FFF2-40B4-BE49-F238E27FC236}">
                    <a16:creationId xmlns:a16="http://schemas.microsoft.com/office/drawing/2014/main" id="{B59C8484-C38A-FE08-CA89-334B0537A769}"/>
                  </a:ext>
                </a:extLst>
              </p:cNvPr>
              <p:cNvSpPr/>
              <p:nvPr/>
            </p:nvSpPr>
            <p:spPr>
              <a:xfrm>
                <a:off x="1782788" y="3900325"/>
                <a:ext cx="777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3" extrusionOk="0">
                    <a:moveTo>
                      <a:pt x="171" y="0"/>
                    </a:moveTo>
                    <a:cubicBezTo>
                      <a:pt x="109" y="0"/>
                      <a:pt x="63" y="47"/>
                      <a:pt x="16" y="78"/>
                    </a:cubicBezTo>
                    <a:cubicBezTo>
                      <a:pt x="1" y="93"/>
                      <a:pt x="1" y="124"/>
                      <a:pt x="1" y="140"/>
                    </a:cubicBezTo>
                    <a:cubicBezTo>
                      <a:pt x="1" y="171"/>
                      <a:pt x="16" y="186"/>
                      <a:pt x="63" y="217"/>
                    </a:cubicBezTo>
                    <a:cubicBezTo>
                      <a:pt x="78" y="233"/>
                      <a:pt x="109" y="233"/>
                      <a:pt x="156" y="233"/>
                    </a:cubicBezTo>
                    <a:cubicBezTo>
                      <a:pt x="218" y="233"/>
                      <a:pt x="249" y="217"/>
                      <a:pt x="264" y="171"/>
                    </a:cubicBezTo>
                    <a:cubicBezTo>
                      <a:pt x="295" y="140"/>
                      <a:pt x="311" y="93"/>
                      <a:pt x="295" y="62"/>
                    </a:cubicBezTo>
                    <a:cubicBezTo>
                      <a:pt x="264" y="62"/>
                      <a:pt x="249" y="47"/>
                      <a:pt x="233" y="16"/>
                    </a:cubicBezTo>
                    <a:cubicBezTo>
                      <a:pt x="218" y="16"/>
                      <a:pt x="18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4" name="Google Shape;8964;p30">
                <a:extLst>
                  <a:ext uri="{FF2B5EF4-FFF2-40B4-BE49-F238E27FC236}">
                    <a16:creationId xmlns:a16="http://schemas.microsoft.com/office/drawing/2014/main" id="{1E3281F2-B39F-31EB-3017-4DF7946823CC}"/>
                  </a:ext>
                </a:extLst>
              </p:cNvPr>
              <p:cNvSpPr/>
              <p:nvPr/>
            </p:nvSpPr>
            <p:spPr>
              <a:xfrm>
                <a:off x="1779688" y="3898250"/>
                <a:ext cx="132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56" extrusionOk="0">
                    <a:moveTo>
                      <a:pt x="295" y="83"/>
                    </a:moveTo>
                    <a:cubicBezTo>
                      <a:pt x="311" y="83"/>
                      <a:pt x="342" y="99"/>
                      <a:pt x="357" y="99"/>
                    </a:cubicBezTo>
                    <a:cubicBezTo>
                      <a:pt x="388" y="99"/>
                      <a:pt x="419" y="145"/>
                      <a:pt x="419" y="176"/>
                    </a:cubicBezTo>
                    <a:cubicBezTo>
                      <a:pt x="419" y="214"/>
                      <a:pt x="419" y="262"/>
                      <a:pt x="403" y="262"/>
                    </a:cubicBezTo>
                    <a:cubicBezTo>
                      <a:pt x="399" y="262"/>
                      <a:pt x="394" y="259"/>
                      <a:pt x="388" y="254"/>
                    </a:cubicBezTo>
                    <a:cubicBezTo>
                      <a:pt x="373" y="300"/>
                      <a:pt x="342" y="316"/>
                      <a:pt x="280" y="316"/>
                    </a:cubicBezTo>
                    <a:cubicBezTo>
                      <a:pt x="233" y="316"/>
                      <a:pt x="202" y="316"/>
                      <a:pt x="187" y="300"/>
                    </a:cubicBezTo>
                    <a:cubicBezTo>
                      <a:pt x="140" y="269"/>
                      <a:pt x="125" y="254"/>
                      <a:pt x="125" y="223"/>
                    </a:cubicBezTo>
                    <a:cubicBezTo>
                      <a:pt x="125" y="207"/>
                      <a:pt x="125" y="176"/>
                      <a:pt x="140" y="161"/>
                    </a:cubicBezTo>
                    <a:cubicBezTo>
                      <a:pt x="187" y="130"/>
                      <a:pt x="233" y="83"/>
                      <a:pt x="295" y="83"/>
                    </a:cubicBezTo>
                    <a:close/>
                    <a:moveTo>
                      <a:pt x="285" y="0"/>
                    </a:moveTo>
                    <a:cubicBezTo>
                      <a:pt x="196" y="0"/>
                      <a:pt x="102" y="42"/>
                      <a:pt x="47" y="130"/>
                    </a:cubicBezTo>
                    <a:cubicBezTo>
                      <a:pt x="32" y="161"/>
                      <a:pt x="1" y="207"/>
                      <a:pt x="1" y="238"/>
                    </a:cubicBezTo>
                    <a:cubicBezTo>
                      <a:pt x="1" y="300"/>
                      <a:pt x="47" y="378"/>
                      <a:pt x="109" y="409"/>
                    </a:cubicBezTo>
                    <a:cubicBezTo>
                      <a:pt x="156" y="440"/>
                      <a:pt x="202" y="455"/>
                      <a:pt x="264" y="455"/>
                    </a:cubicBezTo>
                    <a:cubicBezTo>
                      <a:pt x="357" y="455"/>
                      <a:pt x="435" y="409"/>
                      <a:pt x="466" y="362"/>
                    </a:cubicBezTo>
                    <a:cubicBezTo>
                      <a:pt x="513" y="316"/>
                      <a:pt x="528" y="238"/>
                      <a:pt x="513" y="161"/>
                    </a:cubicBezTo>
                    <a:cubicBezTo>
                      <a:pt x="497" y="99"/>
                      <a:pt x="450" y="52"/>
                      <a:pt x="388" y="21"/>
                    </a:cubicBezTo>
                    <a:cubicBezTo>
                      <a:pt x="357" y="7"/>
                      <a:pt x="321" y="0"/>
                      <a:pt x="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5" name="Google Shape;8965;p30">
                <a:extLst>
                  <a:ext uri="{FF2B5EF4-FFF2-40B4-BE49-F238E27FC236}">
                    <a16:creationId xmlns:a16="http://schemas.microsoft.com/office/drawing/2014/main" id="{9B1F07EC-735F-743A-D775-232390B37E31}"/>
                  </a:ext>
                </a:extLst>
              </p:cNvPr>
              <p:cNvSpPr/>
              <p:nvPr/>
            </p:nvSpPr>
            <p:spPr>
              <a:xfrm>
                <a:off x="2036763" y="4172900"/>
                <a:ext cx="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249" extrusionOk="0">
                    <a:moveTo>
                      <a:pt x="342" y="0"/>
                    </a:moveTo>
                    <a:lnTo>
                      <a:pt x="295" y="16"/>
                    </a:lnTo>
                    <a:cubicBezTo>
                      <a:pt x="264" y="93"/>
                      <a:pt x="218" y="124"/>
                      <a:pt x="140" y="155"/>
                    </a:cubicBezTo>
                    <a:cubicBezTo>
                      <a:pt x="109" y="155"/>
                      <a:pt x="94" y="155"/>
                      <a:pt x="78" y="171"/>
                    </a:cubicBezTo>
                    <a:cubicBezTo>
                      <a:pt x="32" y="171"/>
                      <a:pt x="1" y="186"/>
                      <a:pt x="1" y="186"/>
                    </a:cubicBezTo>
                    <a:lnTo>
                      <a:pt x="1" y="202"/>
                    </a:lnTo>
                    <a:cubicBezTo>
                      <a:pt x="16" y="233"/>
                      <a:pt x="63" y="248"/>
                      <a:pt x="78" y="248"/>
                    </a:cubicBezTo>
                    <a:cubicBezTo>
                      <a:pt x="156" y="248"/>
                      <a:pt x="233" y="233"/>
                      <a:pt x="295" y="171"/>
                    </a:cubicBezTo>
                    <a:cubicBezTo>
                      <a:pt x="326" y="124"/>
                      <a:pt x="373" y="47"/>
                      <a:pt x="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6" name="Google Shape;8966;p30">
                <a:extLst>
                  <a:ext uri="{FF2B5EF4-FFF2-40B4-BE49-F238E27FC236}">
                    <a16:creationId xmlns:a16="http://schemas.microsoft.com/office/drawing/2014/main" id="{3BEC642E-ACB3-9A5B-9327-339BECB08193}"/>
                  </a:ext>
                </a:extLst>
              </p:cNvPr>
              <p:cNvSpPr/>
              <p:nvPr/>
            </p:nvSpPr>
            <p:spPr>
              <a:xfrm>
                <a:off x="2034438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466" y="94"/>
                    </a:moveTo>
                    <a:cubicBezTo>
                      <a:pt x="481" y="156"/>
                      <a:pt x="435" y="218"/>
                      <a:pt x="404" y="264"/>
                    </a:cubicBezTo>
                    <a:cubicBezTo>
                      <a:pt x="353" y="303"/>
                      <a:pt x="281" y="330"/>
                      <a:pt x="213" y="330"/>
                    </a:cubicBezTo>
                    <a:cubicBezTo>
                      <a:pt x="199" y="330"/>
                      <a:pt x="185" y="329"/>
                      <a:pt x="171" y="326"/>
                    </a:cubicBezTo>
                    <a:cubicBezTo>
                      <a:pt x="156" y="326"/>
                      <a:pt x="109" y="311"/>
                      <a:pt x="94" y="280"/>
                    </a:cubicBezTo>
                    <a:lnTo>
                      <a:pt x="94" y="264"/>
                    </a:lnTo>
                    <a:cubicBezTo>
                      <a:pt x="94" y="264"/>
                      <a:pt x="125" y="249"/>
                      <a:pt x="171" y="249"/>
                    </a:cubicBezTo>
                    <a:cubicBezTo>
                      <a:pt x="187" y="233"/>
                      <a:pt x="202" y="233"/>
                      <a:pt x="233" y="233"/>
                    </a:cubicBezTo>
                    <a:cubicBezTo>
                      <a:pt x="311" y="202"/>
                      <a:pt x="357" y="171"/>
                      <a:pt x="388" y="94"/>
                    </a:cubicBezTo>
                    <a:close/>
                    <a:moveTo>
                      <a:pt x="311" y="1"/>
                    </a:moveTo>
                    <a:lnTo>
                      <a:pt x="311" y="32"/>
                    </a:lnTo>
                    <a:cubicBezTo>
                      <a:pt x="280" y="78"/>
                      <a:pt x="249" y="109"/>
                      <a:pt x="202" y="125"/>
                    </a:cubicBezTo>
                    <a:lnTo>
                      <a:pt x="171" y="125"/>
                    </a:lnTo>
                    <a:cubicBezTo>
                      <a:pt x="109" y="125"/>
                      <a:pt x="47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32" y="388"/>
                      <a:pt x="109" y="419"/>
                      <a:pt x="171" y="419"/>
                    </a:cubicBezTo>
                    <a:lnTo>
                      <a:pt x="202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7" name="Google Shape;8967;p30">
                <a:extLst>
                  <a:ext uri="{FF2B5EF4-FFF2-40B4-BE49-F238E27FC236}">
                    <a16:creationId xmlns:a16="http://schemas.microsoft.com/office/drawing/2014/main" id="{8929C8FD-8149-B32C-7AA6-FD8417C69EB6}"/>
                  </a:ext>
                </a:extLst>
              </p:cNvPr>
              <p:cNvSpPr/>
              <p:nvPr/>
            </p:nvSpPr>
            <p:spPr>
              <a:xfrm>
                <a:off x="2145713" y="3956150"/>
                <a:ext cx="430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3" extrusionOk="0">
                    <a:moveTo>
                      <a:pt x="47" y="0"/>
                    </a:moveTo>
                    <a:cubicBezTo>
                      <a:pt x="16" y="16"/>
                      <a:pt x="1" y="31"/>
                      <a:pt x="1" y="62"/>
                    </a:cubicBezTo>
                    <a:cubicBezTo>
                      <a:pt x="1" y="78"/>
                      <a:pt x="1" y="109"/>
                      <a:pt x="16" y="140"/>
                    </a:cubicBezTo>
                    <a:cubicBezTo>
                      <a:pt x="45" y="159"/>
                      <a:pt x="80" y="172"/>
                      <a:pt x="109" y="172"/>
                    </a:cubicBezTo>
                    <a:cubicBezTo>
                      <a:pt x="128" y="172"/>
                      <a:pt x="144" y="167"/>
                      <a:pt x="156" y="156"/>
                    </a:cubicBezTo>
                    <a:cubicBezTo>
                      <a:pt x="171" y="140"/>
                      <a:pt x="171" y="140"/>
                      <a:pt x="171" y="93"/>
                    </a:cubicBezTo>
                    <a:cubicBezTo>
                      <a:pt x="171" y="78"/>
                      <a:pt x="171" y="62"/>
                      <a:pt x="156" y="31"/>
                    </a:cubicBezTo>
                    <a:cubicBezTo>
                      <a:pt x="140" y="16"/>
                      <a:pt x="94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8" name="Google Shape;8968;p30">
                <a:extLst>
                  <a:ext uri="{FF2B5EF4-FFF2-40B4-BE49-F238E27FC236}">
                    <a16:creationId xmlns:a16="http://schemas.microsoft.com/office/drawing/2014/main" id="{5EC556AC-C153-A8B0-7972-E9DFCD2DE6CA}"/>
                  </a:ext>
                </a:extLst>
              </p:cNvPr>
              <p:cNvSpPr/>
              <p:nvPr/>
            </p:nvSpPr>
            <p:spPr>
              <a:xfrm>
                <a:off x="2143013" y="3953725"/>
                <a:ext cx="101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2" extrusionOk="0">
                    <a:moveTo>
                      <a:pt x="186" y="97"/>
                    </a:moveTo>
                    <a:cubicBezTo>
                      <a:pt x="233" y="97"/>
                      <a:pt x="264" y="113"/>
                      <a:pt x="264" y="113"/>
                    </a:cubicBezTo>
                    <a:cubicBezTo>
                      <a:pt x="279" y="128"/>
                      <a:pt x="279" y="159"/>
                      <a:pt x="279" y="175"/>
                    </a:cubicBezTo>
                    <a:cubicBezTo>
                      <a:pt x="279" y="206"/>
                      <a:pt x="279" y="206"/>
                      <a:pt x="264" y="237"/>
                    </a:cubicBezTo>
                    <a:cubicBezTo>
                      <a:pt x="253" y="248"/>
                      <a:pt x="238" y="253"/>
                      <a:pt x="222" y="253"/>
                    </a:cubicBezTo>
                    <a:cubicBezTo>
                      <a:pt x="193" y="253"/>
                      <a:pt x="160" y="236"/>
                      <a:pt x="140" y="206"/>
                    </a:cubicBezTo>
                    <a:cubicBezTo>
                      <a:pt x="109" y="190"/>
                      <a:pt x="109" y="159"/>
                      <a:pt x="109" y="128"/>
                    </a:cubicBezTo>
                    <a:cubicBezTo>
                      <a:pt x="109" y="113"/>
                      <a:pt x="140" y="97"/>
                      <a:pt x="155" y="97"/>
                    </a:cubicBezTo>
                    <a:close/>
                    <a:moveTo>
                      <a:pt x="183" y="1"/>
                    </a:moveTo>
                    <a:cubicBezTo>
                      <a:pt x="156" y="1"/>
                      <a:pt x="131" y="7"/>
                      <a:pt x="109" y="20"/>
                    </a:cubicBezTo>
                    <a:cubicBezTo>
                      <a:pt x="78" y="35"/>
                      <a:pt x="31" y="82"/>
                      <a:pt x="16" y="113"/>
                    </a:cubicBezTo>
                    <a:cubicBezTo>
                      <a:pt x="0" y="175"/>
                      <a:pt x="16" y="237"/>
                      <a:pt x="62" y="284"/>
                    </a:cubicBezTo>
                    <a:cubicBezTo>
                      <a:pt x="93" y="346"/>
                      <a:pt x="171" y="361"/>
                      <a:pt x="233" y="361"/>
                    </a:cubicBezTo>
                    <a:cubicBezTo>
                      <a:pt x="264" y="361"/>
                      <a:pt x="310" y="346"/>
                      <a:pt x="341" y="330"/>
                    </a:cubicBezTo>
                    <a:cubicBezTo>
                      <a:pt x="388" y="315"/>
                      <a:pt x="403" y="253"/>
                      <a:pt x="403" y="206"/>
                    </a:cubicBezTo>
                    <a:cubicBezTo>
                      <a:pt x="403" y="175"/>
                      <a:pt x="403" y="113"/>
                      <a:pt x="372" y="82"/>
                    </a:cubicBezTo>
                    <a:cubicBezTo>
                      <a:pt x="328" y="37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9" name="Google Shape;8969;p30">
                <a:extLst>
                  <a:ext uri="{FF2B5EF4-FFF2-40B4-BE49-F238E27FC236}">
                    <a16:creationId xmlns:a16="http://schemas.microsoft.com/office/drawing/2014/main" id="{CE8C8F99-B2E5-FE06-4AC8-5582AEF83C85}"/>
                  </a:ext>
                </a:extLst>
              </p:cNvPr>
              <p:cNvSpPr/>
              <p:nvPr/>
            </p:nvSpPr>
            <p:spPr>
              <a:xfrm>
                <a:off x="1956113" y="3908450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125" y="1"/>
                    </a:moveTo>
                    <a:cubicBezTo>
                      <a:pt x="78" y="1"/>
                      <a:pt x="63" y="1"/>
                      <a:pt x="32" y="32"/>
                    </a:cubicBezTo>
                    <a:cubicBezTo>
                      <a:pt x="1" y="47"/>
                      <a:pt x="1" y="78"/>
                      <a:pt x="1" y="109"/>
                    </a:cubicBezTo>
                    <a:cubicBezTo>
                      <a:pt x="32" y="156"/>
                      <a:pt x="63" y="202"/>
                      <a:pt x="109" y="202"/>
                    </a:cubicBezTo>
                    <a:cubicBezTo>
                      <a:pt x="140" y="202"/>
                      <a:pt x="156" y="187"/>
                      <a:pt x="187" y="140"/>
                    </a:cubicBezTo>
                    <a:cubicBezTo>
                      <a:pt x="202" y="109"/>
                      <a:pt x="202" y="63"/>
                      <a:pt x="202" y="32"/>
                    </a:cubicBezTo>
                    <a:cubicBezTo>
                      <a:pt x="187" y="32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0" name="Google Shape;8970;p30">
                <a:extLst>
                  <a:ext uri="{FF2B5EF4-FFF2-40B4-BE49-F238E27FC236}">
                    <a16:creationId xmlns:a16="http://schemas.microsoft.com/office/drawing/2014/main" id="{115A2CB5-8F04-E587-32B3-DF70455E5716}"/>
                  </a:ext>
                </a:extLst>
              </p:cNvPr>
              <p:cNvSpPr/>
              <p:nvPr/>
            </p:nvSpPr>
            <p:spPr>
              <a:xfrm>
                <a:off x="1953788" y="3906000"/>
                <a:ext cx="108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97" extrusionOk="0">
                    <a:moveTo>
                      <a:pt x="218" y="130"/>
                    </a:moveTo>
                    <a:cubicBezTo>
                      <a:pt x="249" y="130"/>
                      <a:pt x="280" y="145"/>
                      <a:pt x="295" y="145"/>
                    </a:cubicBezTo>
                    <a:cubicBezTo>
                      <a:pt x="295" y="176"/>
                      <a:pt x="295" y="223"/>
                      <a:pt x="280" y="254"/>
                    </a:cubicBezTo>
                    <a:cubicBezTo>
                      <a:pt x="249" y="300"/>
                      <a:pt x="233" y="316"/>
                      <a:pt x="202" y="316"/>
                    </a:cubicBezTo>
                    <a:cubicBezTo>
                      <a:pt x="156" y="316"/>
                      <a:pt x="140" y="285"/>
                      <a:pt x="125" y="238"/>
                    </a:cubicBezTo>
                    <a:cubicBezTo>
                      <a:pt x="94" y="207"/>
                      <a:pt x="94" y="161"/>
                      <a:pt x="125" y="145"/>
                    </a:cubicBezTo>
                    <a:cubicBezTo>
                      <a:pt x="156" y="130"/>
                      <a:pt x="171" y="130"/>
                      <a:pt x="218" y="130"/>
                    </a:cubicBezTo>
                    <a:close/>
                    <a:moveTo>
                      <a:pt x="247" y="1"/>
                    </a:moveTo>
                    <a:cubicBezTo>
                      <a:pt x="185" y="1"/>
                      <a:pt x="123" y="16"/>
                      <a:pt x="78" y="52"/>
                    </a:cubicBezTo>
                    <a:cubicBezTo>
                      <a:pt x="16" y="99"/>
                      <a:pt x="0" y="176"/>
                      <a:pt x="16" y="254"/>
                    </a:cubicBezTo>
                    <a:cubicBezTo>
                      <a:pt x="43" y="349"/>
                      <a:pt x="106" y="396"/>
                      <a:pt x="184" y="396"/>
                    </a:cubicBezTo>
                    <a:cubicBezTo>
                      <a:pt x="195" y="396"/>
                      <a:pt x="206" y="395"/>
                      <a:pt x="218" y="393"/>
                    </a:cubicBezTo>
                    <a:cubicBezTo>
                      <a:pt x="295" y="393"/>
                      <a:pt x="357" y="362"/>
                      <a:pt x="388" y="285"/>
                    </a:cubicBezTo>
                    <a:cubicBezTo>
                      <a:pt x="435" y="207"/>
                      <a:pt x="435" y="99"/>
                      <a:pt x="388" y="52"/>
                    </a:cubicBezTo>
                    <a:lnTo>
                      <a:pt x="388" y="21"/>
                    </a:lnTo>
                    <a:lnTo>
                      <a:pt x="373" y="21"/>
                    </a:lnTo>
                    <a:cubicBezTo>
                      <a:pt x="334" y="8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1" name="Google Shape;8971;p30">
                <a:extLst>
                  <a:ext uri="{FF2B5EF4-FFF2-40B4-BE49-F238E27FC236}">
                    <a16:creationId xmlns:a16="http://schemas.microsoft.com/office/drawing/2014/main" id="{3BF78E9D-C3C5-AC88-C0DB-844737A9FBC2}"/>
                  </a:ext>
                </a:extLst>
              </p:cNvPr>
              <p:cNvSpPr/>
              <p:nvPr/>
            </p:nvSpPr>
            <p:spPr>
              <a:xfrm>
                <a:off x="1823113" y="4033300"/>
                <a:ext cx="58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7" extrusionOk="0">
                    <a:moveTo>
                      <a:pt x="47" y="1"/>
                    </a:moveTo>
                    <a:cubicBezTo>
                      <a:pt x="32" y="32"/>
                      <a:pt x="1" y="94"/>
                      <a:pt x="16" y="109"/>
                    </a:cubicBezTo>
                    <a:cubicBezTo>
                      <a:pt x="32" y="125"/>
                      <a:pt x="47" y="125"/>
                      <a:pt x="78" y="156"/>
                    </a:cubicBezTo>
                    <a:lnTo>
                      <a:pt x="202" y="187"/>
                    </a:lnTo>
                    <a:cubicBezTo>
                      <a:pt x="233" y="156"/>
                      <a:pt x="233" y="109"/>
                      <a:pt x="233" y="47"/>
                    </a:cubicBezTo>
                    <a:lnTo>
                      <a:pt x="202" y="3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2" name="Google Shape;8972;p30">
                <a:extLst>
                  <a:ext uri="{FF2B5EF4-FFF2-40B4-BE49-F238E27FC236}">
                    <a16:creationId xmlns:a16="http://schemas.microsoft.com/office/drawing/2014/main" id="{837907B1-D53C-103E-436E-BBC28F5D1BB9}"/>
                  </a:ext>
                </a:extLst>
              </p:cNvPr>
              <p:cNvSpPr/>
              <p:nvPr/>
            </p:nvSpPr>
            <p:spPr>
              <a:xfrm>
                <a:off x="1819638" y="4029825"/>
                <a:ext cx="1165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0" extrusionOk="0">
                    <a:moveTo>
                      <a:pt x="171" y="109"/>
                    </a:moveTo>
                    <a:lnTo>
                      <a:pt x="326" y="155"/>
                    </a:lnTo>
                    <a:cubicBezTo>
                      <a:pt x="341" y="171"/>
                      <a:pt x="372" y="171"/>
                      <a:pt x="372" y="186"/>
                    </a:cubicBezTo>
                    <a:cubicBezTo>
                      <a:pt x="372" y="248"/>
                      <a:pt x="372" y="295"/>
                      <a:pt x="326" y="310"/>
                    </a:cubicBezTo>
                    <a:lnTo>
                      <a:pt x="186" y="264"/>
                    </a:lnTo>
                    <a:cubicBezTo>
                      <a:pt x="171" y="248"/>
                      <a:pt x="155" y="248"/>
                      <a:pt x="140" y="233"/>
                    </a:cubicBezTo>
                    <a:cubicBezTo>
                      <a:pt x="109" y="202"/>
                      <a:pt x="155" y="155"/>
                      <a:pt x="171" y="109"/>
                    </a:cubicBezTo>
                    <a:close/>
                    <a:moveTo>
                      <a:pt x="140" y="0"/>
                    </a:moveTo>
                    <a:lnTo>
                      <a:pt x="124" y="16"/>
                    </a:lnTo>
                    <a:cubicBezTo>
                      <a:pt x="0" y="155"/>
                      <a:pt x="16" y="248"/>
                      <a:pt x="62" y="295"/>
                    </a:cubicBezTo>
                    <a:cubicBezTo>
                      <a:pt x="93" y="341"/>
                      <a:pt x="140" y="341"/>
                      <a:pt x="171" y="372"/>
                    </a:cubicBezTo>
                    <a:lnTo>
                      <a:pt x="403" y="450"/>
                    </a:lnTo>
                    <a:lnTo>
                      <a:pt x="419" y="403"/>
                    </a:lnTo>
                    <a:cubicBezTo>
                      <a:pt x="450" y="341"/>
                      <a:pt x="465" y="264"/>
                      <a:pt x="465" y="186"/>
                    </a:cubicBezTo>
                    <a:cubicBezTo>
                      <a:pt x="465" y="140"/>
                      <a:pt x="419" y="78"/>
                      <a:pt x="372" y="62"/>
                    </a:cubicBez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3" name="Google Shape;8973;p30">
                <a:extLst>
                  <a:ext uri="{FF2B5EF4-FFF2-40B4-BE49-F238E27FC236}">
                    <a16:creationId xmlns:a16="http://schemas.microsoft.com/office/drawing/2014/main" id="{EC16AF0B-961C-B588-2B50-786323166D72}"/>
                  </a:ext>
                </a:extLst>
              </p:cNvPr>
              <p:cNvSpPr/>
              <p:nvPr/>
            </p:nvSpPr>
            <p:spPr>
              <a:xfrm>
                <a:off x="2096488" y="4195900"/>
                <a:ext cx="622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10" extrusionOk="0">
                    <a:moveTo>
                      <a:pt x="184" y="1"/>
                    </a:moveTo>
                    <a:cubicBezTo>
                      <a:pt x="129" y="1"/>
                      <a:pt x="83" y="40"/>
                      <a:pt x="47" y="88"/>
                    </a:cubicBezTo>
                    <a:cubicBezTo>
                      <a:pt x="16" y="135"/>
                      <a:pt x="0" y="212"/>
                      <a:pt x="31" y="290"/>
                    </a:cubicBezTo>
                    <a:cubicBezTo>
                      <a:pt x="45" y="304"/>
                      <a:pt x="62" y="309"/>
                      <a:pt x="81" y="309"/>
                    </a:cubicBezTo>
                    <a:cubicBezTo>
                      <a:pt x="127" y="309"/>
                      <a:pt x="180" y="276"/>
                      <a:pt x="202" y="243"/>
                    </a:cubicBezTo>
                    <a:cubicBezTo>
                      <a:pt x="248" y="181"/>
                      <a:pt x="248" y="104"/>
                      <a:pt x="233" y="11"/>
                    </a:cubicBezTo>
                    <a:cubicBezTo>
                      <a:pt x="216" y="4"/>
                      <a:pt x="19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4" name="Google Shape;8974;p30">
                <a:extLst>
                  <a:ext uri="{FF2B5EF4-FFF2-40B4-BE49-F238E27FC236}">
                    <a16:creationId xmlns:a16="http://schemas.microsoft.com/office/drawing/2014/main" id="{1434C70F-0EBC-3B40-77CC-370C7D445685}"/>
                  </a:ext>
                </a:extLst>
              </p:cNvPr>
              <p:cNvSpPr/>
              <p:nvPr/>
            </p:nvSpPr>
            <p:spPr>
              <a:xfrm>
                <a:off x="2093763" y="41929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42" y="97"/>
                    </a:moveTo>
                    <a:cubicBezTo>
                      <a:pt x="342" y="205"/>
                      <a:pt x="342" y="283"/>
                      <a:pt x="311" y="329"/>
                    </a:cubicBezTo>
                    <a:cubicBezTo>
                      <a:pt x="288" y="374"/>
                      <a:pt x="234" y="410"/>
                      <a:pt x="188" y="410"/>
                    </a:cubicBezTo>
                    <a:cubicBezTo>
                      <a:pt x="170" y="410"/>
                      <a:pt x="153" y="405"/>
                      <a:pt x="140" y="392"/>
                    </a:cubicBezTo>
                    <a:cubicBezTo>
                      <a:pt x="109" y="314"/>
                      <a:pt x="125" y="236"/>
                      <a:pt x="156" y="174"/>
                    </a:cubicBezTo>
                    <a:cubicBezTo>
                      <a:pt x="202" y="143"/>
                      <a:pt x="280" y="97"/>
                      <a:pt x="342" y="97"/>
                    </a:cubicBezTo>
                    <a:close/>
                    <a:moveTo>
                      <a:pt x="335" y="0"/>
                    </a:moveTo>
                    <a:cubicBezTo>
                      <a:pt x="238" y="0"/>
                      <a:pt x="133" y="36"/>
                      <a:pt x="94" y="128"/>
                    </a:cubicBezTo>
                    <a:cubicBezTo>
                      <a:pt x="31" y="221"/>
                      <a:pt x="0" y="360"/>
                      <a:pt x="62" y="454"/>
                    </a:cubicBezTo>
                    <a:lnTo>
                      <a:pt x="94" y="469"/>
                    </a:lnTo>
                    <a:cubicBezTo>
                      <a:pt x="125" y="485"/>
                      <a:pt x="171" y="516"/>
                      <a:pt x="202" y="516"/>
                    </a:cubicBezTo>
                    <a:cubicBezTo>
                      <a:pt x="280" y="516"/>
                      <a:pt x="373" y="454"/>
                      <a:pt x="419" y="376"/>
                    </a:cubicBezTo>
                    <a:cubicBezTo>
                      <a:pt x="466" y="252"/>
                      <a:pt x="450" y="143"/>
                      <a:pt x="435" y="50"/>
                    </a:cubicBezTo>
                    <a:lnTo>
                      <a:pt x="435" y="4"/>
                    </a:lnTo>
                    <a:lnTo>
                      <a:pt x="388" y="4"/>
                    </a:lnTo>
                    <a:cubicBezTo>
                      <a:pt x="371" y="1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5" name="Google Shape;8975;p30">
                <a:extLst>
                  <a:ext uri="{FF2B5EF4-FFF2-40B4-BE49-F238E27FC236}">
                    <a16:creationId xmlns:a16="http://schemas.microsoft.com/office/drawing/2014/main" id="{72F8BD11-91E4-8B9E-2E03-0B90B95DC976}"/>
                  </a:ext>
                </a:extLst>
              </p:cNvPr>
              <p:cNvSpPr/>
              <p:nvPr/>
            </p:nvSpPr>
            <p:spPr>
              <a:xfrm>
                <a:off x="1935963" y="3796000"/>
                <a:ext cx="6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6" extrusionOk="0">
                    <a:moveTo>
                      <a:pt x="62" y="1"/>
                    </a:moveTo>
                    <a:cubicBezTo>
                      <a:pt x="62" y="32"/>
                      <a:pt x="62" y="32"/>
                      <a:pt x="31" y="32"/>
                    </a:cubicBezTo>
                    <a:cubicBezTo>
                      <a:pt x="0" y="79"/>
                      <a:pt x="16" y="156"/>
                      <a:pt x="62" y="203"/>
                    </a:cubicBezTo>
                    <a:cubicBezTo>
                      <a:pt x="78" y="218"/>
                      <a:pt x="109" y="226"/>
                      <a:pt x="142" y="226"/>
                    </a:cubicBezTo>
                    <a:cubicBezTo>
                      <a:pt x="175" y="226"/>
                      <a:pt x="209" y="218"/>
                      <a:pt x="233" y="203"/>
                    </a:cubicBezTo>
                    <a:cubicBezTo>
                      <a:pt x="248" y="187"/>
                      <a:pt x="248" y="141"/>
                      <a:pt x="248" y="110"/>
                    </a:cubicBezTo>
                    <a:cubicBezTo>
                      <a:pt x="248" y="63"/>
                      <a:pt x="233" y="47"/>
                      <a:pt x="186" y="32"/>
                    </a:cubicBezTo>
                    <a:cubicBezTo>
                      <a:pt x="171" y="1"/>
                      <a:pt x="140" y="1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6" name="Google Shape;8976;p30">
                <a:extLst>
                  <a:ext uri="{FF2B5EF4-FFF2-40B4-BE49-F238E27FC236}">
                    <a16:creationId xmlns:a16="http://schemas.microsoft.com/office/drawing/2014/main" id="{B6BDAF80-0CC9-2089-79CC-51AAFCA56641}"/>
                  </a:ext>
                </a:extLst>
              </p:cNvPr>
              <p:cNvSpPr/>
              <p:nvPr/>
            </p:nvSpPr>
            <p:spPr>
              <a:xfrm>
                <a:off x="1933613" y="3793675"/>
                <a:ext cx="116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7" extrusionOk="0">
                    <a:moveTo>
                      <a:pt x="311" y="125"/>
                    </a:moveTo>
                    <a:cubicBezTo>
                      <a:pt x="342" y="140"/>
                      <a:pt x="358" y="156"/>
                      <a:pt x="358" y="203"/>
                    </a:cubicBezTo>
                    <a:cubicBezTo>
                      <a:pt x="358" y="234"/>
                      <a:pt x="358" y="280"/>
                      <a:pt x="342" y="296"/>
                    </a:cubicBezTo>
                    <a:cubicBezTo>
                      <a:pt x="327" y="311"/>
                      <a:pt x="292" y="319"/>
                      <a:pt x="257" y="319"/>
                    </a:cubicBezTo>
                    <a:cubicBezTo>
                      <a:pt x="222" y="319"/>
                      <a:pt x="187" y="311"/>
                      <a:pt x="172" y="296"/>
                    </a:cubicBezTo>
                    <a:cubicBezTo>
                      <a:pt x="125" y="249"/>
                      <a:pt x="110" y="172"/>
                      <a:pt x="156" y="125"/>
                    </a:cubicBezTo>
                    <a:close/>
                    <a:moveTo>
                      <a:pt x="94" y="1"/>
                    </a:moveTo>
                    <a:lnTo>
                      <a:pt x="79" y="16"/>
                    </a:lnTo>
                    <a:cubicBezTo>
                      <a:pt x="1" y="125"/>
                      <a:pt x="1" y="280"/>
                      <a:pt x="79" y="358"/>
                    </a:cubicBezTo>
                    <a:cubicBezTo>
                      <a:pt x="101" y="391"/>
                      <a:pt x="147" y="417"/>
                      <a:pt x="195" y="417"/>
                    </a:cubicBezTo>
                    <a:cubicBezTo>
                      <a:pt x="213" y="417"/>
                      <a:pt x="232" y="413"/>
                      <a:pt x="249" y="404"/>
                    </a:cubicBezTo>
                    <a:cubicBezTo>
                      <a:pt x="311" y="404"/>
                      <a:pt x="358" y="373"/>
                      <a:pt x="404" y="327"/>
                    </a:cubicBezTo>
                    <a:cubicBezTo>
                      <a:pt x="435" y="296"/>
                      <a:pt x="466" y="218"/>
                      <a:pt x="435" y="156"/>
                    </a:cubicBezTo>
                    <a:cubicBezTo>
                      <a:pt x="420" y="94"/>
                      <a:pt x="389" y="47"/>
                      <a:pt x="327" y="16"/>
                    </a:cubicBezTo>
                    <a:cubicBezTo>
                      <a:pt x="280" y="1"/>
                      <a:pt x="249" y="1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7" name="Google Shape;8977;p30">
                <a:extLst>
                  <a:ext uri="{FF2B5EF4-FFF2-40B4-BE49-F238E27FC236}">
                    <a16:creationId xmlns:a16="http://schemas.microsoft.com/office/drawing/2014/main" id="{FF51BD0D-7D85-1B28-475C-5A322546AFEB}"/>
                  </a:ext>
                </a:extLst>
              </p:cNvPr>
              <p:cNvSpPr/>
              <p:nvPr/>
            </p:nvSpPr>
            <p:spPr>
              <a:xfrm>
                <a:off x="2135238" y="3888675"/>
                <a:ext cx="197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94" extrusionOk="0">
                    <a:moveTo>
                      <a:pt x="48" y="1"/>
                    </a:moveTo>
                    <a:cubicBezTo>
                      <a:pt x="32" y="16"/>
                      <a:pt x="32" y="16"/>
                      <a:pt x="16" y="16"/>
                    </a:cubicBezTo>
                    <a:cubicBezTo>
                      <a:pt x="1" y="16"/>
                      <a:pt x="1" y="63"/>
                      <a:pt x="1" y="63"/>
                    </a:cubicBezTo>
                    <a:cubicBezTo>
                      <a:pt x="1" y="78"/>
                      <a:pt x="1" y="94"/>
                      <a:pt x="16" y="94"/>
                    </a:cubicBezTo>
                    <a:cubicBezTo>
                      <a:pt x="32" y="94"/>
                      <a:pt x="48" y="78"/>
                      <a:pt x="48" y="63"/>
                    </a:cubicBezTo>
                    <a:cubicBezTo>
                      <a:pt x="48" y="47"/>
                      <a:pt x="79" y="16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8" name="Google Shape;8978;p30">
                <a:extLst>
                  <a:ext uri="{FF2B5EF4-FFF2-40B4-BE49-F238E27FC236}">
                    <a16:creationId xmlns:a16="http://schemas.microsoft.com/office/drawing/2014/main" id="{A6C87A04-60B0-4802-E17D-B51F51A59051}"/>
                  </a:ext>
                </a:extLst>
              </p:cNvPr>
              <p:cNvSpPr/>
              <p:nvPr/>
            </p:nvSpPr>
            <p:spPr>
              <a:xfrm>
                <a:off x="2132538" y="388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9" name="Google Shape;8979;p30">
                <a:extLst>
                  <a:ext uri="{FF2B5EF4-FFF2-40B4-BE49-F238E27FC236}">
                    <a16:creationId xmlns:a16="http://schemas.microsoft.com/office/drawing/2014/main" id="{4B966BB9-E27D-94E4-810C-3DD8152DB2FB}"/>
                  </a:ext>
                </a:extLst>
              </p:cNvPr>
              <p:cNvSpPr/>
              <p:nvPr/>
            </p:nvSpPr>
            <p:spPr>
              <a:xfrm>
                <a:off x="2132138" y="3887025"/>
                <a:ext cx="78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15" extrusionOk="0">
                    <a:moveTo>
                      <a:pt x="172" y="82"/>
                    </a:moveTo>
                    <a:cubicBezTo>
                      <a:pt x="197" y="108"/>
                      <a:pt x="201" y="133"/>
                      <a:pt x="185" y="133"/>
                    </a:cubicBezTo>
                    <a:cubicBezTo>
                      <a:pt x="182" y="133"/>
                      <a:pt x="177" y="132"/>
                      <a:pt x="172" y="129"/>
                    </a:cubicBezTo>
                    <a:cubicBezTo>
                      <a:pt x="172" y="144"/>
                      <a:pt x="156" y="160"/>
                      <a:pt x="140" y="160"/>
                    </a:cubicBezTo>
                    <a:cubicBezTo>
                      <a:pt x="125" y="160"/>
                      <a:pt x="125" y="144"/>
                      <a:pt x="125" y="129"/>
                    </a:cubicBezTo>
                    <a:cubicBezTo>
                      <a:pt x="125" y="129"/>
                      <a:pt x="125" y="82"/>
                      <a:pt x="140" y="82"/>
                    </a:cubicBezTo>
                    <a:close/>
                    <a:moveTo>
                      <a:pt x="117" y="1"/>
                    </a:moveTo>
                    <a:cubicBezTo>
                      <a:pt x="78" y="1"/>
                      <a:pt x="40" y="12"/>
                      <a:pt x="1" y="36"/>
                    </a:cubicBezTo>
                    <a:lnTo>
                      <a:pt x="16" y="67"/>
                    </a:lnTo>
                    <a:cubicBezTo>
                      <a:pt x="16" y="82"/>
                      <a:pt x="16" y="113"/>
                      <a:pt x="47" y="160"/>
                    </a:cubicBezTo>
                    <a:cubicBezTo>
                      <a:pt x="32" y="237"/>
                      <a:pt x="78" y="299"/>
                      <a:pt x="140" y="315"/>
                    </a:cubicBezTo>
                    <a:lnTo>
                      <a:pt x="156" y="315"/>
                    </a:lnTo>
                    <a:cubicBezTo>
                      <a:pt x="218" y="315"/>
                      <a:pt x="280" y="284"/>
                      <a:pt x="296" y="222"/>
                    </a:cubicBezTo>
                    <a:cubicBezTo>
                      <a:pt x="311" y="144"/>
                      <a:pt x="296" y="67"/>
                      <a:pt x="234" y="36"/>
                    </a:cubicBezTo>
                    <a:cubicBezTo>
                      <a:pt x="195" y="12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0" name="Google Shape;8980;p30">
                <a:extLst>
                  <a:ext uri="{FF2B5EF4-FFF2-40B4-BE49-F238E27FC236}">
                    <a16:creationId xmlns:a16="http://schemas.microsoft.com/office/drawing/2014/main" id="{4FBFB796-6B1A-59F4-29B2-1066D32AE12B}"/>
                  </a:ext>
                </a:extLst>
              </p:cNvPr>
              <p:cNvSpPr/>
              <p:nvPr/>
            </p:nvSpPr>
            <p:spPr>
              <a:xfrm>
                <a:off x="1902613" y="3807250"/>
                <a:ext cx="42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56" extrusionOk="0">
                    <a:moveTo>
                      <a:pt x="31" y="1"/>
                    </a:moveTo>
                    <a:cubicBezTo>
                      <a:pt x="16" y="16"/>
                      <a:pt x="0" y="47"/>
                      <a:pt x="0" y="63"/>
                    </a:cubicBezTo>
                    <a:cubicBezTo>
                      <a:pt x="0" y="94"/>
                      <a:pt x="0" y="140"/>
                      <a:pt x="16" y="140"/>
                    </a:cubicBezTo>
                    <a:cubicBezTo>
                      <a:pt x="31" y="156"/>
                      <a:pt x="47" y="156"/>
                      <a:pt x="78" y="156"/>
                    </a:cubicBezTo>
                    <a:cubicBezTo>
                      <a:pt x="109" y="156"/>
                      <a:pt x="155" y="140"/>
                      <a:pt x="171" y="94"/>
                    </a:cubicBezTo>
                    <a:cubicBezTo>
                      <a:pt x="171" y="78"/>
                      <a:pt x="155" y="63"/>
                      <a:pt x="155" y="47"/>
                    </a:cubicBezTo>
                    <a:cubicBezTo>
                      <a:pt x="140" y="16"/>
                      <a:pt x="93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1" name="Google Shape;8981;p30">
                <a:extLst>
                  <a:ext uri="{FF2B5EF4-FFF2-40B4-BE49-F238E27FC236}">
                    <a16:creationId xmlns:a16="http://schemas.microsoft.com/office/drawing/2014/main" id="{17B31B5C-1A7C-7C70-CA4E-7D76348DC80D}"/>
                  </a:ext>
                </a:extLst>
              </p:cNvPr>
              <p:cNvSpPr/>
              <p:nvPr/>
            </p:nvSpPr>
            <p:spPr>
              <a:xfrm>
                <a:off x="1899513" y="3804950"/>
                <a:ext cx="970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2" extrusionOk="0">
                    <a:moveTo>
                      <a:pt x="167" y="97"/>
                    </a:moveTo>
                    <a:cubicBezTo>
                      <a:pt x="175" y="97"/>
                      <a:pt x="186" y="100"/>
                      <a:pt x="202" y="108"/>
                    </a:cubicBezTo>
                    <a:cubicBezTo>
                      <a:pt x="217" y="108"/>
                      <a:pt x="264" y="139"/>
                      <a:pt x="279" y="155"/>
                    </a:cubicBezTo>
                    <a:cubicBezTo>
                      <a:pt x="279" y="170"/>
                      <a:pt x="295" y="186"/>
                      <a:pt x="295" y="217"/>
                    </a:cubicBezTo>
                    <a:cubicBezTo>
                      <a:pt x="279" y="248"/>
                      <a:pt x="233" y="263"/>
                      <a:pt x="202" y="263"/>
                    </a:cubicBezTo>
                    <a:cubicBezTo>
                      <a:pt x="171" y="263"/>
                      <a:pt x="155" y="263"/>
                      <a:pt x="140" y="248"/>
                    </a:cubicBezTo>
                    <a:cubicBezTo>
                      <a:pt x="124" y="232"/>
                      <a:pt x="124" y="186"/>
                      <a:pt x="124" y="170"/>
                    </a:cubicBezTo>
                    <a:cubicBezTo>
                      <a:pt x="124" y="155"/>
                      <a:pt x="140" y="139"/>
                      <a:pt x="155" y="108"/>
                    </a:cubicBezTo>
                    <a:cubicBezTo>
                      <a:pt x="155" y="100"/>
                      <a:pt x="159" y="97"/>
                      <a:pt x="167" y="97"/>
                    </a:cubicBezTo>
                    <a:close/>
                    <a:moveTo>
                      <a:pt x="173" y="0"/>
                    </a:moveTo>
                    <a:cubicBezTo>
                      <a:pt x="145" y="0"/>
                      <a:pt x="118" y="5"/>
                      <a:pt x="93" y="15"/>
                    </a:cubicBezTo>
                    <a:cubicBezTo>
                      <a:pt x="62" y="62"/>
                      <a:pt x="16" y="93"/>
                      <a:pt x="16" y="155"/>
                    </a:cubicBezTo>
                    <a:cubicBezTo>
                      <a:pt x="0" y="217"/>
                      <a:pt x="16" y="263"/>
                      <a:pt x="62" y="310"/>
                    </a:cubicBezTo>
                    <a:cubicBezTo>
                      <a:pt x="78" y="341"/>
                      <a:pt x="140" y="372"/>
                      <a:pt x="171" y="372"/>
                    </a:cubicBezTo>
                    <a:cubicBezTo>
                      <a:pt x="248" y="372"/>
                      <a:pt x="357" y="310"/>
                      <a:pt x="372" y="217"/>
                    </a:cubicBezTo>
                    <a:cubicBezTo>
                      <a:pt x="388" y="170"/>
                      <a:pt x="372" y="108"/>
                      <a:pt x="326" y="77"/>
                    </a:cubicBezTo>
                    <a:cubicBezTo>
                      <a:pt x="294" y="24"/>
                      <a:pt x="233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2" name="Google Shape;8982;p30">
                <a:extLst>
                  <a:ext uri="{FF2B5EF4-FFF2-40B4-BE49-F238E27FC236}">
                    <a16:creationId xmlns:a16="http://schemas.microsoft.com/office/drawing/2014/main" id="{C1072C81-4262-BECF-29C8-D05C6876AC84}"/>
                  </a:ext>
                </a:extLst>
              </p:cNvPr>
              <p:cNvSpPr/>
              <p:nvPr/>
            </p:nvSpPr>
            <p:spPr>
              <a:xfrm>
                <a:off x="2093363" y="4151950"/>
                <a:ext cx="5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21" extrusionOk="0">
                    <a:moveTo>
                      <a:pt x="125" y="1"/>
                    </a:moveTo>
                    <a:cubicBezTo>
                      <a:pt x="78" y="1"/>
                      <a:pt x="47" y="16"/>
                      <a:pt x="16" y="63"/>
                    </a:cubicBezTo>
                    <a:cubicBezTo>
                      <a:pt x="1" y="94"/>
                      <a:pt x="16" y="109"/>
                      <a:pt x="16" y="156"/>
                    </a:cubicBezTo>
                    <a:cubicBezTo>
                      <a:pt x="16" y="187"/>
                      <a:pt x="47" y="218"/>
                      <a:pt x="78" y="218"/>
                    </a:cubicBezTo>
                    <a:cubicBezTo>
                      <a:pt x="85" y="220"/>
                      <a:pt x="91" y="221"/>
                      <a:pt x="98" y="221"/>
                    </a:cubicBezTo>
                    <a:cubicBezTo>
                      <a:pt x="137" y="221"/>
                      <a:pt x="176" y="183"/>
                      <a:pt x="203" y="156"/>
                    </a:cubicBezTo>
                    <a:cubicBezTo>
                      <a:pt x="203" y="140"/>
                      <a:pt x="234" y="94"/>
                      <a:pt x="218" y="63"/>
                    </a:cubicBezTo>
                    <a:cubicBezTo>
                      <a:pt x="203" y="16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3" name="Google Shape;8983;p30">
                <a:extLst>
                  <a:ext uri="{FF2B5EF4-FFF2-40B4-BE49-F238E27FC236}">
                    <a16:creationId xmlns:a16="http://schemas.microsoft.com/office/drawing/2014/main" id="{E0B9CF84-A534-6B89-8CE6-B3BCDD8E187A}"/>
                  </a:ext>
                </a:extLst>
              </p:cNvPr>
              <p:cNvSpPr/>
              <p:nvPr/>
            </p:nvSpPr>
            <p:spPr>
              <a:xfrm>
                <a:off x="2090663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33" y="94"/>
                    </a:moveTo>
                    <a:cubicBezTo>
                      <a:pt x="264" y="94"/>
                      <a:pt x="311" y="109"/>
                      <a:pt x="326" y="156"/>
                    </a:cubicBezTo>
                    <a:cubicBezTo>
                      <a:pt x="342" y="187"/>
                      <a:pt x="311" y="233"/>
                      <a:pt x="311" y="249"/>
                    </a:cubicBezTo>
                    <a:cubicBezTo>
                      <a:pt x="297" y="276"/>
                      <a:pt x="249" y="314"/>
                      <a:pt x="206" y="314"/>
                    </a:cubicBezTo>
                    <a:cubicBezTo>
                      <a:pt x="199" y="314"/>
                      <a:pt x="193" y="313"/>
                      <a:pt x="186" y="311"/>
                    </a:cubicBezTo>
                    <a:cubicBezTo>
                      <a:pt x="171" y="311"/>
                      <a:pt x="155" y="280"/>
                      <a:pt x="124" y="264"/>
                    </a:cubicBezTo>
                    <a:cubicBezTo>
                      <a:pt x="109" y="233"/>
                      <a:pt x="109" y="187"/>
                      <a:pt x="124" y="156"/>
                    </a:cubicBezTo>
                    <a:cubicBezTo>
                      <a:pt x="155" y="109"/>
                      <a:pt x="186" y="94"/>
                      <a:pt x="233" y="94"/>
                    </a:cubicBezTo>
                    <a:close/>
                    <a:moveTo>
                      <a:pt x="218" y="1"/>
                    </a:moveTo>
                    <a:cubicBezTo>
                      <a:pt x="109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47" y="357"/>
                      <a:pt x="93" y="388"/>
                      <a:pt x="155" y="404"/>
                    </a:cubicBezTo>
                    <a:lnTo>
                      <a:pt x="218" y="404"/>
                    </a:lnTo>
                    <a:cubicBezTo>
                      <a:pt x="264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295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4" name="Google Shape;8984;p30">
                <a:extLst>
                  <a:ext uri="{FF2B5EF4-FFF2-40B4-BE49-F238E27FC236}">
                    <a16:creationId xmlns:a16="http://schemas.microsoft.com/office/drawing/2014/main" id="{89F21617-BECB-5A25-423F-C8CED3E4BCF8}"/>
                  </a:ext>
                </a:extLst>
              </p:cNvPr>
              <p:cNvSpPr/>
              <p:nvPr/>
            </p:nvSpPr>
            <p:spPr>
              <a:xfrm>
                <a:off x="2046063" y="4044950"/>
                <a:ext cx="4300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00" extrusionOk="0">
                    <a:moveTo>
                      <a:pt x="78" y="0"/>
                    </a:moveTo>
                    <a:cubicBezTo>
                      <a:pt x="68" y="0"/>
                      <a:pt x="44" y="7"/>
                      <a:pt x="24" y="7"/>
                    </a:cubicBezTo>
                    <a:cubicBezTo>
                      <a:pt x="15" y="7"/>
                      <a:pt x="6" y="5"/>
                      <a:pt x="1" y="0"/>
                    </a:cubicBezTo>
                    <a:lnTo>
                      <a:pt x="1" y="0"/>
                    </a:lnTo>
                    <a:cubicBezTo>
                      <a:pt x="1" y="31"/>
                      <a:pt x="16" y="47"/>
                      <a:pt x="32" y="78"/>
                    </a:cubicBezTo>
                    <a:cubicBezTo>
                      <a:pt x="65" y="89"/>
                      <a:pt x="90" y="100"/>
                      <a:pt x="118" y="100"/>
                    </a:cubicBezTo>
                    <a:cubicBezTo>
                      <a:pt x="130" y="100"/>
                      <a:pt x="142" y="98"/>
                      <a:pt x="156" y="93"/>
                    </a:cubicBezTo>
                    <a:cubicBezTo>
                      <a:pt x="171" y="78"/>
                      <a:pt x="171" y="16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5" name="Google Shape;8985;p30">
                <a:extLst>
                  <a:ext uri="{FF2B5EF4-FFF2-40B4-BE49-F238E27FC236}">
                    <a16:creationId xmlns:a16="http://schemas.microsoft.com/office/drawing/2014/main" id="{14E2A369-5BD5-C904-8106-FF88525FB848}"/>
                  </a:ext>
                </a:extLst>
              </p:cNvPr>
              <p:cNvSpPr/>
              <p:nvPr/>
            </p:nvSpPr>
            <p:spPr>
              <a:xfrm>
                <a:off x="2042963" y="404145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80" y="140"/>
                    </a:moveTo>
                    <a:cubicBezTo>
                      <a:pt x="295" y="140"/>
                      <a:pt x="295" y="187"/>
                      <a:pt x="280" y="249"/>
                    </a:cubicBezTo>
                    <a:cubicBezTo>
                      <a:pt x="263" y="254"/>
                      <a:pt x="246" y="258"/>
                      <a:pt x="230" y="258"/>
                    </a:cubicBezTo>
                    <a:cubicBezTo>
                      <a:pt x="201" y="258"/>
                      <a:pt x="175" y="247"/>
                      <a:pt x="156" y="218"/>
                    </a:cubicBezTo>
                    <a:cubicBezTo>
                      <a:pt x="140" y="187"/>
                      <a:pt x="125" y="171"/>
                      <a:pt x="125" y="140"/>
                    </a:cubicBezTo>
                    <a:lnTo>
                      <a:pt x="125" y="140"/>
                    </a:lnTo>
                    <a:cubicBezTo>
                      <a:pt x="130" y="145"/>
                      <a:pt x="139" y="147"/>
                      <a:pt x="148" y="147"/>
                    </a:cubicBezTo>
                    <a:cubicBezTo>
                      <a:pt x="168" y="147"/>
                      <a:pt x="192" y="140"/>
                      <a:pt x="202" y="140"/>
                    </a:cubicBezTo>
                    <a:close/>
                    <a:moveTo>
                      <a:pt x="63" y="1"/>
                    </a:moveTo>
                    <a:lnTo>
                      <a:pt x="16" y="63"/>
                    </a:lnTo>
                    <a:cubicBezTo>
                      <a:pt x="1" y="140"/>
                      <a:pt x="16" y="249"/>
                      <a:pt x="78" y="311"/>
                    </a:cubicBezTo>
                    <a:cubicBezTo>
                      <a:pt x="125" y="342"/>
                      <a:pt x="171" y="373"/>
                      <a:pt x="233" y="373"/>
                    </a:cubicBezTo>
                    <a:cubicBezTo>
                      <a:pt x="280" y="373"/>
                      <a:pt x="295" y="373"/>
                      <a:pt x="326" y="342"/>
                    </a:cubicBezTo>
                    <a:lnTo>
                      <a:pt x="373" y="326"/>
                    </a:lnTo>
                    <a:cubicBezTo>
                      <a:pt x="435" y="218"/>
                      <a:pt x="388" y="94"/>
                      <a:pt x="311" y="63"/>
                    </a:cubicBezTo>
                    <a:cubicBezTo>
                      <a:pt x="301" y="52"/>
                      <a:pt x="287" y="49"/>
                      <a:pt x="271" y="49"/>
                    </a:cubicBezTo>
                    <a:cubicBezTo>
                      <a:pt x="240" y="49"/>
                      <a:pt x="202" y="63"/>
                      <a:pt x="171" y="63"/>
                    </a:cubicBezTo>
                    <a:lnTo>
                      <a:pt x="125" y="63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6" name="Google Shape;8986;p30">
                <a:extLst>
                  <a:ext uri="{FF2B5EF4-FFF2-40B4-BE49-F238E27FC236}">
                    <a16:creationId xmlns:a16="http://schemas.microsoft.com/office/drawing/2014/main" id="{962303C0-7624-3FE9-6743-39E0B7D16252}"/>
                  </a:ext>
                </a:extLst>
              </p:cNvPr>
              <p:cNvSpPr/>
              <p:nvPr/>
            </p:nvSpPr>
            <p:spPr>
              <a:xfrm>
                <a:off x="2086788" y="4181425"/>
                <a:ext cx="50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41" extrusionOk="0">
                    <a:moveTo>
                      <a:pt x="93" y="0"/>
                    </a:moveTo>
                    <a:cubicBezTo>
                      <a:pt x="78" y="0"/>
                      <a:pt x="31" y="16"/>
                      <a:pt x="16" y="16"/>
                    </a:cubicBezTo>
                    <a:cubicBezTo>
                      <a:pt x="0" y="63"/>
                      <a:pt x="16" y="94"/>
                      <a:pt x="16" y="125"/>
                    </a:cubicBezTo>
                    <a:cubicBezTo>
                      <a:pt x="31" y="125"/>
                      <a:pt x="78" y="140"/>
                      <a:pt x="93" y="140"/>
                    </a:cubicBezTo>
                    <a:cubicBezTo>
                      <a:pt x="124" y="140"/>
                      <a:pt x="155" y="140"/>
                      <a:pt x="171" y="125"/>
                    </a:cubicBezTo>
                    <a:cubicBezTo>
                      <a:pt x="186" y="94"/>
                      <a:pt x="202" y="78"/>
                      <a:pt x="186" y="47"/>
                    </a:cubicBezTo>
                    <a:cubicBezTo>
                      <a:pt x="186" y="47"/>
                      <a:pt x="186" y="16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7" name="Google Shape;8987;p30">
                <a:extLst>
                  <a:ext uri="{FF2B5EF4-FFF2-40B4-BE49-F238E27FC236}">
                    <a16:creationId xmlns:a16="http://schemas.microsoft.com/office/drawing/2014/main" id="{76B44964-93AE-0FE4-5AC8-9175D28ED5B8}"/>
                  </a:ext>
                </a:extLst>
              </p:cNvPr>
              <p:cNvSpPr/>
              <p:nvPr/>
            </p:nvSpPr>
            <p:spPr>
              <a:xfrm>
                <a:off x="2083688" y="4179475"/>
                <a:ext cx="101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27" extrusionOk="0">
                    <a:moveTo>
                      <a:pt x="295" y="78"/>
                    </a:moveTo>
                    <a:cubicBezTo>
                      <a:pt x="310" y="78"/>
                      <a:pt x="310" y="94"/>
                      <a:pt x="310" y="125"/>
                    </a:cubicBezTo>
                    <a:cubicBezTo>
                      <a:pt x="310" y="156"/>
                      <a:pt x="310" y="172"/>
                      <a:pt x="295" y="203"/>
                    </a:cubicBezTo>
                    <a:cubicBezTo>
                      <a:pt x="279" y="218"/>
                      <a:pt x="248" y="218"/>
                      <a:pt x="217" y="218"/>
                    </a:cubicBezTo>
                    <a:cubicBezTo>
                      <a:pt x="202" y="218"/>
                      <a:pt x="155" y="203"/>
                      <a:pt x="140" y="203"/>
                    </a:cubicBezTo>
                    <a:cubicBezTo>
                      <a:pt x="140" y="172"/>
                      <a:pt x="124" y="141"/>
                      <a:pt x="140" y="94"/>
                    </a:cubicBezTo>
                    <a:cubicBezTo>
                      <a:pt x="155" y="94"/>
                      <a:pt x="202" y="78"/>
                      <a:pt x="217" y="78"/>
                    </a:cubicBezTo>
                    <a:close/>
                    <a:moveTo>
                      <a:pt x="62" y="1"/>
                    </a:moveTo>
                    <a:lnTo>
                      <a:pt x="47" y="47"/>
                    </a:lnTo>
                    <a:cubicBezTo>
                      <a:pt x="0" y="125"/>
                      <a:pt x="0" y="218"/>
                      <a:pt x="47" y="296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24" y="327"/>
                      <a:pt x="155" y="327"/>
                      <a:pt x="202" y="327"/>
                    </a:cubicBezTo>
                    <a:cubicBezTo>
                      <a:pt x="248" y="327"/>
                      <a:pt x="310" y="327"/>
                      <a:pt x="357" y="296"/>
                    </a:cubicBezTo>
                    <a:cubicBezTo>
                      <a:pt x="388" y="249"/>
                      <a:pt x="403" y="172"/>
                      <a:pt x="403" y="125"/>
                    </a:cubicBezTo>
                    <a:cubicBezTo>
                      <a:pt x="403" y="63"/>
                      <a:pt x="372" y="16"/>
                      <a:pt x="326" y="16"/>
                    </a:cubicBezTo>
                    <a:cubicBezTo>
                      <a:pt x="303" y="9"/>
                      <a:pt x="275" y="5"/>
                      <a:pt x="248" y="5"/>
                    </a:cubicBezTo>
                    <a:cubicBezTo>
                      <a:pt x="221" y="5"/>
                      <a:pt x="194" y="9"/>
                      <a:pt x="171" y="16"/>
                    </a:cubicBezTo>
                    <a:lnTo>
                      <a:pt x="93" y="1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8" name="Google Shape;8988;p30">
                <a:extLst>
                  <a:ext uri="{FF2B5EF4-FFF2-40B4-BE49-F238E27FC236}">
                    <a16:creationId xmlns:a16="http://schemas.microsoft.com/office/drawing/2014/main" id="{4F9086ED-5227-9A11-CCB6-60A16FCDB033}"/>
                  </a:ext>
                </a:extLst>
              </p:cNvPr>
              <p:cNvSpPr/>
              <p:nvPr/>
            </p:nvSpPr>
            <p:spPr>
              <a:xfrm>
                <a:off x="2046463" y="3836725"/>
                <a:ext cx="54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18" extrusionOk="0">
                    <a:moveTo>
                      <a:pt x="109" y="0"/>
                    </a:moveTo>
                    <a:cubicBezTo>
                      <a:pt x="93" y="0"/>
                      <a:pt x="62" y="0"/>
                      <a:pt x="31" y="31"/>
                    </a:cubicBezTo>
                    <a:cubicBezTo>
                      <a:pt x="0" y="78"/>
                      <a:pt x="0" y="156"/>
                      <a:pt x="16" y="218"/>
                    </a:cubicBezTo>
                    <a:lnTo>
                      <a:pt x="62" y="218"/>
                    </a:lnTo>
                    <a:cubicBezTo>
                      <a:pt x="93" y="218"/>
                      <a:pt x="140" y="202"/>
                      <a:pt x="171" y="156"/>
                    </a:cubicBezTo>
                    <a:cubicBezTo>
                      <a:pt x="186" y="140"/>
                      <a:pt x="217" y="109"/>
                      <a:pt x="217" y="78"/>
                    </a:cubicBezTo>
                    <a:cubicBezTo>
                      <a:pt x="217" y="63"/>
                      <a:pt x="217" y="47"/>
                      <a:pt x="186" y="31"/>
                    </a:cubicBezTo>
                    <a:cubicBezTo>
                      <a:pt x="186" y="31"/>
                      <a:pt x="171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9" name="Google Shape;8989;p30">
                <a:extLst>
                  <a:ext uri="{FF2B5EF4-FFF2-40B4-BE49-F238E27FC236}">
                    <a16:creationId xmlns:a16="http://schemas.microsoft.com/office/drawing/2014/main" id="{28B65E7A-C423-E1EE-AF21-F9A6C5348EDA}"/>
                  </a:ext>
                </a:extLst>
              </p:cNvPr>
              <p:cNvSpPr/>
              <p:nvPr/>
            </p:nvSpPr>
            <p:spPr>
              <a:xfrm>
                <a:off x="2043363" y="3833850"/>
                <a:ext cx="108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11" extrusionOk="0">
                    <a:moveTo>
                      <a:pt x="233" y="100"/>
                    </a:moveTo>
                    <a:cubicBezTo>
                      <a:pt x="295" y="100"/>
                      <a:pt x="310" y="115"/>
                      <a:pt x="310" y="115"/>
                    </a:cubicBezTo>
                    <a:cubicBezTo>
                      <a:pt x="341" y="146"/>
                      <a:pt x="341" y="162"/>
                      <a:pt x="341" y="178"/>
                    </a:cubicBezTo>
                    <a:cubicBezTo>
                      <a:pt x="341" y="193"/>
                      <a:pt x="310" y="240"/>
                      <a:pt x="295" y="255"/>
                    </a:cubicBezTo>
                    <a:cubicBezTo>
                      <a:pt x="264" y="302"/>
                      <a:pt x="217" y="317"/>
                      <a:pt x="186" y="317"/>
                    </a:cubicBezTo>
                    <a:lnTo>
                      <a:pt x="140" y="317"/>
                    </a:lnTo>
                    <a:cubicBezTo>
                      <a:pt x="124" y="255"/>
                      <a:pt x="124" y="178"/>
                      <a:pt x="155" y="115"/>
                    </a:cubicBezTo>
                    <a:cubicBezTo>
                      <a:pt x="186" y="100"/>
                      <a:pt x="217" y="100"/>
                      <a:pt x="233" y="100"/>
                    </a:cubicBezTo>
                    <a:close/>
                    <a:moveTo>
                      <a:pt x="244" y="0"/>
                    </a:moveTo>
                    <a:cubicBezTo>
                      <a:pt x="210" y="0"/>
                      <a:pt x="171" y="7"/>
                      <a:pt x="124" y="22"/>
                    </a:cubicBezTo>
                    <a:lnTo>
                      <a:pt x="109" y="22"/>
                    </a:lnTo>
                    <a:lnTo>
                      <a:pt x="78" y="38"/>
                    </a:lnTo>
                    <a:cubicBezTo>
                      <a:pt x="31" y="131"/>
                      <a:pt x="0" y="271"/>
                      <a:pt x="47" y="379"/>
                    </a:cubicBezTo>
                    <a:lnTo>
                      <a:pt x="62" y="364"/>
                    </a:lnTo>
                    <a:cubicBezTo>
                      <a:pt x="109" y="395"/>
                      <a:pt x="140" y="410"/>
                      <a:pt x="186" y="410"/>
                    </a:cubicBezTo>
                    <a:cubicBezTo>
                      <a:pt x="264" y="410"/>
                      <a:pt x="310" y="395"/>
                      <a:pt x="372" y="333"/>
                    </a:cubicBezTo>
                    <a:cubicBezTo>
                      <a:pt x="419" y="302"/>
                      <a:pt x="434" y="240"/>
                      <a:pt x="434" y="178"/>
                    </a:cubicBezTo>
                    <a:cubicBezTo>
                      <a:pt x="434" y="131"/>
                      <a:pt x="419" y="100"/>
                      <a:pt x="388" y="69"/>
                    </a:cubicBezTo>
                    <a:cubicBezTo>
                      <a:pt x="357" y="28"/>
                      <a:pt x="312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0" name="Google Shape;8990;p30">
                <a:extLst>
                  <a:ext uri="{FF2B5EF4-FFF2-40B4-BE49-F238E27FC236}">
                    <a16:creationId xmlns:a16="http://schemas.microsoft.com/office/drawing/2014/main" id="{9FFBB99E-9E78-64CD-3182-772BD3FCD620}"/>
                  </a:ext>
                </a:extLst>
              </p:cNvPr>
              <p:cNvSpPr/>
              <p:nvPr/>
            </p:nvSpPr>
            <p:spPr>
              <a:xfrm>
                <a:off x="2015438" y="3841775"/>
                <a:ext cx="467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1" extrusionOk="0">
                    <a:moveTo>
                      <a:pt x="156" y="0"/>
                    </a:moveTo>
                    <a:cubicBezTo>
                      <a:pt x="109" y="0"/>
                      <a:pt x="78" y="16"/>
                      <a:pt x="32" y="62"/>
                    </a:cubicBezTo>
                    <a:cubicBezTo>
                      <a:pt x="16" y="78"/>
                      <a:pt x="1" y="109"/>
                      <a:pt x="16" y="140"/>
                    </a:cubicBezTo>
                    <a:cubicBezTo>
                      <a:pt x="16" y="155"/>
                      <a:pt x="16" y="171"/>
                      <a:pt x="32" y="171"/>
                    </a:cubicBezTo>
                    <a:lnTo>
                      <a:pt x="140" y="171"/>
                    </a:lnTo>
                    <a:cubicBezTo>
                      <a:pt x="171" y="109"/>
                      <a:pt x="187" y="62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1" name="Google Shape;8991;p30">
                <a:extLst>
                  <a:ext uri="{FF2B5EF4-FFF2-40B4-BE49-F238E27FC236}">
                    <a16:creationId xmlns:a16="http://schemas.microsoft.com/office/drawing/2014/main" id="{AB123521-C9BD-B79E-979D-41F70EA2B8C3}"/>
                  </a:ext>
                </a:extLst>
              </p:cNvPr>
              <p:cNvSpPr/>
              <p:nvPr/>
            </p:nvSpPr>
            <p:spPr>
              <a:xfrm>
                <a:off x="201311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80" y="111"/>
                    </a:moveTo>
                    <a:cubicBezTo>
                      <a:pt x="280" y="173"/>
                      <a:pt x="264" y="235"/>
                      <a:pt x="233" y="281"/>
                    </a:cubicBezTo>
                    <a:lnTo>
                      <a:pt x="125" y="281"/>
                    </a:lnTo>
                    <a:cubicBezTo>
                      <a:pt x="109" y="281"/>
                      <a:pt x="109" y="266"/>
                      <a:pt x="109" y="250"/>
                    </a:cubicBezTo>
                    <a:cubicBezTo>
                      <a:pt x="94" y="204"/>
                      <a:pt x="109" y="188"/>
                      <a:pt x="125" y="173"/>
                    </a:cubicBezTo>
                    <a:cubicBezTo>
                      <a:pt x="171" y="126"/>
                      <a:pt x="202" y="111"/>
                      <a:pt x="249" y="111"/>
                    </a:cubicBezTo>
                    <a:close/>
                    <a:moveTo>
                      <a:pt x="246" y="1"/>
                    </a:moveTo>
                    <a:cubicBezTo>
                      <a:pt x="173" y="1"/>
                      <a:pt x="97" y="35"/>
                      <a:pt x="47" y="95"/>
                    </a:cubicBezTo>
                    <a:cubicBezTo>
                      <a:pt x="0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47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80" y="359"/>
                    </a:lnTo>
                    <a:cubicBezTo>
                      <a:pt x="357" y="281"/>
                      <a:pt x="388" y="173"/>
                      <a:pt x="388" y="80"/>
                    </a:cubicBezTo>
                    <a:lnTo>
                      <a:pt x="357" y="33"/>
                    </a:lnTo>
                    <a:cubicBezTo>
                      <a:pt x="324" y="11"/>
                      <a:pt x="285" y="1"/>
                      <a:pt x="2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2" name="Google Shape;8992;p30">
                <a:extLst>
                  <a:ext uri="{FF2B5EF4-FFF2-40B4-BE49-F238E27FC236}">
                    <a16:creationId xmlns:a16="http://schemas.microsoft.com/office/drawing/2014/main" id="{D46E75EE-206C-AC17-A529-4970EA9C7AE5}"/>
                  </a:ext>
                </a:extLst>
              </p:cNvPr>
              <p:cNvSpPr/>
              <p:nvPr/>
            </p:nvSpPr>
            <p:spPr>
              <a:xfrm>
                <a:off x="2051888" y="3855425"/>
                <a:ext cx="31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97" extrusionOk="0">
                    <a:moveTo>
                      <a:pt x="61" y="1"/>
                    </a:moveTo>
                    <a:cubicBezTo>
                      <a:pt x="39" y="1"/>
                      <a:pt x="16" y="5"/>
                      <a:pt x="0" y="12"/>
                    </a:cubicBezTo>
                    <a:cubicBezTo>
                      <a:pt x="0" y="28"/>
                      <a:pt x="0" y="74"/>
                      <a:pt x="16" y="90"/>
                    </a:cubicBezTo>
                    <a:cubicBezTo>
                      <a:pt x="20" y="95"/>
                      <a:pt x="28" y="96"/>
                      <a:pt x="36" y="96"/>
                    </a:cubicBezTo>
                    <a:cubicBezTo>
                      <a:pt x="56" y="96"/>
                      <a:pt x="83" y="85"/>
                      <a:pt x="93" y="74"/>
                    </a:cubicBezTo>
                    <a:cubicBezTo>
                      <a:pt x="109" y="43"/>
                      <a:pt x="124" y="28"/>
                      <a:pt x="109" y="12"/>
                    </a:cubicBezTo>
                    <a:cubicBezTo>
                      <a:pt x="101" y="5"/>
                      <a:pt x="82" y="1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3" name="Google Shape;8993;p30">
                <a:extLst>
                  <a:ext uri="{FF2B5EF4-FFF2-40B4-BE49-F238E27FC236}">
                    <a16:creationId xmlns:a16="http://schemas.microsoft.com/office/drawing/2014/main" id="{97AF4493-3BC2-B2C9-66DF-DBC313901FCC}"/>
                  </a:ext>
                </a:extLst>
              </p:cNvPr>
              <p:cNvSpPr/>
              <p:nvPr/>
            </p:nvSpPr>
            <p:spPr>
              <a:xfrm>
                <a:off x="2048388" y="3851450"/>
                <a:ext cx="9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3" extrusionOk="0">
                    <a:moveTo>
                      <a:pt x="214" y="161"/>
                    </a:moveTo>
                    <a:cubicBezTo>
                      <a:pt x="233" y="161"/>
                      <a:pt x="252" y="165"/>
                      <a:pt x="264" y="171"/>
                    </a:cubicBezTo>
                    <a:cubicBezTo>
                      <a:pt x="264" y="187"/>
                      <a:pt x="249" y="218"/>
                      <a:pt x="233" y="249"/>
                    </a:cubicBezTo>
                    <a:cubicBezTo>
                      <a:pt x="223" y="260"/>
                      <a:pt x="197" y="278"/>
                      <a:pt x="177" y="278"/>
                    </a:cubicBezTo>
                    <a:cubicBezTo>
                      <a:pt x="169" y="278"/>
                      <a:pt x="161" y="274"/>
                      <a:pt x="156" y="264"/>
                    </a:cubicBezTo>
                    <a:cubicBezTo>
                      <a:pt x="140" y="249"/>
                      <a:pt x="140" y="218"/>
                      <a:pt x="140" y="187"/>
                    </a:cubicBezTo>
                    <a:cubicBezTo>
                      <a:pt x="159" y="169"/>
                      <a:pt x="187" y="161"/>
                      <a:pt x="214" y="161"/>
                    </a:cubicBezTo>
                    <a:close/>
                    <a:moveTo>
                      <a:pt x="171" y="1"/>
                    </a:moveTo>
                    <a:cubicBezTo>
                      <a:pt x="94" y="1"/>
                      <a:pt x="32" y="63"/>
                      <a:pt x="16" y="140"/>
                    </a:cubicBezTo>
                    <a:cubicBezTo>
                      <a:pt x="1" y="202"/>
                      <a:pt x="32" y="280"/>
                      <a:pt x="94" y="327"/>
                    </a:cubicBezTo>
                    <a:cubicBezTo>
                      <a:pt x="109" y="342"/>
                      <a:pt x="156" y="342"/>
                      <a:pt x="171" y="342"/>
                    </a:cubicBezTo>
                    <a:cubicBezTo>
                      <a:pt x="233" y="342"/>
                      <a:pt x="264" y="327"/>
                      <a:pt x="311" y="296"/>
                    </a:cubicBezTo>
                    <a:cubicBezTo>
                      <a:pt x="373" y="233"/>
                      <a:pt x="389" y="156"/>
                      <a:pt x="342" y="94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296" y="63"/>
                      <a:pt x="249" y="63"/>
                      <a:pt x="187" y="63"/>
                    </a:cubicBezTo>
                    <a:lnTo>
                      <a:pt x="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4" name="Google Shape;8994;p30">
                <a:extLst>
                  <a:ext uri="{FF2B5EF4-FFF2-40B4-BE49-F238E27FC236}">
                    <a16:creationId xmlns:a16="http://schemas.microsoft.com/office/drawing/2014/main" id="{C214AF79-F51D-2C1F-2029-A9E11BC94EBA}"/>
                  </a:ext>
                </a:extLst>
              </p:cNvPr>
              <p:cNvSpPr/>
              <p:nvPr/>
            </p:nvSpPr>
            <p:spPr>
              <a:xfrm>
                <a:off x="1977063" y="3855325"/>
                <a:ext cx="505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2" extrusionOk="0">
                    <a:moveTo>
                      <a:pt x="124" y="1"/>
                    </a:moveTo>
                    <a:cubicBezTo>
                      <a:pt x="62" y="1"/>
                      <a:pt x="47" y="16"/>
                      <a:pt x="16" y="32"/>
                    </a:cubicBezTo>
                    <a:cubicBezTo>
                      <a:pt x="0" y="63"/>
                      <a:pt x="0" y="94"/>
                      <a:pt x="16" y="109"/>
                    </a:cubicBezTo>
                    <a:cubicBezTo>
                      <a:pt x="47" y="156"/>
                      <a:pt x="78" y="172"/>
                      <a:pt x="124" y="172"/>
                    </a:cubicBezTo>
                    <a:cubicBezTo>
                      <a:pt x="155" y="172"/>
                      <a:pt x="171" y="156"/>
                      <a:pt x="202" y="109"/>
                    </a:cubicBezTo>
                    <a:cubicBezTo>
                      <a:pt x="171" y="63"/>
                      <a:pt x="171" y="16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5" name="Google Shape;8995;p30">
                <a:extLst>
                  <a:ext uri="{FF2B5EF4-FFF2-40B4-BE49-F238E27FC236}">
                    <a16:creationId xmlns:a16="http://schemas.microsoft.com/office/drawing/2014/main" id="{C3EEB675-78D0-B44C-8E7D-08AC5ABF5318}"/>
                  </a:ext>
                </a:extLst>
              </p:cNvPr>
              <p:cNvSpPr/>
              <p:nvPr/>
            </p:nvSpPr>
            <p:spPr>
              <a:xfrm>
                <a:off x="1974338" y="3852225"/>
                <a:ext cx="101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4" extrusionOk="0">
                    <a:moveTo>
                      <a:pt x="264" y="125"/>
                    </a:moveTo>
                    <a:cubicBezTo>
                      <a:pt x="280" y="140"/>
                      <a:pt x="280" y="171"/>
                      <a:pt x="264" y="218"/>
                    </a:cubicBezTo>
                    <a:cubicBezTo>
                      <a:pt x="264" y="265"/>
                      <a:pt x="233" y="280"/>
                      <a:pt x="202" y="296"/>
                    </a:cubicBezTo>
                    <a:cubicBezTo>
                      <a:pt x="171" y="296"/>
                      <a:pt x="125" y="280"/>
                      <a:pt x="109" y="233"/>
                    </a:cubicBezTo>
                    <a:cubicBezTo>
                      <a:pt x="94" y="218"/>
                      <a:pt x="94" y="187"/>
                      <a:pt x="109" y="156"/>
                    </a:cubicBezTo>
                    <a:cubicBezTo>
                      <a:pt x="125" y="140"/>
                      <a:pt x="156" y="125"/>
                      <a:pt x="202" y="125"/>
                    </a:cubicBezTo>
                    <a:close/>
                    <a:moveTo>
                      <a:pt x="233" y="1"/>
                    </a:moveTo>
                    <a:cubicBezTo>
                      <a:pt x="156" y="1"/>
                      <a:pt x="94" y="47"/>
                      <a:pt x="47" y="78"/>
                    </a:cubicBezTo>
                    <a:cubicBezTo>
                      <a:pt x="16" y="125"/>
                      <a:pt x="1" y="202"/>
                      <a:pt x="32" y="265"/>
                    </a:cubicBezTo>
                    <a:cubicBezTo>
                      <a:pt x="78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280" y="373"/>
                      <a:pt x="342" y="342"/>
                      <a:pt x="388" y="265"/>
                    </a:cubicBezTo>
                    <a:cubicBezTo>
                      <a:pt x="404" y="187"/>
                      <a:pt x="404" y="109"/>
                      <a:pt x="357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311" y="1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6" name="Google Shape;8996;p30">
                <a:extLst>
                  <a:ext uri="{FF2B5EF4-FFF2-40B4-BE49-F238E27FC236}">
                    <a16:creationId xmlns:a16="http://schemas.microsoft.com/office/drawing/2014/main" id="{610AF028-2706-E317-04BF-C82816CCD645}"/>
                  </a:ext>
                </a:extLst>
              </p:cNvPr>
              <p:cNvSpPr/>
              <p:nvPr/>
            </p:nvSpPr>
            <p:spPr>
              <a:xfrm>
                <a:off x="171881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cubicBezTo>
                      <a:pt x="29" y="33"/>
                      <a:pt x="58" y="65"/>
                      <a:pt x="87" y="98"/>
                    </a:cubicBezTo>
                    <a:lnTo>
                      <a:pt x="87" y="98"/>
                    </a:lnTo>
                    <a:cubicBezTo>
                      <a:pt x="58" y="65"/>
                      <a:pt x="29" y="33"/>
                      <a:pt x="1" y="0"/>
                    </a:cubicBezTo>
                    <a:close/>
                    <a:moveTo>
                      <a:pt x="87" y="98"/>
                    </a:moveTo>
                    <a:lnTo>
                      <a:pt x="87" y="98"/>
                    </a:lnTo>
                    <a:cubicBezTo>
                      <a:pt x="291" y="329"/>
                      <a:pt x="495" y="556"/>
                      <a:pt x="699" y="760"/>
                    </a:cubicBezTo>
                    <a:cubicBezTo>
                      <a:pt x="483" y="531"/>
                      <a:pt x="279" y="314"/>
                      <a:pt x="87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7" name="Google Shape;8997;p30">
                <a:extLst>
                  <a:ext uri="{FF2B5EF4-FFF2-40B4-BE49-F238E27FC236}">
                    <a16:creationId xmlns:a16="http://schemas.microsoft.com/office/drawing/2014/main" id="{51BFB2D4-8209-9408-0A2D-1076D94DFF89}"/>
                  </a:ext>
                </a:extLst>
              </p:cNvPr>
              <p:cNvSpPr/>
              <p:nvPr/>
            </p:nvSpPr>
            <p:spPr>
              <a:xfrm>
                <a:off x="2062738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0"/>
                    </a:moveTo>
                    <a:cubicBezTo>
                      <a:pt x="1427" y="590"/>
                      <a:pt x="745" y="1117"/>
                      <a:pt x="1" y="1567"/>
                    </a:cubicBezTo>
                    <a:cubicBezTo>
                      <a:pt x="745" y="1132"/>
                      <a:pt x="1427" y="590"/>
                      <a:pt x="20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8" name="Google Shape;8998;p30">
                <a:extLst>
                  <a:ext uri="{FF2B5EF4-FFF2-40B4-BE49-F238E27FC236}">
                    <a16:creationId xmlns:a16="http://schemas.microsoft.com/office/drawing/2014/main" id="{BFA756D8-B142-C53F-B976-E18223482E1F}"/>
                  </a:ext>
                </a:extLst>
              </p:cNvPr>
              <p:cNvSpPr/>
              <p:nvPr/>
            </p:nvSpPr>
            <p:spPr>
              <a:xfrm>
                <a:off x="2170138" y="4098050"/>
                <a:ext cx="89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994" extrusionOk="0">
                    <a:moveTo>
                      <a:pt x="358" y="1"/>
                    </a:moveTo>
                    <a:lnTo>
                      <a:pt x="358" y="1"/>
                    </a:lnTo>
                    <a:cubicBezTo>
                      <a:pt x="265" y="327"/>
                      <a:pt x="140" y="668"/>
                      <a:pt x="1" y="994"/>
                    </a:cubicBezTo>
                    <a:cubicBezTo>
                      <a:pt x="156" y="668"/>
                      <a:pt x="265" y="358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9" name="Google Shape;8999;p30">
                <a:extLst>
                  <a:ext uri="{FF2B5EF4-FFF2-40B4-BE49-F238E27FC236}">
                    <a16:creationId xmlns:a16="http://schemas.microsoft.com/office/drawing/2014/main" id="{5AFAB4E2-21AF-82D4-1A71-E13142E819BB}"/>
                  </a:ext>
                </a:extLst>
              </p:cNvPr>
              <p:cNvSpPr/>
              <p:nvPr/>
            </p:nvSpPr>
            <p:spPr>
              <a:xfrm>
                <a:off x="1669963" y="4098050"/>
                <a:ext cx="8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4" y="327"/>
                      <a:pt x="233" y="668"/>
                      <a:pt x="342" y="994"/>
                    </a:cubicBezTo>
                    <a:cubicBezTo>
                      <a:pt x="233" y="668"/>
                      <a:pt x="109" y="358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0" name="Google Shape;9000;p30">
                <a:extLst>
                  <a:ext uri="{FF2B5EF4-FFF2-40B4-BE49-F238E27FC236}">
                    <a16:creationId xmlns:a16="http://schemas.microsoft.com/office/drawing/2014/main" id="{1B666DD1-6B8B-30D1-5A25-C560136E544B}"/>
                  </a:ext>
                </a:extLst>
              </p:cNvPr>
              <p:cNvSpPr/>
              <p:nvPr/>
            </p:nvSpPr>
            <p:spPr>
              <a:xfrm>
                <a:off x="1703313" y="41682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822"/>
                    </a:moveTo>
                    <a:cubicBezTo>
                      <a:pt x="404" y="543"/>
                      <a:pt x="186" y="279"/>
                      <a:pt x="0" y="0"/>
                    </a:cubicBezTo>
                    <a:cubicBezTo>
                      <a:pt x="186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1" name="Google Shape;9001;p30">
                <a:extLst>
                  <a:ext uri="{FF2B5EF4-FFF2-40B4-BE49-F238E27FC236}">
                    <a16:creationId xmlns:a16="http://schemas.microsoft.com/office/drawing/2014/main" id="{D5F378DC-959B-57CE-3D42-067C077CD00F}"/>
                  </a:ext>
                </a:extLst>
              </p:cNvPr>
              <p:cNvSpPr/>
              <p:nvPr/>
            </p:nvSpPr>
            <p:spPr>
              <a:xfrm>
                <a:off x="1797913" y="4253150"/>
                <a:ext cx="1268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1289" extrusionOk="0">
                    <a:moveTo>
                      <a:pt x="1" y="1"/>
                    </a:moveTo>
                    <a:cubicBezTo>
                      <a:pt x="1466" y="825"/>
                      <a:pt x="3171" y="1288"/>
                      <a:pt x="4983" y="1288"/>
                    </a:cubicBezTo>
                    <a:cubicBezTo>
                      <a:pt x="5013" y="1288"/>
                      <a:pt x="5042" y="1288"/>
                      <a:pt x="5072" y="1288"/>
                    </a:cubicBezTo>
                    <a:cubicBezTo>
                      <a:pt x="3227" y="1288"/>
                      <a:pt x="1505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2" name="Google Shape;9002;p30">
                <a:extLst>
                  <a:ext uri="{FF2B5EF4-FFF2-40B4-BE49-F238E27FC236}">
                    <a16:creationId xmlns:a16="http://schemas.microsoft.com/office/drawing/2014/main" id="{44BCAC10-09B0-9BFF-9269-70606C388D67}"/>
                  </a:ext>
                </a:extLst>
              </p:cNvPr>
              <p:cNvSpPr/>
              <p:nvPr/>
            </p:nvSpPr>
            <p:spPr>
              <a:xfrm>
                <a:off x="1736263" y="4207800"/>
                <a:ext cx="5042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1567" extrusionOk="0">
                    <a:moveTo>
                      <a:pt x="2017" y="1567"/>
                    </a:moveTo>
                    <a:cubicBezTo>
                      <a:pt x="1272" y="1117"/>
                      <a:pt x="605" y="590"/>
                      <a:pt x="1" y="0"/>
                    </a:cubicBezTo>
                    <a:cubicBezTo>
                      <a:pt x="605" y="590"/>
                      <a:pt x="1272" y="1117"/>
                      <a:pt x="2017" y="15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3" name="Google Shape;9003;p30">
                <a:extLst>
                  <a:ext uri="{FF2B5EF4-FFF2-40B4-BE49-F238E27FC236}">
                    <a16:creationId xmlns:a16="http://schemas.microsoft.com/office/drawing/2014/main" id="{4D16DFFB-AB23-B99B-90E3-DFE583DCEFE4}"/>
                  </a:ext>
                </a:extLst>
              </p:cNvPr>
              <p:cNvSpPr/>
              <p:nvPr/>
            </p:nvSpPr>
            <p:spPr>
              <a:xfrm>
                <a:off x="2130213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35" y="295"/>
                      <a:pt x="217" y="559"/>
                      <a:pt x="0" y="823"/>
                    </a:cubicBezTo>
                    <a:cubicBezTo>
                      <a:pt x="233" y="559"/>
                      <a:pt x="435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4" name="Google Shape;9004;p30">
                <a:extLst>
                  <a:ext uri="{FF2B5EF4-FFF2-40B4-BE49-F238E27FC236}">
                    <a16:creationId xmlns:a16="http://schemas.microsoft.com/office/drawing/2014/main" id="{0D5939BB-2E4C-4084-519D-E1272690422D}"/>
                  </a:ext>
                </a:extLst>
              </p:cNvPr>
              <p:cNvSpPr/>
              <p:nvPr/>
            </p:nvSpPr>
            <p:spPr>
              <a:xfrm>
                <a:off x="2112763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698" y="0"/>
                    </a:moveTo>
                    <a:lnTo>
                      <a:pt x="698" y="0"/>
                    </a:lnTo>
                    <a:cubicBezTo>
                      <a:pt x="497" y="248"/>
                      <a:pt x="249" y="496"/>
                      <a:pt x="0" y="760"/>
                    </a:cubicBezTo>
                    <a:cubicBezTo>
                      <a:pt x="249" y="527"/>
                      <a:pt x="497" y="264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5" name="Google Shape;9005;p30">
                <a:extLst>
                  <a:ext uri="{FF2B5EF4-FFF2-40B4-BE49-F238E27FC236}">
                    <a16:creationId xmlns:a16="http://schemas.microsoft.com/office/drawing/2014/main" id="{B85A88DF-1DC5-07EB-7FC6-20DA558CD45A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6" name="Google Shape;9006;p30">
                <a:extLst>
                  <a:ext uri="{FF2B5EF4-FFF2-40B4-BE49-F238E27FC236}">
                    <a16:creationId xmlns:a16="http://schemas.microsoft.com/office/drawing/2014/main" id="{40CBFFB6-DF9D-623C-A9A0-B00FC26D6152}"/>
                  </a:ext>
                </a:extLst>
              </p:cNvPr>
              <p:cNvSpPr/>
              <p:nvPr/>
            </p:nvSpPr>
            <p:spPr>
              <a:xfrm>
                <a:off x="1683538" y="4055025"/>
                <a:ext cx="186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660" extrusionOk="0">
                    <a:moveTo>
                      <a:pt x="264" y="0"/>
                    </a:moveTo>
                    <a:cubicBezTo>
                      <a:pt x="202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60"/>
                      <a:pt x="497" y="1660"/>
                    </a:cubicBezTo>
                    <a:lnTo>
                      <a:pt x="543" y="1660"/>
                    </a:lnTo>
                    <a:cubicBezTo>
                      <a:pt x="667" y="1613"/>
                      <a:pt x="745" y="1458"/>
                      <a:pt x="729" y="1303"/>
                    </a:cubicBezTo>
                    <a:cubicBezTo>
                      <a:pt x="667" y="884"/>
                      <a:pt x="559" y="497"/>
                      <a:pt x="388" y="140"/>
                    </a:cubicBezTo>
                    <a:cubicBezTo>
                      <a:pt x="342" y="62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7" name="Google Shape;9007;p30">
                <a:extLst>
                  <a:ext uri="{FF2B5EF4-FFF2-40B4-BE49-F238E27FC236}">
                    <a16:creationId xmlns:a16="http://schemas.microsoft.com/office/drawing/2014/main" id="{61E67A7A-3DA3-C847-08CA-7F029FDD3152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8" name="Google Shape;9008;p30">
                <a:extLst>
                  <a:ext uri="{FF2B5EF4-FFF2-40B4-BE49-F238E27FC236}">
                    <a16:creationId xmlns:a16="http://schemas.microsoft.com/office/drawing/2014/main" id="{235183FB-3247-2E89-899F-88862912A624}"/>
                  </a:ext>
                </a:extLst>
              </p:cNvPr>
              <p:cNvSpPr/>
              <p:nvPr/>
            </p:nvSpPr>
            <p:spPr>
              <a:xfrm>
                <a:off x="169593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9" name="Google Shape;9009;p30">
                <a:extLst>
                  <a:ext uri="{FF2B5EF4-FFF2-40B4-BE49-F238E27FC236}">
                    <a16:creationId xmlns:a16="http://schemas.microsoft.com/office/drawing/2014/main" id="{C5CDBD7A-47A2-42C9-CFF9-151D2755EE0F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0" name="Google Shape;9010;p30">
                <a:extLst>
                  <a:ext uri="{FF2B5EF4-FFF2-40B4-BE49-F238E27FC236}">
                    <a16:creationId xmlns:a16="http://schemas.microsoft.com/office/drawing/2014/main" id="{119B56D2-32BF-8983-D948-F110053CD999}"/>
                  </a:ext>
                </a:extLst>
              </p:cNvPr>
              <p:cNvSpPr/>
              <p:nvPr/>
            </p:nvSpPr>
            <p:spPr>
              <a:xfrm>
                <a:off x="1807988" y="3836325"/>
                <a:ext cx="143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51" extrusionOk="0">
                    <a:moveTo>
                      <a:pt x="575" y="1"/>
                    </a:moveTo>
                    <a:cubicBezTo>
                      <a:pt x="420" y="63"/>
                      <a:pt x="265" y="156"/>
                      <a:pt x="140" y="234"/>
                    </a:cubicBezTo>
                    <a:cubicBezTo>
                      <a:pt x="32" y="296"/>
                      <a:pt x="1" y="358"/>
                      <a:pt x="1" y="358"/>
                    </a:cubicBezTo>
                    <a:cubicBezTo>
                      <a:pt x="16" y="389"/>
                      <a:pt x="63" y="435"/>
                      <a:pt x="94" y="451"/>
                    </a:cubicBezTo>
                    <a:cubicBezTo>
                      <a:pt x="249" y="296"/>
                      <a:pt x="420" y="141"/>
                      <a:pt x="5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1" name="Google Shape;9011;p30">
                <a:extLst>
                  <a:ext uri="{FF2B5EF4-FFF2-40B4-BE49-F238E27FC236}">
                    <a16:creationId xmlns:a16="http://schemas.microsoft.com/office/drawing/2014/main" id="{A6377E35-D887-70BA-F244-B7901F01A8BB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2" name="Google Shape;9012;p30">
                <a:extLst>
                  <a:ext uri="{FF2B5EF4-FFF2-40B4-BE49-F238E27FC236}">
                    <a16:creationId xmlns:a16="http://schemas.microsoft.com/office/drawing/2014/main" id="{8D9F40AE-D9FE-916C-6838-4F92B3FD1360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3" name="Google Shape;9013;p30">
                <a:extLst>
                  <a:ext uri="{FF2B5EF4-FFF2-40B4-BE49-F238E27FC236}">
                    <a16:creationId xmlns:a16="http://schemas.microsoft.com/office/drawing/2014/main" id="{105010A3-948C-900B-7F7A-F4F87129BF3D}"/>
                  </a:ext>
                </a:extLst>
              </p:cNvPr>
              <p:cNvSpPr/>
              <p:nvPr/>
            </p:nvSpPr>
            <p:spPr>
              <a:xfrm>
                <a:off x="189523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498" y="1"/>
                    </a:moveTo>
                    <a:cubicBezTo>
                      <a:pt x="362" y="1"/>
                      <a:pt x="226" y="8"/>
                      <a:pt x="94" y="22"/>
                    </a:cubicBezTo>
                    <a:cubicBezTo>
                      <a:pt x="32" y="22"/>
                      <a:pt x="16" y="38"/>
                      <a:pt x="1" y="38"/>
                    </a:cubicBezTo>
                    <a:cubicBezTo>
                      <a:pt x="16" y="38"/>
                      <a:pt x="16" y="69"/>
                      <a:pt x="32" y="69"/>
                    </a:cubicBezTo>
                    <a:cubicBezTo>
                      <a:pt x="187" y="162"/>
                      <a:pt x="419" y="193"/>
                      <a:pt x="714" y="193"/>
                    </a:cubicBezTo>
                    <a:cubicBezTo>
                      <a:pt x="807" y="193"/>
                      <a:pt x="916" y="193"/>
                      <a:pt x="1009" y="177"/>
                    </a:cubicBezTo>
                    <a:cubicBezTo>
                      <a:pt x="1148" y="177"/>
                      <a:pt x="1164" y="146"/>
                      <a:pt x="1164" y="146"/>
                    </a:cubicBezTo>
                    <a:cubicBezTo>
                      <a:pt x="1164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4" name="Google Shape;9014;p30">
                <a:extLst>
                  <a:ext uri="{FF2B5EF4-FFF2-40B4-BE49-F238E27FC236}">
                    <a16:creationId xmlns:a16="http://schemas.microsoft.com/office/drawing/2014/main" id="{7E6794CB-26E9-3FAD-D714-34F4AD6B68DB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5" name="Google Shape;9015;p30">
                <a:extLst>
                  <a:ext uri="{FF2B5EF4-FFF2-40B4-BE49-F238E27FC236}">
                    <a16:creationId xmlns:a16="http://schemas.microsoft.com/office/drawing/2014/main" id="{02DA9D27-F4FB-53B2-F209-EC034AFE5C60}"/>
                  </a:ext>
                </a:extLst>
              </p:cNvPr>
              <p:cNvSpPr/>
              <p:nvPr/>
            </p:nvSpPr>
            <p:spPr>
              <a:xfrm>
                <a:off x="1800638" y="3827000"/>
                <a:ext cx="3415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41" extrusionOk="0">
                    <a:moveTo>
                      <a:pt x="1316" y="1"/>
                    </a:moveTo>
                    <a:cubicBezTo>
                      <a:pt x="918" y="1"/>
                      <a:pt x="578" y="180"/>
                      <a:pt x="295" y="358"/>
                    </a:cubicBezTo>
                    <a:cubicBezTo>
                      <a:pt x="93" y="467"/>
                      <a:pt x="0" y="607"/>
                      <a:pt x="16" y="762"/>
                    </a:cubicBezTo>
                    <a:cubicBezTo>
                      <a:pt x="16" y="808"/>
                      <a:pt x="47" y="839"/>
                      <a:pt x="62" y="886"/>
                    </a:cubicBezTo>
                    <a:cubicBezTo>
                      <a:pt x="93" y="932"/>
                      <a:pt x="140" y="994"/>
                      <a:pt x="202" y="1041"/>
                    </a:cubicBezTo>
                    <a:lnTo>
                      <a:pt x="403" y="824"/>
                    </a:lnTo>
                    <a:cubicBezTo>
                      <a:pt x="372" y="793"/>
                      <a:pt x="326" y="762"/>
                      <a:pt x="310" y="731"/>
                    </a:cubicBezTo>
                    <a:cubicBezTo>
                      <a:pt x="310" y="700"/>
                      <a:pt x="326" y="669"/>
                      <a:pt x="450" y="607"/>
                    </a:cubicBezTo>
                    <a:cubicBezTo>
                      <a:pt x="559" y="529"/>
                      <a:pt x="745" y="452"/>
                      <a:pt x="915" y="374"/>
                    </a:cubicBezTo>
                    <a:cubicBezTo>
                      <a:pt x="1070" y="250"/>
                      <a:pt x="1210" y="126"/>
                      <a:pt x="1365" y="2"/>
                    </a:cubicBezTo>
                    <a:cubicBezTo>
                      <a:pt x="1349" y="1"/>
                      <a:pt x="1332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6" name="Google Shape;9016;p30">
                <a:extLst>
                  <a:ext uri="{FF2B5EF4-FFF2-40B4-BE49-F238E27FC236}">
                    <a16:creationId xmlns:a16="http://schemas.microsoft.com/office/drawing/2014/main" id="{082D939C-3EC0-761A-4011-017DD9FECFD1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7" name="Google Shape;9017;p30">
                <a:extLst>
                  <a:ext uri="{FF2B5EF4-FFF2-40B4-BE49-F238E27FC236}">
                    <a16:creationId xmlns:a16="http://schemas.microsoft.com/office/drawing/2014/main" id="{DEF2BA08-B057-70CE-CBF5-FE67F5F3BC70}"/>
                  </a:ext>
                </a:extLst>
              </p:cNvPr>
              <p:cNvSpPr/>
              <p:nvPr/>
            </p:nvSpPr>
            <p:spPr>
              <a:xfrm>
                <a:off x="1887088" y="4244625"/>
                <a:ext cx="438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745" extrusionOk="0">
                    <a:moveTo>
                      <a:pt x="1169" y="267"/>
                    </a:moveTo>
                    <a:lnTo>
                      <a:pt x="1169" y="267"/>
                    </a:lnTo>
                    <a:cubicBezTo>
                      <a:pt x="1261" y="292"/>
                      <a:pt x="1352" y="315"/>
                      <a:pt x="1444" y="337"/>
                    </a:cubicBezTo>
                    <a:lnTo>
                      <a:pt x="1444" y="337"/>
                    </a:lnTo>
                    <a:cubicBezTo>
                      <a:pt x="1413" y="317"/>
                      <a:pt x="1368" y="296"/>
                      <a:pt x="1319" y="280"/>
                    </a:cubicBezTo>
                    <a:cubicBezTo>
                      <a:pt x="1269" y="275"/>
                      <a:pt x="1219" y="271"/>
                      <a:pt x="1169" y="267"/>
                    </a:cubicBezTo>
                    <a:close/>
                    <a:moveTo>
                      <a:pt x="342" y="1"/>
                    </a:moveTo>
                    <a:cubicBezTo>
                      <a:pt x="249" y="1"/>
                      <a:pt x="125" y="32"/>
                      <a:pt x="78" y="125"/>
                    </a:cubicBezTo>
                    <a:cubicBezTo>
                      <a:pt x="16" y="187"/>
                      <a:pt x="1" y="249"/>
                      <a:pt x="16" y="326"/>
                    </a:cubicBezTo>
                    <a:cubicBezTo>
                      <a:pt x="63" y="466"/>
                      <a:pt x="171" y="543"/>
                      <a:pt x="233" y="574"/>
                    </a:cubicBezTo>
                    <a:cubicBezTo>
                      <a:pt x="451" y="698"/>
                      <a:pt x="714" y="745"/>
                      <a:pt x="1040" y="745"/>
                    </a:cubicBezTo>
                    <a:cubicBezTo>
                      <a:pt x="1164" y="745"/>
                      <a:pt x="1257" y="729"/>
                      <a:pt x="1350" y="729"/>
                    </a:cubicBezTo>
                    <a:cubicBezTo>
                      <a:pt x="1490" y="714"/>
                      <a:pt x="1660" y="698"/>
                      <a:pt x="1738" y="543"/>
                    </a:cubicBezTo>
                    <a:cubicBezTo>
                      <a:pt x="1753" y="497"/>
                      <a:pt x="1753" y="466"/>
                      <a:pt x="1753" y="419"/>
                    </a:cubicBezTo>
                    <a:lnTo>
                      <a:pt x="1753" y="404"/>
                    </a:lnTo>
                    <a:cubicBezTo>
                      <a:pt x="1650" y="384"/>
                      <a:pt x="1547" y="362"/>
                      <a:pt x="1444" y="337"/>
                    </a:cubicBezTo>
                    <a:lnTo>
                      <a:pt x="1444" y="337"/>
                    </a:lnTo>
                    <a:cubicBezTo>
                      <a:pt x="1473" y="356"/>
                      <a:pt x="1490" y="374"/>
                      <a:pt x="1490" y="388"/>
                    </a:cubicBezTo>
                    <a:cubicBezTo>
                      <a:pt x="1490" y="388"/>
                      <a:pt x="1474" y="419"/>
                      <a:pt x="1335" y="419"/>
                    </a:cubicBezTo>
                    <a:cubicBezTo>
                      <a:pt x="1242" y="435"/>
                      <a:pt x="1133" y="435"/>
                      <a:pt x="1040" y="435"/>
                    </a:cubicBezTo>
                    <a:cubicBezTo>
                      <a:pt x="745" y="435"/>
                      <a:pt x="513" y="404"/>
                      <a:pt x="358" y="311"/>
                    </a:cubicBezTo>
                    <a:cubicBezTo>
                      <a:pt x="342" y="311"/>
                      <a:pt x="342" y="280"/>
                      <a:pt x="327" y="280"/>
                    </a:cubicBezTo>
                    <a:cubicBezTo>
                      <a:pt x="342" y="264"/>
                      <a:pt x="373" y="264"/>
                      <a:pt x="404" y="264"/>
                    </a:cubicBezTo>
                    <a:cubicBezTo>
                      <a:pt x="526" y="258"/>
                      <a:pt x="651" y="254"/>
                      <a:pt x="777" y="254"/>
                    </a:cubicBezTo>
                    <a:cubicBezTo>
                      <a:pt x="907" y="254"/>
                      <a:pt x="1038" y="258"/>
                      <a:pt x="1169" y="267"/>
                    </a:cubicBezTo>
                    <a:lnTo>
                      <a:pt x="1169" y="267"/>
                    </a:lnTo>
                    <a:cubicBezTo>
                      <a:pt x="891" y="191"/>
                      <a:pt x="617" y="101"/>
                      <a:pt x="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8" name="Google Shape;9018;p30">
                <a:extLst>
                  <a:ext uri="{FF2B5EF4-FFF2-40B4-BE49-F238E27FC236}">
                    <a16:creationId xmlns:a16="http://schemas.microsoft.com/office/drawing/2014/main" id="{1B9678C8-26F5-B4F2-192A-D84EE71E1694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9" name="Google Shape;9019;p30">
                <a:extLst>
                  <a:ext uri="{FF2B5EF4-FFF2-40B4-BE49-F238E27FC236}">
                    <a16:creationId xmlns:a16="http://schemas.microsoft.com/office/drawing/2014/main" id="{A4EC348B-E7F6-D721-2294-2C663EB4B995}"/>
                  </a:ext>
                </a:extLst>
              </p:cNvPr>
              <p:cNvSpPr/>
              <p:nvPr/>
            </p:nvSpPr>
            <p:spPr>
              <a:xfrm>
                <a:off x="1675788" y="4047400"/>
                <a:ext cx="34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260" extrusionOk="0">
                    <a:moveTo>
                      <a:pt x="589" y="305"/>
                    </a:moveTo>
                    <a:cubicBezTo>
                      <a:pt x="636" y="305"/>
                      <a:pt x="667" y="367"/>
                      <a:pt x="714" y="445"/>
                    </a:cubicBezTo>
                    <a:cubicBezTo>
                      <a:pt x="884" y="802"/>
                      <a:pt x="1008" y="1189"/>
                      <a:pt x="1055" y="1608"/>
                    </a:cubicBezTo>
                    <a:cubicBezTo>
                      <a:pt x="1086" y="1763"/>
                      <a:pt x="1008" y="1918"/>
                      <a:pt x="869" y="1965"/>
                    </a:cubicBezTo>
                    <a:lnTo>
                      <a:pt x="822" y="1965"/>
                    </a:lnTo>
                    <a:cubicBezTo>
                      <a:pt x="776" y="1965"/>
                      <a:pt x="714" y="1887"/>
                      <a:pt x="652" y="1779"/>
                    </a:cubicBezTo>
                    <a:cubicBezTo>
                      <a:pt x="481" y="1407"/>
                      <a:pt x="310" y="926"/>
                      <a:pt x="434" y="491"/>
                    </a:cubicBezTo>
                    <a:cubicBezTo>
                      <a:pt x="481" y="383"/>
                      <a:pt x="543" y="305"/>
                      <a:pt x="589" y="305"/>
                    </a:cubicBezTo>
                    <a:close/>
                    <a:moveTo>
                      <a:pt x="555" y="0"/>
                    </a:moveTo>
                    <a:cubicBezTo>
                      <a:pt x="348" y="0"/>
                      <a:pt x="197" y="206"/>
                      <a:pt x="155" y="398"/>
                    </a:cubicBezTo>
                    <a:cubicBezTo>
                      <a:pt x="0" y="941"/>
                      <a:pt x="186" y="1484"/>
                      <a:pt x="388" y="1887"/>
                    </a:cubicBezTo>
                    <a:cubicBezTo>
                      <a:pt x="419" y="1996"/>
                      <a:pt x="558" y="2260"/>
                      <a:pt x="822" y="2260"/>
                    </a:cubicBezTo>
                    <a:cubicBezTo>
                      <a:pt x="869" y="2260"/>
                      <a:pt x="931" y="2260"/>
                      <a:pt x="962" y="2244"/>
                    </a:cubicBezTo>
                    <a:cubicBezTo>
                      <a:pt x="1210" y="2151"/>
                      <a:pt x="1365" y="1856"/>
                      <a:pt x="1334" y="1562"/>
                    </a:cubicBezTo>
                    <a:cubicBezTo>
                      <a:pt x="1272" y="1112"/>
                      <a:pt x="1132" y="693"/>
                      <a:pt x="946" y="305"/>
                    </a:cubicBezTo>
                    <a:cubicBezTo>
                      <a:pt x="884" y="181"/>
                      <a:pt x="807" y="57"/>
                      <a:pt x="636" y="11"/>
                    </a:cubicBezTo>
                    <a:cubicBezTo>
                      <a:pt x="608" y="4"/>
                      <a:pt x="581" y="0"/>
                      <a:pt x="5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0" name="Google Shape;9020;p30">
                <a:extLst>
                  <a:ext uri="{FF2B5EF4-FFF2-40B4-BE49-F238E27FC236}">
                    <a16:creationId xmlns:a16="http://schemas.microsoft.com/office/drawing/2014/main" id="{2CF05354-4513-196C-8C1B-21F227391F52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1" name="Google Shape;9021;p30">
                <a:extLst>
                  <a:ext uri="{FF2B5EF4-FFF2-40B4-BE49-F238E27FC236}">
                    <a16:creationId xmlns:a16="http://schemas.microsoft.com/office/drawing/2014/main" id="{95B70AAF-D86F-2F5D-43A8-3681ED03870D}"/>
                  </a:ext>
                </a:extLst>
              </p:cNvPr>
              <p:cNvSpPr/>
              <p:nvPr/>
            </p:nvSpPr>
            <p:spPr>
              <a:xfrm>
                <a:off x="1712238" y="4110850"/>
                <a:ext cx="442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295" y="249"/>
                      <a:pt x="357" y="357"/>
                      <a:pt x="434" y="482"/>
                    </a:cubicBezTo>
                    <a:cubicBezTo>
                      <a:pt x="357" y="435"/>
                      <a:pt x="295" y="404"/>
                      <a:pt x="217" y="388"/>
                    </a:cubicBezTo>
                    <a:cubicBezTo>
                      <a:pt x="196" y="376"/>
                      <a:pt x="174" y="370"/>
                      <a:pt x="154" y="370"/>
                    </a:cubicBezTo>
                    <a:cubicBezTo>
                      <a:pt x="100" y="370"/>
                      <a:pt x="54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43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3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18" y="1831"/>
                    </a:lnTo>
                    <a:cubicBezTo>
                      <a:pt x="1241" y="1598"/>
                      <a:pt x="1163" y="1366"/>
                      <a:pt x="1055" y="1133"/>
                    </a:cubicBezTo>
                    <a:lnTo>
                      <a:pt x="1055" y="1133"/>
                    </a:lnTo>
                    <a:cubicBezTo>
                      <a:pt x="1241" y="1210"/>
                      <a:pt x="1411" y="1319"/>
                      <a:pt x="1566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706" y="1412"/>
                      <a:pt x="1737" y="1397"/>
                      <a:pt x="1768" y="1335"/>
                    </a:cubicBezTo>
                    <a:cubicBezTo>
                      <a:pt x="1768" y="1242"/>
                      <a:pt x="1753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0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05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2" name="Google Shape;9022;p30">
                <a:extLst>
                  <a:ext uri="{FF2B5EF4-FFF2-40B4-BE49-F238E27FC236}">
                    <a16:creationId xmlns:a16="http://schemas.microsoft.com/office/drawing/2014/main" id="{FA71E666-D2B2-9248-45EA-8DB0A55344E6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3" name="Google Shape;9023;p30">
                <a:extLst>
                  <a:ext uri="{FF2B5EF4-FFF2-40B4-BE49-F238E27FC236}">
                    <a16:creationId xmlns:a16="http://schemas.microsoft.com/office/drawing/2014/main" id="{0B7448CB-FB92-D1F9-FFFA-02F815AF2B1B}"/>
                  </a:ext>
                </a:extLst>
              </p:cNvPr>
              <p:cNvSpPr/>
              <p:nvPr/>
            </p:nvSpPr>
            <p:spPr>
              <a:xfrm>
                <a:off x="1699813" y="3866475"/>
                <a:ext cx="264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70" extrusionOk="0">
                    <a:moveTo>
                      <a:pt x="892" y="1"/>
                    </a:moveTo>
                    <a:cubicBezTo>
                      <a:pt x="846" y="1"/>
                      <a:pt x="798" y="23"/>
                      <a:pt x="761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8" y="1354"/>
                    </a:cubicBezTo>
                    <a:cubicBezTo>
                      <a:pt x="94" y="1370"/>
                      <a:pt x="125" y="1370"/>
                      <a:pt x="156" y="1370"/>
                    </a:cubicBezTo>
                    <a:cubicBezTo>
                      <a:pt x="218" y="1370"/>
                      <a:pt x="249" y="1354"/>
                      <a:pt x="280" y="1292"/>
                    </a:cubicBezTo>
                    <a:cubicBezTo>
                      <a:pt x="280" y="1292"/>
                      <a:pt x="668" y="641"/>
                      <a:pt x="993" y="253"/>
                    </a:cubicBezTo>
                    <a:cubicBezTo>
                      <a:pt x="1055" y="191"/>
                      <a:pt x="1024" y="98"/>
                      <a:pt x="978" y="36"/>
                    </a:cubicBezTo>
                    <a:cubicBezTo>
                      <a:pt x="953" y="11"/>
                      <a:pt x="923" y="1"/>
                      <a:pt x="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4" name="Google Shape;9024;p30">
                <a:extLst>
                  <a:ext uri="{FF2B5EF4-FFF2-40B4-BE49-F238E27FC236}">
                    <a16:creationId xmlns:a16="http://schemas.microsoft.com/office/drawing/2014/main" id="{7EBA72CF-73A8-485D-CBA3-40B0FFCDE5D5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5" name="Google Shape;9025;p30">
                <a:extLst>
                  <a:ext uri="{FF2B5EF4-FFF2-40B4-BE49-F238E27FC236}">
                    <a16:creationId xmlns:a16="http://schemas.microsoft.com/office/drawing/2014/main" id="{C626A2C8-0923-3EE3-6C77-3FE066BC6C3B}"/>
                  </a:ext>
                </a:extLst>
              </p:cNvPr>
              <p:cNvSpPr/>
              <p:nvPr/>
            </p:nvSpPr>
            <p:spPr>
              <a:xfrm>
                <a:off x="173201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79" y="10"/>
                      <a:pt x="1055" y="35"/>
                    </a:cubicBezTo>
                    <a:cubicBezTo>
                      <a:pt x="651" y="392"/>
                      <a:pt x="78" y="1090"/>
                      <a:pt x="47" y="1105"/>
                    </a:cubicBezTo>
                    <a:cubicBezTo>
                      <a:pt x="0" y="1167"/>
                      <a:pt x="16" y="1260"/>
                      <a:pt x="78" y="1291"/>
                    </a:cubicBezTo>
                    <a:cubicBezTo>
                      <a:pt x="78" y="1338"/>
                      <a:pt x="109" y="1338"/>
                      <a:pt x="155" y="1338"/>
                    </a:cubicBezTo>
                    <a:cubicBezTo>
                      <a:pt x="186" y="1338"/>
                      <a:pt x="233" y="1323"/>
                      <a:pt x="264" y="1276"/>
                    </a:cubicBezTo>
                    <a:cubicBezTo>
                      <a:pt x="264" y="1276"/>
                      <a:pt x="853" y="563"/>
                      <a:pt x="1241" y="252"/>
                    </a:cubicBezTo>
                    <a:cubicBezTo>
                      <a:pt x="1287" y="190"/>
                      <a:pt x="1318" y="113"/>
                      <a:pt x="1256" y="51"/>
                    </a:cubicBezTo>
                    <a:cubicBezTo>
                      <a:pt x="1219" y="23"/>
                      <a:pt x="1176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6" name="Google Shape;9026;p30">
                <a:extLst>
                  <a:ext uri="{FF2B5EF4-FFF2-40B4-BE49-F238E27FC236}">
                    <a16:creationId xmlns:a16="http://schemas.microsoft.com/office/drawing/2014/main" id="{B9B13596-04A0-E3C5-E2E4-7EDB790C83F5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7" name="Google Shape;9027;p30">
                <a:extLst>
                  <a:ext uri="{FF2B5EF4-FFF2-40B4-BE49-F238E27FC236}">
                    <a16:creationId xmlns:a16="http://schemas.microsoft.com/office/drawing/2014/main" id="{84D7CD40-D79F-DE7A-DB63-3AD081E09352}"/>
                  </a:ext>
                </a:extLst>
              </p:cNvPr>
              <p:cNvSpPr/>
              <p:nvPr/>
            </p:nvSpPr>
            <p:spPr>
              <a:xfrm>
                <a:off x="1739763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7" y="0"/>
                    </a:moveTo>
                    <a:cubicBezTo>
                      <a:pt x="917" y="0"/>
                      <a:pt x="885" y="8"/>
                      <a:pt x="853" y="21"/>
                    </a:cubicBezTo>
                    <a:cubicBezTo>
                      <a:pt x="590" y="285"/>
                      <a:pt x="78" y="781"/>
                      <a:pt x="47" y="827"/>
                    </a:cubicBezTo>
                    <a:cubicBezTo>
                      <a:pt x="0" y="874"/>
                      <a:pt x="0" y="967"/>
                      <a:pt x="47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55" y="52"/>
                    </a:cubicBezTo>
                    <a:cubicBezTo>
                      <a:pt x="1028" y="16"/>
                      <a:pt x="990" y="0"/>
                      <a:pt x="9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8" name="Google Shape;9028;p30">
                <a:extLst>
                  <a:ext uri="{FF2B5EF4-FFF2-40B4-BE49-F238E27FC236}">
                    <a16:creationId xmlns:a16="http://schemas.microsoft.com/office/drawing/2014/main" id="{2AB7DCF1-2DDB-0646-EDA5-39F8EDC53728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9" name="Google Shape;9029;p30">
                <a:extLst>
                  <a:ext uri="{FF2B5EF4-FFF2-40B4-BE49-F238E27FC236}">
                    <a16:creationId xmlns:a16="http://schemas.microsoft.com/office/drawing/2014/main" id="{DE044842-C7EC-A8C7-232B-4E6383CE1F3A}"/>
                  </a:ext>
                </a:extLst>
              </p:cNvPr>
              <p:cNvSpPr/>
              <p:nvPr/>
            </p:nvSpPr>
            <p:spPr>
              <a:xfrm>
                <a:off x="190106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12" y="0"/>
                    </a:moveTo>
                    <a:cubicBezTo>
                      <a:pt x="636" y="0"/>
                      <a:pt x="160" y="55"/>
                      <a:pt x="140" y="55"/>
                    </a:cubicBezTo>
                    <a:cubicBezTo>
                      <a:pt x="62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46" y="71"/>
                      <a:pt x="1768" y="55"/>
                    </a:cubicBezTo>
                    <a:cubicBezTo>
                      <a:pt x="1587" y="14"/>
                      <a:pt x="1350" y="0"/>
                      <a:pt x="1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0" name="Google Shape;9030;p30">
                <a:extLst>
                  <a:ext uri="{FF2B5EF4-FFF2-40B4-BE49-F238E27FC236}">
                    <a16:creationId xmlns:a16="http://schemas.microsoft.com/office/drawing/2014/main" id="{A5666764-9C99-7485-6DBD-BD06D5508F4C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1" name="Google Shape;9031;p30">
                <a:extLst>
                  <a:ext uri="{FF2B5EF4-FFF2-40B4-BE49-F238E27FC236}">
                    <a16:creationId xmlns:a16="http://schemas.microsoft.com/office/drawing/2014/main" id="{4C0E2AA6-A671-600E-536F-46542D4AF4BC}"/>
                  </a:ext>
                </a:extLst>
              </p:cNvPr>
              <p:cNvSpPr/>
              <p:nvPr/>
            </p:nvSpPr>
            <p:spPr>
              <a:xfrm>
                <a:off x="178318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73" y="0"/>
                    </a:moveTo>
                    <a:cubicBezTo>
                      <a:pt x="128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799" y="1082"/>
                      <a:pt x="1768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30" y="9"/>
                      <a:pt x="202" y="0"/>
                      <a:pt x="1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2" name="Google Shape;9032;p30">
                <a:extLst>
                  <a:ext uri="{FF2B5EF4-FFF2-40B4-BE49-F238E27FC236}">
                    <a16:creationId xmlns:a16="http://schemas.microsoft.com/office/drawing/2014/main" id="{4B673C88-0014-D3C6-BB2B-E64C1B9711DB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3" name="Google Shape;9033;p30">
                <a:extLst>
                  <a:ext uri="{FF2B5EF4-FFF2-40B4-BE49-F238E27FC236}">
                    <a16:creationId xmlns:a16="http://schemas.microsoft.com/office/drawing/2014/main" id="{B6BD3AD1-5ADB-7768-0E60-55D27FBB077D}"/>
                  </a:ext>
                </a:extLst>
              </p:cNvPr>
              <p:cNvSpPr/>
              <p:nvPr/>
            </p:nvSpPr>
            <p:spPr>
              <a:xfrm>
                <a:off x="1669963" y="3994325"/>
                <a:ext cx="108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57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35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4" name="Google Shape;9034;p30">
                <a:extLst>
                  <a:ext uri="{FF2B5EF4-FFF2-40B4-BE49-F238E27FC236}">
                    <a16:creationId xmlns:a16="http://schemas.microsoft.com/office/drawing/2014/main" id="{D83069F6-690F-FAE3-C5DD-B9AC25745917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5" name="Google Shape;9035;p30">
                <a:extLst>
                  <a:ext uri="{FF2B5EF4-FFF2-40B4-BE49-F238E27FC236}">
                    <a16:creationId xmlns:a16="http://schemas.microsoft.com/office/drawing/2014/main" id="{C8662BFD-1C5F-E984-6D0B-2EA0A0DD97F6}"/>
                  </a:ext>
                </a:extLst>
              </p:cNvPr>
              <p:cNvSpPr/>
              <p:nvPr/>
            </p:nvSpPr>
            <p:spPr>
              <a:xfrm>
                <a:off x="1821188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6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6" name="Google Shape;9036;p30">
                <a:extLst>
                  <a:ext uri="{FF2B5EF4-FFF2-40B4-BE49-F238E27FC236}">
                    <a16:creationId xmlns:a16="http://schemas.microsoft.com/office/drawing/2014/main" id="{6EE800E0-75A6-16B8-ADF2-2E7E6E6B60CF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7" name="Google Shape;9037;p30">
                <a:extLst>
                  <a:ext uri="{FF2B5EF4-FFF2-40B4-BE49-F238E27FC236}">
                    <a16:creationId xmlns:a16="http://schemas.microsoft.com/office/drawing/2014/main" id="{799379BB-C89C-2470-256B-C51C170D5EDA}"/>
                  </a:ext>
                </a:extLst>
              </p:cNvPr>
              <p:cNvSpPr/>
              <p:nvPr/>
            </p:nvSpPr>
            <p:spPr>
              <a:xfrm>
                <a:off x="1942163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38" y="1"/>
                    </a:moveTo>
                    <a:cubicBezTo>
                      <a:pt x="1120" y="1"/>
                      <a:pt x="1102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1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8" name="Google Shape;9038;p30">
                <a:extLst>
                  <a:ext uri="{FF2B5EF4-FFF2-40B4-BE49-F238E27FC236}">
                    <a16:creationId xmlns:a16="http://schemas.microsoft.com/office/drawing/2014/main" id="{74803AFF-A8D4-4390-04BE-F40CBE21D66A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9" name="Google Shape;9039;p30">
                <a:extLst>
                  <a:ext uri="{FF2B5EF4-FFF2-40B4-BE49-F238E27FC236}">
                    <a16:creationId xmlns:a16="http://schemas.microsoft.com/office/drawing/2014/main" id="{FD8E2A81-1AFE-C52D-4E92-674336F51964}"/>
                  </a:ext>
                </a:extLst>
              </p:cNvPr>
              <p:cNvSpPr/>
              <p:nvPr/>
            </p:nvSpPr>
            <p:spPr>
              <a:xfrm>
                <a:off x="169981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0" name="Google Shape;9040;p30">
                <a:extLst>
                  <a:ext uri="{FF2B5EF4-FFF2-40B4-BE49-F238E27FC236}">
                    <a16:creationId xmlns:a16="http://schemas.microsoft.com/office/drawing/2014/main" id="{792FE2F3-A82F-B752-91C7-1328A3E7007C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1" name="Google Shape;9041;p30">
                <a:extLst>
                  <a:ext uri="{FF2B5EF4-FFF2-40B4-BE49-F238E27FC236}">
                    <a16:creationId xmlns:a16="http://schemas.microsoft.com/office/drawing/2014/main" id="{C494F8BC-568F-6758-C80D-90EB1B94D140}"/>
                  </a:ext>
                </a:extLst>
              </p:cNvPr>
              <p:cNvSpPr/>
              <p:nvPr/>
            </p:nvSpPr>
            <p:spPr>
              <a:xfrm>
                <a:off x="1718438" y="3922800"/>
                <a:ext cx="312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72" extrusionOk="0">
                    <a:moveTo>
                      <a:pt x="109" y="1"/>
                    </a:moveTo>
                    <a:lnTo>
                      <a:pt x="31" y="16"/>
                    </a:lnTo>
                    <a:cubicBezTo>
                      <a:pt x="16" y="32"/>
                      <a:pt x="0" y="63"/>
                      <a:pt x="0" y="94"/>
                    </a:cubicBezTo>
                    <a:cubicBezTo>
                      <a:pt x="0" y="125"/>
                      <a:pt x="16" y="171"/>
                      <a:pt x="31" y="171"/>
                    </a:cubicBezTo>
                    <a:cubicBezTo>
                      <a:pt x="47" y="171"/>
                      <a:pt x="93" y="140"/>
                      <a:pt x="109" y="109"/>
                    </a:cubicBezTo>
                    <a:cubicBezTo>
                      <a:pt x="124" y="63"/>
                      <a:pt x="124" y="32"/>
                      <a:pt x="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2" name="Google Shape;9042;p30">
                <a:extLst>
                  <a:ext uri="{FF2B5EF4-FFF2-40B4-BE49-F238E27FC236}">
                    <a16:creationId xmlns:a16="http://schemas.microsoft.com/office/drawing/2014/main" id="{45CE2E1D-BDC5-583C-7637-8DE5CFE86B4E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3" name="Google Shape;9043;p30">
                <a:extLst>
                  <a:ext uri="{FF2B5EF4-FFF2-40B4-BE49-F238E27FC236}">
                    <a16:creationId xmlns:a16="http://schemas.microsoft.com/office/drawing/2014/main" id="{EE2A9ADE-9E45-1979-7DC2-EB2C403D8FC1}"/>
                  </a:ext>
                </a:extLst>
              </p:cNvPr>
              <p:cNvSpPr/>
              <p:nvPr/>
            </p:nvSpPr>
            <p:spPr>
              <a:xfrm>
                <a:off x="1715338" y="3920875"/>
                <a:ext cx="89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248" y="78"/>
                    </a:moveTo>
                    <a:cubicBezTo>
                      <a:pt x="248" y="109"/>
                      <a:pt x="248" y="155"/>
                      <a:pt x="233" y="171"/>
                    </a:cubicBezTo>
                    <a:cubicBezTo>
                      <a:pt x="217" y="202"/>
                      <a:pt x="171" y="233"/>
                      <a:pt x="155" y="233"/>
                    </a:cubicBezTo>
                    <a:cubicBezTo>
                      <a:pt x="140" y="233"/>
                      <a:pt x="124" y="186"/>
                      <a:pt x="124" y="155"/>
                    </a:cubicBezTo>
                    <a:cubicBezTo>
                      <a:pt x="124" y="124"/>
                      <a:pt x="140" y="93"/>
                      <a:pt x="155" y="78"/>
                    </a:cubicBezTo>
                    <a:close/>
                    <a:moveTo>
                      <a:pt x="124" y="0"/>
                    </a:moveTo>
                    <a:cubicBezTo>
                      <a:pt x="62" y="31"/>
                      <a:pt x="16" y="93"/>
                      <a:pt x="16" y="155"/>
                    </a:cubicBezTo>
                    <a:cubicBezTo>
                      <a:pt x="0" y="233"/>
                      <a:pt x="47" y="326"/>
                      <a:pt x="93" y="357"/>
                    </a:cubicBezTo>
                    <a:lnTo>
                      <a:pt x="140" y="357"/>
                    </a:lnTo>
                    <a:cubicBezTo>
                      <a:pt x="217" y="357"/>
                      <a:pt x="295" y="310"/>
                      <a:pt x="310" y="248"/>
                    </a:cubicBezTo>
                    <a:cubicBezTo>
                      <a:pt x="357" y="171"/>
                      <a:pt x="326" y="93"/>
                      <a:pt x="326" y="31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4" name="Google Shape;9044;p30">
                <a:extLst>
                  <a:ext uri="{FF2B5EF4-FFF2-40B4-BE49-F238E27FC236}">
                    <a16:creationId xmlns:a16="http://schemas.microsoft.com/office/drawing/2014/main" id="{F39C7DC1-2DD2-8E1D-72BB-5B9A28A2E56F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5" name="Google Shape;9045;p30">
                <a:extLst>
                  <a:ext uri="{FF2B5EF4-FFF2-40B4-BE49-F238E27FC236}">
                    <a16:creationId xmlns:a16="http://schemas.microsoft.com/office/drawing/2014/main" id="{A6A1BC87-A407-7057-F2C3-9168C34B8460}"/>
                  </a:ext>
                </a:extLst>
              </p:cNvPr>
              <p:cNvSpPr/>
              <p:nvPr/>
            </p:nvSpPr>
            <p:spPr>
              <a:xfrm>
                <a:off x="1731613" y="4171725"/>
                <a:ext cx="54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85" extrusionOk="0">
                    <a:moveTo>
                      <a:pt x="16" y="1"/>
                    </a:moveTo>
                    <a:lnTo>
                      <a:pt x="16" y="47"/>
                    </a:lnTo>
                    <a:lnTo>
                      <a:pt x="0" y="140"/>
                    </a:lnTo>
                    <a:cubicBezTo>
                      <a:pt x="16" y="156"/>
                      <a:pt x="32" y="156"/>
                      <a:pt x="47" y="171"/>
                    </a:cubicBezTo>
                    <a:cubicBezTo>
                      <a:pt x="61" y="181"/>
                      <a:pt x="74" y="185"/>
                      <a:pt x="87" y="185"/>
                    </a:cubicBezTo>
                    <a:cubicBezTo>
                      <a:pt x="114" y="185"/>
                      <a:pt x="139" y="167"/>
                      <a:pt x="171" y="156"/>
                    </a:cubicBezTo>
                    <a:cubicBezTo>
                      <a:pt x="187" y="140"/>
                      <a:pt x="202" y="140"/>
                      <a:pt x="202" y="125"/>
                    </a:cubicBezTo>
                    <a:cubicBezTo>
                      <a:pt x="218" y="78"/>
                      <a:pt x="187" y="47"/>
                      <a:pt x="140" y="16"/>
                    </a:cubicBezTo>
                    <a:cubicBezTo>
                      <a:pt x="109" y="1"/>
                      <a:pt x="63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6" name="Google Shape;9046;p30">
                <a:extLst>
                  <a:ext uri="{FF2B5EF4-FFF2-40B4-BE49-F238E27FC236}">
                    <a16:creationId xmlns:a16="http://schemas.microsoft.com/office/drawing/2014/main" id="{A259C80C-AD8D-1E74-63BA-B485563E6AB9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7" name="Google Shape;9047;p30">
                <a:extLst>
                  <a:ext uri="{FF2B5EF4-FFF2-40B4-BE49-F238E27FC236}">
                    <a16:creationId xmlns:a16="http://schemas.microsoft.com/office/drawing/2014/main" id="{24D7D857-A7D5-E117-0F3F-19C60C4E7A3E}"/>
                  </a:ext>
                </a:extLst>
              </p:cNvPr>
              <p:cNvSpPr/>
              <p:nvPr/>
            </p:nvSpPr>
            <p:spPr>
              <a:xfrm>
                <a:off x="1728513" y="41686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40" y="125"/>
                    </a:moveTo>
                    <a:cubicBezTo>
                      <a:pt x="187" y="125"/>
                      <a:pt x="233" y="125"/>
                      <a:pt x="264" y="140"/>
                    </a:cubicBezTo>
                    <a:cubicBezTo>
                      <a:pt x="326" y="171"/>
                      <a:pt x="342" y="202"/>
                      <a:pt x="342" y="249"/>
                    </a:cubicBezTo>
                    <a:cubicBezTo>
                      <a:pt x="342" y="264"/>
                      <a:pt x="326" y="280"/>
                      <a:pt x="295" y="280"/>
                    </a:cubicBezTo>
                    <a:cubicBezTo>
                      <a:pt x="263" y="291"/>
                      <a:pt x="238" y="309"/>
                      <a:pt x="211" y="309"/>
                    </a:cubicBezTo>
                    <a:cubicBezTo>
                      <a:pt x="198" y="309"/>
                      <a:pt x="185" y="305"/>
                      <a:pt x="171" y="295"/>
                    </a:cubicBezTo>
                    <a:cubicBezTo>
                      <a:pt x="156" y="280"/>
                      <a:pt x="140" y="280"/>
                      <a:pt x="124" y="264"/>
                    </a:cubicBezTo>
                    <a:lnTo>
                      <a:pt x="140" y="171"/>
                    </a:lnTo>
                    <a:lnTo>
                      <a:pt x="140" y="125"/>
                    </a:lnTo>
                    <a:close/>
                    <a:moveTo>
                      <a:pt x="62" y="1"/>
                    </a:moveTo>
                    <a:lnTo>
                      <a:pt x="62" y="47"/>
                    </a:lnTo>
                    <a:cubicBezTo>
                      <a:pt x="62" y="63"/>
                      <a:pt x="31" y="125"/>
                      <a:pt x="62" y="171"/>
                    </a:cubicBezTo>
                    <a:lnTo>
                      <a:pt x="16" y="171"/>
                    </a:lnTo>
                    <a:cubicBezTo>
                      <a:pt x="0" y="280"/>
                      <a:pt x="78" y="357"/>
                      <a:pt x="171" y="404"/>
                    </a:cubicBezTo>
                    <a:cubicBezTo>
                      <a:pt x="187" y="419"/>
                      <a:pt x="233" y="419"/>
                      <a:pt x="249" y="419"/>
                    </a:cubicBezTo>
                    <a:cubicBezTo>
                      <a:pt x="295" y="419"/>
                      <a:pt x="326" y="404"/>
                      <a:pt x="373" y="373"/>
                    </a:cubicBezTo>
                    <a:cubicBezTo>
                      <a:pt x="404" y="342"/>
                      <a:pt x="419" y="295"/>
                      <a:pt x="450" y="264"/>
                    </a:cubicBezTo>
                    <a:cubicBezTo>
                      <a:pt x="466" y="171"/>
                      <a:pt x="388" y="94"/>
                      <a:pt x="311" y="32"/>
                    </a:cubicBezTo>
                    <a:cubicBezTo>
                      <a:pt x="249" y="1"/>
                      <a:pt x="156" y="1"/>
                      <a:pt x="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8" name="Google Shape;9048;p30">
                <a:extLst>
                  <a:ext uri="{FF2B5EF4-FFF2-40B4-BE49-F238E27FC236}">
                    <a16:creationId xmlns:a16="http://schemas.microsoft.com/office/drawing/2014/main" id="{9133475B-2D5D-DAFC-6EA6-5906B5485A4E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9" name="Google Shape;9049;p30">
                <a:extLst>
                  <a:ext uri="{FF2B5EF4-FFF2-40B4-BE49-F238E27FC236}">
                    <a16:creationId xmlns:a16="http://schemas.microsoft.com/office/drawing/2014/main" id="{C212C3C6-B1A7-4528-04FD-8BF79C81FEB3}"/>
                  </a:ext>
                </a:extLst>
              </p:cNvPr>
              <p:cNvSpPr/>
              <p:nvPr/>
            </p:nvSpPr>
            <p:spPr>
              <a:xfrm>
                <a:off x="1764963" y="4213600"/>
                <a:ext cx="46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62" extrusionOk="0">
                    <a:moveTo>
                      <a:pt x="78" y="1"/>
                    </a:moveTo>
                    <a:cubicBezTo>
                      <a:pt x="47" y="1"/>
                      <a:pt x="47" y="1"/>
                      <a:pt x="31" y="16"/>
                    </a:cubicBezTo>
                    <a:cubicBezTo>
                      <a:pt x="16" y="32"/>
                      <a:pt x="0" y="47"/>
                      <a:pt x="0" y="94"/>
                    </a:cubicBezTo>
                    <a:cubicBezTo>
                      <a:pt x="16" y="109"/>
                      <a:pt x="31" y="156"/>
                      <a:pt x="47" y="156"/>
                    </a:cubicBezTo>
                    <a:cubicBezTo>
                      <a:pt x="58" y="160"/>
                      <a:pt x="71" y="161"/>
                      <a:pt x="84" y="161"/>
                    </a:cubicBezTo>
                    <a:cubicBezTo>
                      <a:pt x="127" y="161"/>
                      <a:pt x="175" y="141"/>
                      <a:pt x="186" y="94"/>
                    </a:cubicBezTo>
                    <a:cubicBezTo>
                      <a:pt x="186" y="78"/>
                      <a:pt x="186" y="47"/>
                      <a:pt x="171" y="32"/>
                    </a:cubicBezTo>
                    <a:cubicBezTo>
                      <a:pt x="155" y="16"/>
                      <a:pt x="109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0" name="Google Shape;9050;p30">
                <a:extLst>
                  <a:ext uri="{FF2B5EF4-FFF2-40B4-BE49-F238E27FC236}">
                    <a16:creationId xmlns:a16="http://schemas.microsoft.com/office/drawing/2014/main" id="{34BF88FE-E8AD-75C9-68E1-9983DE1D11B8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1" name="Google Shape;9051;p30">
                <a:extLst>
                  <a:ext uri="{FF2B5EF4-FFF2-40B4-BE49-F238E27FC236}">
                    <a16:creationId xmlns:a16="http://schemas.microsoft.com/office/drawing/2014/main" id="{C7D9A92D-3B06-F4D8-B9C5-195877350D74}"/>
                  </a:ext>
                </a:extLst>
              </p:cNvPr>
              <p:cNvSpPr/>
              <p:nvPr/>
            </p:nvSpPr>
            <p:spPr>
              <a:xfrm>
                <a:off x="1763413" y="4210850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36" y="115"/>
                    </a:moveTo>
                    <a:cubicBezTo>
                      <a:pt x="140" y="115"/>
                      <a:pt x="140" y="119"/>
                      <a:pt x="140" y="126"/>
                    </a:cubicBezTo>
                    <a:cubicBezTo>
                      <a:pt x="171" y="126"/>
                      <a:pt x="217" y="142"/>
                      <a:pt x="233" y="157"/>
                    </a:cubicBezTo>
                    <a:cubicBezTo>
                      <a:pt x="248" y="173"/>
                      <a:pt x="248" y="204"/>
                      <a:pt x="248" y="219"/>
                    </a:cubicBezTo>
                    <a:cubicBezTo>
                      <a:pt x="237" y="267"/>
                      <a:pt x="189" y="287"/>
                      <a:pt x="146" y="287"/>
                    </a:cubicBezTo>
                    <a:cubicBezTo>
                      <a:pt x="133" y="287"/>
                      <a:pt x="120" y="285"/>
                      <a:pt x="109" y="281"/>
                    </a:cubicBezTo>
                    <a:cubicBezTo>
                      <a:pt x="93" y="250"/>
                      <a:pt x="78" y="235"/>
                      <a:pt x="78" y="204"/>
                    </a:cubicBezTo>
                    <a:cubicBezTo>
                      <a:pt x="78" y="157"/>
                      <a:pt x="93" y="142"/>
                      <a:pt x="109" y="126"/>
                    </a:cubicBezTo>
                    <a:cubicBezTo>
                      <a:pt x="124" y="119"/>
                      <a:pt x="132" y="115"/>
                      <a:pt x="136" y="115"/>
                    </a:cubicBezTo>
                    <a:close/>
                    <a:moveTo>
                      <a:pt x="161" y="0"/>
                    </a:moveTo>
                    <a:cubicBezTo>
                      <a:pt x="130" y="0"/>
                      <a:pt x="101" y="10"/>
                      <a:pt x="78" y="33"/>
                    </a:cubicBezTo>
                    <a:cubicBezTo>
                      <a:pt x="16" y="64"/>
                      <a:pt x="0" y="126"/>
                      <a:pt x="0" y="188"/>
                    </a:cubicBezTo>
                    <a:cubicBezTo>
                      <a:pt x="0" y="235"/>
                      <a:pt x="16" y="297"/>
                      <a:pt x="78" y="343"/>
                    </a:cubicBezTo>
                    <a:cubicBezTo>
                      <a:pt x="93" y="359"/>
                      <a:pt x="140" y="374"/>
                      <a:pt x="171" y="374"/>
                    </a:cubicBezTo>
                    <a:cubicBezTo>
                      <a:pt x="264" y="374"/>
                      <a:pt x="341" y="312"/>
                      <a:pt x="373" y="235"/>
                    </a:cubicBezTo>
                    <a:cubicBezTo>
                      <a:pt x="373" y="188"/>
                      <a:pt x="373" y="126"/>
                      <a:pt x="326" y="80"/>
                    </a:cubicBezTo>
                    <a:cubicBezTo>
                      <a:pt x="277" y="31"/>
                      <a:pt x="215" y="0"/>
                      <a:pt x="1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2" name="Google Shape;9052;p30">
                <a:extLst>
                  <a:ext uri="{FF2B5EF4-FFF2-40B4-BE49-F238E27FC236}">
                    <a16:creationId xmlns:a16="http://schemas.microsoft.com/office/drawing/2014/main" id="{9E7B7898-B694-5254-0B39-244C79162F7A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3" name="Google Shape;9053;p30">
                <a:extLst>
                  <a:ext uri="{FF2B5EF4-FFF2-40B4-BE49-F238E27FC236}">
                    <a16:creationId xmlns:a16="http://schemas.microsoft.com/office/drawing/2014/main" id="{2DB5036C-C9EA-0514-6E0F-3C45282167A5}"/>
                  </a:ext>
                </a:extLst>
              </p:cNvPr>
              <p:cNvSpPr/>
              <p:nvPr/>
            </p:nvSpPr>
            <p:spPr>
              <a:xfrm>
                <a:off x="1782413" y="4202375"/>
                <a:ext cx="46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77" extrusionOk="0">
                    <a:moveTo>
                      <a:pt x="109" y="0"/>
                    </a:moveTo>
                    <a:cubicBezTo>
                      <a:pt x="93" y="0"/>
                      <a:pt x="78" y="0"/>
                      <a:pt x="78" y="16"/>
                    </a:cubicBezTo>
                    <a:cubicBezTo>
                      <a:pt x="16" y="31"/>
                      <a:pt x="0" y="93"/>
                      <a:pt x="31" y="140"/>
                    </a:cubicBezTo>
                    <a:cubicBezTo>
                      <a:pt x="43" y="162"/>
                      <a:pt x="79" y="177"/>
                      <a:pt x="116" y="177"/>
                    </a:cubicBezTo>
                    <a:cubicBezTo>
                      <a:pt x="129" y="177"/>
                      <a:pt x="143" y="175"/>
                      <a:pt x="155" y="171"/>
                    </a:cubicBezTo>
                    <a:cubicBezTo>
                      <a:pt x="171" y="155"/>
                      <a:pt x="186" y="140"/>
                      <a:pt x="186" y="109"/>
                    </a:cubicBezTo>
                    <a:lnTo>
                      <a:pt x="186" y="31"/>
                    </a:lnTo>
                    <a:cubicBezTo>
                      <a:pt x="171" y="16"/>
                      <a:pt x="124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4" name="Google Shape;9054;p30">
                <a:extLst>
                  <a:ext uri="{FF2B5EF4-FFF2-40B4-BE49-F238E27FC236}">
                    <a16:creationId xmlns:a16="http://schemas.microsoft.com/office/drawing/2014/main" id="{44A412C1-F939-70C5-B1F1-3C51310726E7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5" name="Google Shape;9055;p30">
                <a:extLst>
                  <a:ext uri="{FF2B5EF4-FFF2-40B4-BE49-F238E27FC236}">
                    <a16:creationId xmlns:a16="http://schemas.microsoft.com/office/drawing/2014/main" id="{BC93DD6B-EA12-94A9-D8CA-12365554A565}"/>
                  </a:ext>
                </a:extLst>
              </p:cNvPr>
              <p:cNvSpPr/>
              <p:nvPr/>
            </p:nvSpPr>
            <p:spPr>
              <a:xfrm>
                <a:off x="177968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18" y="106"/>
                    </a:moveTo>
                    <a:cubicBezTo>
                      <a:pt x="233" y="106"/>
                      <a:pt x="280" y="122"/>
                      <a:pt x="295" y="137"/>
                    </a:cubicBezTo>
                    <a:lnTo>
                      <a:pt x="295" y="215"/>
                    </a:lnTo>
                    <a:cubicBezTo>
                      <a:pt x="295" y="246"/>
                      <a:pt x="280" y="261"/>
                      <a:pt x="264" y="277"/>
                    </a:cubicBezTo>
                    <a:cubicBezTo>
                      <a:pt x="252" y="281"/>
                      <a:pt x="238" y="283"/>
                      <a:pt x="225" y="283"/>
                    </a:cubicBezTo>
                    <a:cubicBezTo>
                      <a:pt x="188" y="283"/>
                      <a:pt x="152" y="268"/>
                      <a:pt x="140" y="246"/>
                    </a:cubicBezTo>
                    <a:cubicBezTo>
                      <a:pt x="125" y="199"/>
                      <a:pt x="140" y="137"/>
                      <a:pt x="187" y="122"/>
                    </a:cubicBezTo>
                    <a:cubicBezTo>
                      <a:pt x="187" y="106"/>
                      <a:pt x="202" y="106"/>
                      <a:pt x="218" y="106"/>
                    </a:cubicBezTo>
                    <a:close/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32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57" y="354"/>
                      <a:pt x="419" y="308"/>
                      <a:pt x="419" y="261"/>
                    </a:cubicBezTo>
                    <a:cubicBezTo>
                      <a:pt x="419" y="199"/>
                      <a:pt x="419" y="137"/>
                      <a:pt x="388" y="106"/>
                    </a:cubicBezTo>
                    <a:cubicBezTo>
                      <a:pt x="357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6" name="Google Shape;9056;p30">
                <a:extLst>
                  <a:ext uri="{FF2B5EF4-FFF2-40B4-BE49-F238E27FC236}">
                    <a16:creationId xmlns:a16="http://schemas.microsoft.com/office/drawing/2014/main" id="{1402B218-89D4-C8DF-2C79-8B3D5693E191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7" name="Google Shape;9057;p30">
                <a:extLst>
                  <a:ext uri="{FF2B5EF4-FFF2-40B4-BE49-F238E27FC236}">
                    <a16:creationId xmlns:a16="http://schemas.microsoft.com/office/drawing/2014/main" id="{4822F5FE-D740-1769-E4D7-D8196485320B}"/>
                  </a:ext>
                </a:extLst>
              </p:cNvPr>
              <p:cNvSpPr/>
              <p:nvPr/>
            </p:nvSpPr>
            <p:spPr>
              <a:xfrm>
                <a:off x="1773488" y="4164375"/>
                <a:ext cx="3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33" extrusionOk="0">
                    <a:moveTo>
                      <a:pt x="63" y="0"/>
                    </a:moveTo>
                    <a:lnTo>
                      <a:pt x="32" y="31"/>
                    </a:lnTo>
                    <a:lnTo>
                      <a:pt x="47" y="62"/>
                    </a:lnTo>
                    <a:cubicBezTo>
                      <a:pt x="16" y="78"/>
                      <a:pt x="1" y="109"/>
                      <a:pt x="1" y="140"/>
                    </a:cubicBezTo>
                    <a:cubicBezTo>
                      <a:pt x="1" y="186"/>
                      <a:pt x="1" y="202"/>
                      <a:pt x="16" y="217"/>
                    </a:cubicBezTo>
                    <a:cubicBezTo>
                      <a:pt x="47" y="233"/>
                      <a:pt x="78" y="233"/>
                      <a:pt x="94" y="233"/>
                    </a:cubicBezTo>
                    <a:cubicBezTo>
                      <a:pt x="140" y="233"/>
                      <a:pt x="156" y="217"/>
                      <a:pt x="156" y="186"/>
                    </a:cubicBezTo>
                    <a:cubicBezTo>
                      <a:pt x="156" y="155"/>
                      <a:pt x="156" y="124"/>
                      <a:pt x="140" y="109"/>
                    </a:cubicBezTo>
                    <a:cubicBezTo>
                      <a:pt x="125" y="78"/>
                      <a:pt x="109" y="62"/>
                      <a:pt x="63" y="62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8" name="Google Shape;9058;p30">
                <a:extLst>
                  <a:ext uri="{FF2B5EF4-FFF2-40B4-BE49-F238E27FC236}">
                    <a16:creationId xmlns:a16="http://schemas.microsoft.com/office/drawing/2014/main" id="{EC29EC94-B409-8A25-0C7E-5CA258179BBE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9" name="Google Shape;9059;p30">
                <a:extLst>
                  <a:ext uri="{FF2B5EF4-FFF2-40B4-BE49-F238E27FC236}">
                    <a16:creationId xmlns:a16="http://schemas.microsoft.com/office/drawing/2014/main" id="{A3C8CE81-4CEE-2FD7-FE39-3CB2D898262C}"/>
                  </a:ext>
                </a:extLst>
              </p:cNvPr>
              <p:cNvSpPr/>
              <p:nvPr/>
            </p:nvSpPr>
            <p:spPr>
              <a:xfrm>
                <a:off x="1770763" y="4163500"/>
                <a:ext cx="101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8" extrusionOk="0">
                    <a:moveTo>
                      <a:pt x="201" y="0"/>
                    </a:moveTo>
                    <a:cubicBezTo>
                      <a:pt x="191" y="0"/>
                      <a:pt x="182" y="2"/>
                      <a:pt x="172" y="4"/>
                    </a:cubicBezTo>
                    <a:lnTo>
                      <a:pt x="172" y="66"/>
                    </a:lnTo>
                    <a:lnTo>
                      <a:pt x="172" y="113"/>
                    </a:lnTo>
                    <a:cubicBezTo>
                      <a:pt x="187" y="113"/>
                      <a:pt x="234" y="128"/>
                      <a:pt x="249" y="159"/>
                    </a:cubicBezTo>
                    <a:cubicBezTo>
                      <a:pt x="265" y="175"/>
                      <a:pt x="265" y="206"/>
                      <a:pt x="265" y="237"/>
                    </a:cubicBezTo>
                    <a:cubicBezTo>
                      <a:pt x="265" y="252"/>
                      <a:pt x="234" y="268"/>
                      <a:pt x="203" y="283"/>
                    </a:cubicBezTo>
                    <a:cubicBezTo>
                      <a:pt x="172" y="283"/>
                      <a:pt x="156" y="283"/>
                      <a:pt x="125" y="268"/>
                    </a:cubicBezTo>
                    <a:cubicBezTo>
                      <a:pt x="110" y="252"/>
                      <a:pt x="110" y="237"/>
                      <a:pt x="110" y="190"/>
                    </a:cubicBezTo>
                    <a:cubicBezTo>
                      <a:pt x="110" y="159"/>
                      <a:pt x="125" y="128"/>
                      <a:pt x="156" y="128"/>
                    </a:cubicBezTo>
                    <a:lnTo>
                      <a:pt x="125" y="97"/>
                    </a:lnTo>
                    <a:lnTo>
                      <a:pt x="110" y="51"/>
                    </a:lnTo>
                    <a:cubicBezTo>
                      <a:pt x="47" y="82"/>
                      <a:pt x="16" y="128"/>
                      <a:pt x="16" y="190"/>
                    </a:cubicBezTo>
                    <a:cubicBezTo>
                      <a:pt x="1" y="252"/>
                      <a:pt x="32" y="330"/>
                      <a:pt x="79" y="361"/>
                    </a:cubicBezTo>
                    <a:cubicBezTo>
                      <a:pt x="110" y="392"/>
                      <a:pt x="156" y="407"/>
                      <a:pt x="187" y="407"/>
                    </a:cubicBezTo>
                    <a:lnTo>
                      <a:pt x="249" y="407"/>
                    </a:lnTo>
                    <a:cubicBezTo>
                      <a:pt x="311" y="392"/>
                      <a:pt x="358" y="345"/>
                      <a:pt x="389" y="283"/>
                    </a:cubicBezTo>
                    <a:cubicBezTo>
                      <a:pt x="404" y="237"/>
                      <a:pt x="389" y="175"/>
                      <a:pt x="342" y="113"/>
                    </a:cubicBezTo>
                    <a:cubicBezTo>
                      <a:pt x="290" y="35"/>
                      <a:pt x="249" y="0"/>
                      <a:pt x="2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0" name="Google Shape;9060;p30">
                <a:extLst>
                  <a:ext uri="{FF2B5EF4-FFF2-40B4-BE49-F238E27FC236}">
                    <a16:creationId xmlns:a16="http://schemas.microsoft.com/office/drawing/2014/main" id="{C291D7C7-6AAE-3507-77EB-997489397053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1" name="Google Shape;9061;p30">
                <a:extLst>
                  <a:ext uri="{FF2B5EF4-FFF2-40B4-BE49-F238E27FC236}">
                    <a16:creationId xmlns:a16="http://schemas.microsoft.com/office/drawing/2014/main" id="{180F19BD-322C-C7E6-3A67-D82A93F3E42E}"/>
                  </a:ext>
                </a:extLst>
              </p:cNvPr>
              <p:cNvSpPr/>
              <p:nvPr/>
            </p:nvSpPr>
            <p:spPr>
              <a:xfrm>
                <a:off x="1813813" y="4199650"/>
                <a:ext cx="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46" extrusionOk="0">
                    <a:moveTo>
                      <a:pt x="78" y="0"/>
                    </a:moveTo>
                    <a:lnTo>
                      <a:pt x="63" y="62"/>
                    </a:lnTo>
                    <a:cubicBezTo>
                      <a:pt x="63" y="93"/>
                      <a:pt x="32" y="109"/>
                      <a:pt x="16" y="109"/>
                    </a:cubicBezTo>
                    <a:cubicBezTo>
                      <a:pt x="1" y="125"/>
                      <a:pt x="1" y="171"/>
                      <a:pt x="1" y="187"/>
                    </a:cubicBezTo>
                    <a:cubicBezTo>
                      <a:pt x="12" y="220"/>
                      <a:pt x="55" y="246"/>
                      <a:pt x="96" y="246"/>
                    </a:cubicBezTo>
                    <a:cubicBezTo>
                      <a:pt x="112" y="246"/>
                      <a:pt x="127" y="242"/>
                      <a:pt x="140" y="233"/>
                    </a:cubicBezTo>
                    <a:lnTo>
                      <a:pt x="156" y="109"/>
                    </a:lnTo>
                    <a:lnTo>
                      <a:pt x="63" y="78"/>
                    </a:lnTo>
                    <a:lnTo>
                      <a:pt x="78" y="31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2" name="Google Shape;9062;p30">
                <a:extLst>
                  <a:ext uri="{FF2B5EF4-FFF2-40B4-BE49-F238E27FC236}">
                    <a16:creationId xmlns:a16="http://schemas.microsoft.com/office/drawing/2014/main" id="{C332AA37-DE96-12FF-4BA1-DA58BF72AFCA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3" name="Google Shape;9063;p30">
                <a:extLst>
                  <a:ext uri="{FF2B5EF4-FFF2-40B4-BE49-F238E27FC236}">
                    <a16:creationId xmlns:a16="http://schemas.microsoft.com/office/drawing/2014/main" id="{8386B568-A46F-DEC3-2F8B-2C2CD0500F07}"/>
                  </a:ext>
                </a:extLst>
              </p:cNvPr>
              <p:cNvSpPr/>
              <p:nvPr/>
            </p:nvSpPr>
            <p:spPr>
              <a:xfrm>
                <a:off x="1810713" y="4199350"/>
                <a:ext cx="1010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5" extrusionOk="0">
                    <a:moveTo>
                      <a:pt x="188" y="132"/>
                    </a:moveTo>
                    <a:lnTo>
                      <a:pt x="187" y="137"/>
                    </a:lnTo>
                    <a:lnTo>
                      <a:pt x="280" y="152"/>
                    </a:lnTo>
                    <a:lnTo>
                      <a:pt x="264" y="292"/>
                    </a:lnTo>
                    <a:cubicBezTo>
                      <a:pt x="202" y="292"/>
                      <a:pt x="140" y="276"/>
                      <a:pt x="125" y="230"/>
                    </a:cubicBezTo>
                    <a:cubicBezTo>
                      <a:pt x="109" y="214"/>
                      <a:pt x="125" y="183"/>
                      <a:pt x="140" y="152"/>
                    </a:cubicBezTo>
                    <a:cubicBezTo>
                      <a:pt x="140" y="152"/>
                      <a:pt x="168" y="133"/>
                      <a:pt x="188" y="132"/>
                    </a:cubicBezTo>
                    <a:close/>
                    <a:moveTo>
                      <a:pt x="157" y="1"/>
                    </a:moveTo>
                    <a:cubicBezTo>
                      <a:pt x="119" y="1"/>
                      <a:pt x="91" y="21"/>
                      <a:pt x="62" y="59"/>
                    </a:cubicBezTo>
                    <a:cubicBezTo>
                      <a:pt x="31" y="121"/>
                      <a:pt x="0" y="199"/>
                      <a:pt x="31" y="261"/>
                    </a:cubicBezTo>
                    <a:cubicBezTo>
                      <a:pt x="62" y="338"/>
                      <a:pt x="156" y="385"/>
                      <a:pt x="233" y="385"/>
                    </a:cubicBezTo>
                    <a:cubicBezTo>
                      <a:pt x="280" y="385"/>
                      <a:pt x="295" y="385"/>
                      <a:pt x="326" y="369"/>
                    </a:cubicBezTo>
                    <a:lnTo>
                      <a:pt x="342" y="354"/>
                    </a:lnTo>
                    <a:lnTo>
                      <a:pt x="404" y="59"/>
                    </a:lnTo>
                    <a:lnTo>
                      <a:pt x="246" y="33"/>
                    </a:lnTo>
                    <a:lnTo>
                      <a:pt x="246" y="33"/>
                    </a:lnTo>
                    <a:lnTo>
                      <a:pt x="249" y="28"/>
                    </a:lnTo>
                    <a:cubicBezTo>
                      <a:pt x="212" y="10"/>
                      <a:pt x="18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4" name="Google Shape;9064;p30">
                <a:extLst>
                  <a:ext uri="{FF2B5EF4-FFF2-40B4-BE49-F238E27FC236}">
                    <a16:creationId xmlns:a16="http://schemas.microsoft.com/office/drawing/2014/main" id="{5A6F1BC0-3F9A-05A7-F04B-C7054B54154E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5" name="Google Shape;9065;p30">
                <a:extLst>
                  <a:ext uri="{FF2B5EF4-FFF2-40B4-BE49-F238E27FC236}">
                    <a16:creationId xmlns:a16="http://schemas.microsoft.com/office/drawing/2014/main" id="{FDDE11B1-041B-19A2-D455-8BFA6BA0DB62}"/>
                  </a:ext>
                </a:extLst>
              </p:cNvPr>
              <p:cNvSpPr/>
              <p:nvPr/>
            </p:nvSpPr>
            <p:spPr>
              <a:xfrm>
                <a:off x="1855313" y="3775450"/>
                <a:ext cx="73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34" extrusionOk="0">
                    <a:moveTo>
                      <a:pt x="78" y="1"/>
                    </a:moveTo>
                    <a:cubicBezTo>
                      <a:pt x="62" y="16"/>
                      <a:pt x="47" y="47"/>
                      <a:pt x="0" y="47"/>
                    </a:cubicBezTo>
                    <a:lnTo>
                      <a:pt x="0" y="187"/>
                    </a:lnTo>
                    <a:cubicBezTo>
                      <a:pt x="62" y="234"/>
                      <a:pt x="140" y="234"/>
                      <a:pt x="186" y="234"/>
                    </a:cubicBezTo>
                    <a:cubicBezTo>
                      <a:pt x="233" y="234"/>
                      <a:pt x="264" y="203"/>
                      <a:pt x="279" y="172"/>
                    </a:cubicBezTo>
                    <a:cubicBezTo>
                      <a:pt x="279" y="156"/>
                      <a:pt x="295" y="125"/>
                      <a:pt x="295" y="110"/>
                    </a:cubicBezTo>
                    <a:cubicBezTo>
                      <a:pt x="279" y="47"/>
                      <a:pt x="202" y="16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6" name="Google Shape;9066;p30">
                <a:extLst>
                  <a:ext uri="{FF2B5EF4-FFF2-40B4-BE49-F238E27FC236}">
                    <a16:creationId xmlns:a16="http://schemas.microsoft.com/office/drawing/2014/main" id="{187B4D9F-197F-2EB0-BD3A-7969222A6ECB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7" name="Google Shape;9067;p30">
                <a:extLst>
                  <a:ext uri="{FF2B5EF4-FFF2-40B4-BE49-F238E27FC236}">
                    <a16:creationId xmlns:a16="http://schemas.microsoft.com/office/drawing/2014/main" id="{921F7FFE-88FB-BF5D-EBD7-357877663E7A}"/>
                  </a:ext>
                </a:extLst>
              </p:cNvPr>
              <p:cNvSpPr/>
              <p:nvPr/>
            </p:nvSpPr>
            <p:spPr>
              <a:xfrm>
                <a:off x="1852988" y="3771975"/>
                <a:ext cx="128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66" extrusionOk="0">
                    <a:moveTo>
                      <a:pt x="155" y="155"/>
                    </a:moveTo>
                    <a:cubicBezTo>
                      <a:pt x="279" y="171"/>
                      <a:pt x="357" y="217"/>
                      <a:pt x="372" y="264"/>
                    </a:cubicBezTo>
                    <a:cubicBezTo>
                      <a:pt x="372" y="295"/>
                      <a:pt x="357" y="311"/>
                      <a:pt x="357" y="326"/>
                    </a:cubicBezTo>
                    <a:cubicBezTo>
                      <a:pt x="326" y="342"/>
                      <a:pt x="310" y="388"/>
                      <a:pt x="279" y="388"/>
                    </a:cubicBezTo>
                    <a:cubicBezTo>
                      <a:pt x="233" y="388"/>
                      <a:pt x="155" y="388"/>
                      <a:pt x="93" y="342"/>
                    </a:cubicBezTo>
                    <a:lnTo>
                      <a:pt x="78" y="217"/>
                    </a:lnTo>
                    <a:cubicBezTo>
                      <a:pt x="124" y="217"/>
                      <a:pt x="140" y="171"/>
                      <a:pt x="155" y="155"/>
                    </a:cubicBezTo>
                    <a:close/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93"/>
                      <a:pt x="62" y="93"/>
                    </a:cubicBezTo>
                    <a:lnTo>
                      <a:pt x="0" y="93"/>
                    </a:lnTo>
                    <a:lnTo>
                      <a:pt x="0" y="388"/>
                    </a:lnTo>
                    <a:lnTo>
                      <a:pt x="16" y="404"/>
                    </a:lnTo>
                    <a:cubicBezTo>
                      <a:pt x="67" y="445"/>
                      <a:pt x="119" y="466"/>
                      <a:pt x="171" y="466"/>
                    </a:cubicBezTo>
                    <a:cubicBezTo>
                      <a:pt x="196" y="466"/>
                      <a:pt x="222" y="460"/>
                      <a:pt x="248" y="450"/>
                    </a:cubicBezTo>
                    <a:lnTo>
                      <a:pt x="310" y="450"/>
                    </a:lnTo>
                    <a:cubicBezTo>
                      <a:pt x="372" y="450"/>
                      <a:pt x="434" y="404"/>
                      <a:pt x="465" y="342"/>
                    </a:cubicBezTo>
                    <a:cubicBezTo>
                      <a:pt x="481" y="311"/>
                      <a:pt x="512" y="249"/>
                      <a:pt x="481" y="217"/>
                    </a:cubicBezTo>
                    <a:cubicBezTo>
                      <a:pt x="465" y="78"/>
                      <a:pt x="295" y="31"/>
                      <a:pt x="186" y="16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8" name="Google Shape;9068;p30">
                <a:extLst>
                  <a:ext uri="{FF2B5EF4-FFF2-40B4-BE49-F238E27FC236}">
                    <a16:creationId xmlns:a16="http://schemas.microsoft.com/office/drawing/2014/main" id="{DA0E7B30-FAE6-1F68-79C8-3C6871B2C095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9" name="Google Shape;9069;p30">
                <a:extLst>
                  <a:ext uri="{FF2B5EF4-FFF2-40B4-BE49-F238E27FC236}">
                    <a16:creationId xmlns:a16="http://schemas.microsoft.com/office/drawing/2014/main" id="{0F9B6FDE-0A4E-C690-90A8-1E9F4FF8E6CC}"/>
                  </a:ext>
                </a:extLst>
              </p:cNvPr>
              <p:cNvSpPr/>
              <p:nvPr/>
            </p:nvSpPr>
            <p:spPr>
              <a:xfrm>
                <a:off x="1778913" y="3809200"/>
                <a:ext cx="66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18" extrusionOk="0">
                    <a:moveTo>
                      <a:pt x="78" y="0"/>
                    </a:moveTo>
                    <a:cubicBezTo>
                      <a:pt x="32" y="0"/>
                      <a:pt x="16" y="0"/>
                      <a:pt x="16" y="16"/>
                    </a:cubicBezTo>
                    <a:cubicBezTo>
                      <a:pt x="1" y="47"/>
                      <a:pt x="1" y="62"/>
                      <a:pt x="16" y="93"/>
                    </a:cubicBezTo>
                    <a:lnTo>
                      <a:pt x="16" y="155"/>
                    </a:lnTo>
                    <a:lnTo>
                      <a:pt x="218" y="217"/>
                    </a:lnTo>
                    <a:lnTo>
                      <a:pt x="249" y="171"/>
                    </a:lnTo>
                    <a:cubicBezTo>
                      <a:pt x="264" y="140"/>
                      <a:pt x="264" y="93"/>
                      <a:pt x="249" y="78"/>
                    </a:cubicBezTo>
                    <a:cubicBezTo>
                      <a:pt x="233" y="16"/>
                      <a:pt x="156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0" name="Google Shape;9070;p30">
                <a:extLst>
                  <a:ext uri="{FF2B5EF4-FFF2-40B4-BE49-F238E27FC236}">
                    <a16:creationId xmlns:a16="http://schemas.microsoft.com/office/drawing/2014/main" id="{B03E1890-4705-25EC-4E47-ABD91CA34D7B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1" name="Google Shape;9071;p30">
                <a:extLst>
                  <a:ext uri="{FF2B5EF4-FFF2-40B4-BE49-F238E27FC236}">
                    <a16:creationId xmlns:a16="http://schemas.microsoft.com/office/drawing/2014/main" id="{A8DA737D-2091-576E-D45C-3624AE7481C6}"/>
                  </a:ext>
                </a:extLst>
              </p:cNvPr>
              <p:cNvSpPr/>
              <p:nvPr/>
            </p:nvSpPr>
            <p:spPr>
              <a:xfrm>
                <a:off x="1775813" y="3806875"/>
                <a:ext cx="12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9" extrusionOk="0">
                    <a:moveTo>
                      <a:pt x="187" y="109"/>
                    </a:moveTo>
                    <a:cubicBezTo>
                      <a:pt x="264" y="109"/>
                      <a:pt x="342" y="124"/>
                      <a:pt x="357" y="186"/>
                    </a:cubicBezTo>
                    <a:cubicBezTo>
                      <a:pt x="373" y="202"/>
                      <a:pt x="373" y="248"/>
                      <a:pt x="357" y="279"/>
                    </a:cubicBezTo>
                    <a:lnTo>
                      <a:pt x="311" y="326"/>
                    </a:lnTo>
                    <a:lnTo>
                      <a:pt x="125" y="264"/>
                    </a:lnTo>
                    <a:lnTo>
                      <a:pt x="125" y="186"/>
                    </a:lnTo>
                    <a:lnTo>
                      <a:pt x="125" y="124"/>
                    </a:lnTo>
                    <a:cubicBezTo>
                      <a:pt x="125" y="109"/>
                      <a:pt x="140" y="109"/>
                      <a:pt x="187" y="109"/>
                    </a:cubicBezTo>
                    <a:close/>
                    <a:moveTo>
                      <a:pt x="187" y="0"/>
                    </a:moveTo>
                    <a:cubicBezTo>
                      <a:pt x="125" y="0"/>
                      <a:pt x="78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42" y="419"/>
                    </a:lnTo>
                    <a:cubicBezTo>
                      <a:pt x="388" y="403"/>
                      <a:pt x="435" y="372"/>
                      <a:pt x="450" y="310"/>
                    </a:cubicBezTo>
                    <a:cubicBezTo>
                      <a:pt x="497" y="248"/>
                      <a:pt x="466" y="186"/>
                      <a:pt x="450" y="140"/>
                    </a:cubicBezTo>
                    <a:cubicBezTo>
                      <a:pt x="419" y="47"/>
                      <a:pt x="311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2" name="Google Shape;9072;p30">
                <a:extLst>
                  <a:ext uri="{FF2B5EF4-FFF2-40B4-BE49-F238E27FC236}">
                    <a16:creationId xmlns:a16="http://schemas.microsoft.com/office/drawing/2014/main" id="{D3D98D9B-04D7-B34B-E31F-20F59245F09B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3" name="Google Shape;9073;p30">
                <a:extLst>
                  <a:ext uri="{FF2B5EF4-FFF2-40B4-BE49-F238E27FC236}">
                    <a16:creationId xmlns:a16="http://schemas.microsoft.com/office/drawing/2014/main" id="{F93B26CF-6E0A-71BC-A4E3-91E5CCDBA86D}"/>
                  </a:ext>
                </a:extLst>
              </p:cNvPr>
              <p:cNvSpPr/>
              <p:nvPr/>
            </p:nvSpPr>
            <p:spPr>
              <a:xfrm>
                <a:off x="1730438" y="4084500"/>
                <a:ext cx="35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1" extrusionOk="0">
                    <a:moveTo>
                      <a:pt x="94" y="0"/>
                    </a:moveTo>
                    <a:cubicBezTo>
                      <a:pt x="63" y="0"/>
                      <a:pt x="32" y="16"/>
                      <a:pt x="16" y="47"/>
                    </a:cubicBezTo>
                    <a:cubicBezTo>
                      <a:pt x="1" y="78"/>
                      <a:pt x="1" y="140"/>
                      <a:pt x="32" y="171"/>
                    </a:cubicBezTo>
                    <a:cubicBezTo>
                      <a:pt x="79" y="171"/>
                      <a:pt x="94" y="155"/>
                      <a:pt x="110" y="140"/>
                    </a:cubicBezTo>
                    <a:cubicBezTo>
                      <a:pt x="141" y="93"/>
                      <a:pt x="141" y="62"/>
                      <a:pt x="1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4" name="Google Shape;9074;p30">
                <a:extLst>
                  <a:ext uri="{FF2B5EF4-FFF2-40B4-BE49-F238E27FC236}">
                    <a16:creationId xmlns:a16="http://schemas.microsoft.com/office/drawing/2014/main" id="{5D4A5483-62D5-2E45-CDF8-A15520948EB5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5" name="Google Shape;9075;p30">
                <a:extLst>
                  <a:ext uri="{FF2B5EF4-FFF2-40B4-BE49-F238E27FC236}">
                    <a16:creationId xmlns:a16="http://schemas.microsoft.com/office/drawing/2014/main" id="{0692A9DC-A355-7BE2-CFBD-FA60DC339CDE}"/>
                  </a:ext>
                </a:extLst>
              </p:cNvPr>
              <p:cNvSpPr/>
              <p:nvPr/>
            </p:nvSpPr>
            <p:spPr>
              <a:xfrm>
                <a:off x="1727338" y="4081825"/>
                <a:ext cx="8575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02" extrusionOk="0">
                    <a:moveTo>
                      <a:pt x="193" y="106"/>
                    </a:moveTo>
                    <a:cubicBezTo>
                      <a:pt x="203" y="106"/>
                      <a:pt x="213" y="112"/>
                      <a:pt x="218" y="123"/>
                    </a:cubicBezTo>
                    <a:lnTo>
                      <a:pt x="234" y="123"/>
                    </a:lnTo>
                    <a:cubicBezTo>
                      <a:pt x="265" y="185"/>
                      <a:pt x="265" y="216"/>
                      <a:pt x="234" y="262"/>
                    </a:cubicBezTo>
                    <a:cubicBezTo>
                      <a:pt x="234" y="278"/>
                      <a:pt x="203" y="293"/>
                      <a:pt x="187" y="293"/>
                    </a:cubicBezTo>
                    <a:lnTo>
                      <a:pt x="156" y="293"/>
                    </a:lnTo>
                    <a:cubicBezTo>
                      <a:pt x="125" y="247"/>
                      <a:pt x="125" y="185"/>
                      <a:pt x="140" y="154"/>
                    </a:cubicBezTo>
                    <a:cubicBezTo>
                      <a:pt x="150" y="124"/>
                      <a:pt x="173" y="106"/>
                      <a:pt x="193" y="106"/>
                    </a:cubicBezTo>
                    <a:close/>
                    <a:moveTo>
                      <a:pt x="213" y="1"/>
                    </a:moveTo>
                    <a:cubicBezTo>
                      <a:pt x="153" y="1"/>
                      <a:pt x="89" y="39"/>
                      <a:pt x="47" y="92"/>
                    </a:cubicBezTo>
                    <a:cubicBezTo>
                      <a:pt x="1" y="169"/>
                      <a:pt x="1" y="278"/>
                      <a:pt x="78" y="355"/>
                    </a:cubicBezTo>
                    <a:cubicBezTo>
                      <a:pt x="125" y="386"/>
                      <a:pt x="140" y="386"/>
                      <a:pt x="156" y="402"/>
                    </a:cubicBezTo>
                    <a:cubicBezTo>
                      <a:pt x="218" y="402"/>
                      <a:pt x="296" y="355"/>
                      <a:pt x="311" y="309"/>
                    </a:cubicBezTo>
                    <a:cubicBezTo>
                      <a:pt x="342" y="231"/>
                      <a:pt x="342" y="123"/>
                      <a:pt x="311" y="76"/>
                    </a:cubicBezTo>
                    <a:lnTo>
                      <a:pt x="311" y="45"/>
                    </a:lnTo>
                    <a:lnTo>
                      <a:pt x="296" y="30"/>
                    </a:lnTo>
                    <a:cubicBezTo>
                      <a:pt x="271" y="10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6" name="Google Shape;9076;p30">
                <a:extLst>
                  <a:ext uri="{FF2B5EF4-FFF2-40B4-BE49-F238E27FC236}">
                    <a16:creationId xmlns:a16="http://schemas.microsoft.com/office/drawing/2014/main" id="{DEC0836B-6451-F012-DF0F-1E302197B725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7" name="Google Shape;9077;p30">
                <a:extLst>
                  <a:ext uri="{FF2B5EF4-FFF2-40B4-BE49-F238E27FC236}">
                    <a16:creationId xmlns:a16="http://schemas.microsoft.com/office/drawing/2014/main" id="{812E5C84-34C9-0A2D-BA41-1FE8EF25DD3A}"/>
                  </a:ext>
                </a:extLst>
              </p:cNvPr>
              <p:cNvSpPr/>
              <p:nvPr/>
            </p:nvSpPr>
            <p:spPr>
              <a:xfrm>
                <a:off x="1878188" y="3785150"/>
                <a:ext cx="73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1" extrusionOk="0">
                    <a:moveTo>
                      <a:pt x="171" y="1"/>
                    </a:moveTo>
                    <a:cubicBezTo>
                      <a:pt x="140" y="1"/>
                      <a:pt x="140" y="1"/>
                      <a:pt x="124" y="16"/>
                    </a:cubicBezTo>
                    <a:cubicBezTo>
                      <a:pt x="78" y="32"/>
                      <a:pt x="47" y="94"/>
                      <a:pt x="16" y="125"/>
                    </a:cubicBezTo>
                    <a:cubicBezTo>
                      <a:pt x="0" y="171"/>
                      <a:pt x="16" y="233"/>
                      <a:pt x="47" y="264"/>
                    </a:cubicBezTo>
                    <a:cubicBezTo>
                      <a:pt x="67" y="269"/>
                      <a:pt x="88" y="270"/>
                      <a:pt x="108" y="270"/>
                    </a:cubicBezTo>
                    <a:cubicBezTo>
                      <a:pt x="162" y="270"/>
                      <a:pt x="210" y="256"/>
                      <a:pt x="233" y="233"/>
                    </a:cubicBezTo>
                    <a:cubicBezTo>
                      <a:pt x="279" y="171"/>
                      <a:pt x="295" y="94"/>
                      <a:pt x="233" y="32"/>
                    </a:cubicBezTo>
                    <a:cubicBezTo>
                      <a:pt x="217" y="16"/>
                      <a:pt x="202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8" name="Google Shape;9078;p30">
                <a:extLst>
                  <a:ext uri="{FF2B5EF4-FFF2-40B4-BE49-F238E27FC236}">
                    <a16:creationId xmlns:a16="http://schemas.microsoft.com/office/drawing/2014/main" id="{05F20126-A90D-3F96-A96A-2691DBB56905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9" name="Google Shape;9079;p30">
                <a:extLst>
                  <a:ext uri="{FF2B5EF4-FFF2-40B4-BE49-F238E27FC236}">
                    <a16:creationId xmlns:a16="http://schemas.microsoft.com/office/drawing/2014/main" id="{93C431AD-D4D0-99D0-A917-EC146C0BDD29}"/>
                  </a:ext>
                </a:extLst>
              </p:cNvPr>
              <p:cNvSpPr/>
              <p:nvPr/>
            </p:nvSpPr>
            <p:spPr>
              <a:xfrm>
                <a:off x="1876238" y="3781900"/>
                <a:ext cx="12050" cy="129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9" extrusionOk="0">
                    <a:moveTo>
                      <a:pt x="249" y="131"/>
                    </a:moveTo>
                    <a:cubicBezTo>
                      <a:pt x="280" y="131"/>
                      <a:pt x="295" y="146"/>
                      <a:pt x="311" y="162"/>
                    </a:cubicBezTo>
                    <a:cubicBezTo>
                      <a:pt x="373" y="224"/>
                      <a:pt x="357" y="301"/>
                      <a:pt x="311" y="363"/>
                    </a:cubicBezTo>
                    <a:cubicBezTo>
                      <a:pt x="288" y="386"/>
                      <a:pt x="240" y="400"/>
                      <a:pt x="192" y="400"/>
                    </a:cubicBezTo>
                    <a:cubicBezTo>
                      <a:pt x="175" y="400"/>
                      <a:pt x="157" y="399"/>
                      <a:pt x="140" y="394"/>
                    </a:cubicBezTo>
                    <a:cubicBezTo>
                      <a:pt x="125" y="363"/>
                      <a:pt x="94" y="301"/>
                      <a:pt x="94" y="255"/>
                    </a:cubicBezTo>
                    <a:cubicBezTo>
                      <a:pt x="125" y="224"/>
                      <a:pt x="156" y="162"/>
                      <a:pt x="202" y="146"/>
                    </a:cubicBezTo>
                    <a:cubicBezTo>
                      <a:pt x="218" y="131"/>
                      <a:pt x="218" y="131"/>
                      <a:pt x="249" y="131"/>
                    </a:cubicBezTo>
                    <a:close/>
                    <a:moveTo>
                      <a:pt x="254" y="0"/>
                    </a:moveTo>
                    <a:cubicBezTo>
                      <a:pt x="221" y="0"/>
                      <a:pt x="189" y="11"/>
                      <a:pt x="156" y="22"/>
                    </a:cubicBezTo>
                    <a:cubicBezTo>
                      <a:pt x="109" y="69"/>
                      <a:pt x="47" y="146"/>
                      <a:pt x="32" y="224"/>
                    </a:cubicBezTo>
                    <a:cubicBezTo>
                      <a:pt x="1" y="301"/>
                      <a:pt x="32" y="394"/>
                      <a:pt x="63" y="456"/>
                    </a:cubicBezTo>
                    <a:cubicBezTo>
                      <a:pt x="125" y="487"/>
                      <a:pt x="156" y="518"/>
                      <a:pt x="202" y="518"/>
                    </a:cubicBezTo>
                    <a:cubicBezTo>
                      <a:pt x="280" y="518"/>
                      <a:pt x="357" y="472"/>
                      <a:pt x="388" y="410"/>
                    </a:cubicBezTo>
                    <a:cubicBezTo>
                      <a:pt x="466" y="317"/>
                      <a:pt x="481" y="177"/>
                      <a:pt x="404" y="84"/>
                    </a:cubicBezTo>
                    <a:cubicBezTo>
                      <a:pt x="373" y="53"/>
                      <a:pt x="326" y="7"/>
                      <a:pt x="295" y="7"/>
                    </a:cubicBezTo>
                    <a:cubicBezTo>
                      <a:pt x="282" y="2"/>
                      <a:pt x="268" y="0"/>
                      <a:pt x="2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0" name="Google Shape;9080;p30">
                <a:extLst>
                  <a:ext uri="{FF2B5EF4-FFF2-40B4-BE49-F238E27FC236}">
                    <a16:creationId xmlns:a16="http://schemas.microsoft.com/office/drawing/2014/main" id="{14D4173A-72BC-691E-115C-39ABED484222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1" name="Google Shape;9081;p30">
                <a:extLst>
                  <a:ext uri="{FF2B5EF4-FFF2-40B4-BE49-F238E27FC236}">
                    <a16:creationId xmlns:a16="http://schemas.microsoft.com/office/drawing/2014/main" id="{BF1DA8D4-6FB9-C954-5FED-727E8429780D}"/>
                  </a:ext>
                </a:extLst>
              </p:cNvPr>
              <p:cNvSpPr/>
              <p:nvPr/>
            </p:nvSpPr>
            <p:spPr>
              <a:xfrm>
                <a:off x="1795988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4" y="280"/>
                    </a:cubicBezTo>
                    <a:cubicBezTo>
                      <a:pt x="171" y="280"/>
                      <a:pt x="202" y="249"/>
                      <a:pt x="248" y="234"/>
                    </a:cubicBezTo>
                    <a:cubicBezTo>
                      <a:pt x="310" y="172"/>
                      <a:pt x="326" y="79"/>
                      <a:pt x="279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2" name="Google Shape;9082;p30">
                <a:extLst>
                  <a:ext uri="{FF2B5EF4-FFF2-40B4-BE49-F238E27FC236}">
                    <a16:creationId xmlns:a16="http://schemas.microsoft.com/office/drawing/2014/main" id="{85CE6087-CD9A-1503-1008-A1AD0E616072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3" name="Google Shape;9083;p30">
                <a:extLst>
                  <a:ext uri="{FF2B5EF4-FFF2-40B4-BE49-F238E27FC236}">
                    <a16:creationId xmlns:a16="http://schemas.microsoft.com/office/drawing/2014/main" id="{4D141B9C-B932-C511-7356-158E64DC6158}"/>
                  </a:ext>
                </a:extLst>
              </p:cNvPr>
              <p:cNvSpPr/>
              <p:nvPr/>
            </p:nvSpPr>
            <p:spPr>
              <a:xfrm>
                <a:off x="1843288" y="4261300"/>
                <a:ext cx="8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96" extrusionOk="0">
                    <a:moveTo>
                      <a:pt x="155" y="0"/>
                    </a:moveTo>
                    <a:cubicBezTo>
                      <a:pt x="124" y="0"/>
                      <a:pt x="62" y="31"/>
                      <a:pt x="47" y="47"/>
                    </a:cubicBezTo>
                    <a:cubicBezTo>
                      <a:pt x="0" y="62"/>
                      <a:pt x="0" y="109"/>
                      <a:pt x="0" y="125"/>
                    </a:cubicBezTo>
                    <a:cubicBezTo>
                      <a:pt x="0" y="156"/>
                      <a:pt x="16" y="218"/>
                      <a:pt x="47" y="233"/>
                    </a:cubicBezTo>
                    <a:cubicBezTo>
                      <a:pt x="78" y="280"/>
                      <a:pt x="155" y="295"/>
                      <a:pt x="202" y="295"/>
                    </a:cubicBezTo>
                    <a:cubicBezTo>
                      <a:pt x="233" y="295"/>
                      <a:pt x="264" y="295"/>
                      <a:pt x="295" y="280"/>
                    </a:cubicBezTo>
                    <a:cubicBezTo>
                      <a:pt x="310" y="280"/>
                      <a:pt x="310" y="280"/>
                      <a:pt x="310" y="264"/>
                    </a:cubicBezTo>
                    <a:cubicBezTo>
                      <a:pt x="310" y="264"/>
                      <a:pt x="326" y="233"/>
                      <a:pt x="326" y="218"/>
                    </a:cubicBezTo>
                    <a:cubicBezTo>
                      <a:pt x="357" y="156"/>
                      <a:pt x="310" y="62"/>
                      <a:pt x="248" y="31"/>
                    </a:cubicBezTo>
                    <a:cubicBezTo>
                      <a:pt x="233" y="0"/>
                      <a:pt x="202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4" name="Google Shape;9084;p30">
                <a:extLst>
                  <a:ext uri="{FF2B5EF4-FFF2-40B4-BE49-F238E27FC236}">
                    <a16:creationId xmlns:a16="http://schemas.microsoft.com/office/drawing/2014/main" id="{41CD7845-A736-6E59-BD46-A5D76635D1E5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5" name="Google Shape;9085;p30">
                <a:extLst>
                  <a:ext uri="{FF2B5EF4-FFF2-40B4-BE49-F238E27FC236}">
                    <a16:creationId xmlns:a16="http://schemas.microsoft.com/office/drawing/2014/main" id="{94903EA8-6465-6195-E674-DB0CA1EC47BA}"/>
                  </a:ext>
                </a:extLst>
              </p:cNvPr>
              <p:cNvSpPr/>
              <p:nvPr/>
            </p:nvSpPr>
            <p:spPr>
              <a:xfrm>
                <a:off x="1840963" y="4258850"/>
                <a:ext cx="139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7" extrusionOk="0">
                    <a:moveTo>
                      <a:pt x="248" y="98"/>
                    </a:moveTo>
                    <a:cubicBezTo>
                      <a:pt x="295" y="98"/>
                      <a:pt x="326" y="98"/>
                      <a:pt x="341" y="129"/>
                    </a:cubicBezTo>
                    <a:cubicBezTo>
                      <a:pt x="403" y="160"/>
                      <a:pt x="450" y="254"/>
                      <a:pt x="419" y="316"/>
                    </a:cubicBezTo>
                    <a:cubicBezTo>
                      <a:pt x="419" y="331"/>
                      <a:pt x="403" y="362"/>
                      <a:pt x="403" y="362"/>
                    </a:cubicBezTo>
                    <a:cubicBezTo>
                      <a:pt x="403" y="378"/>
                      <a:pt x="403" y="378"/>
                      <a:pt x="388" y="378"/>
                    </a:cubicBezTo>
                    <a:cubicBezTo>
                      <a:pt x="357" y="393"/>
                      <a:pt x="326" y="393"/>
                      <a:pt x="295" y="393"/>
                    </a:cubicBezTo>
                    <a:cubicBezTo>
                      <a:pt x="248" y="393"/>
                      <a:pt x="171" y="378"/>
                      <a:pt x="140" y="331"/>
                    </a:cubicBezTo>
                    <a:cubicBezTo>
                      <a:pt x="109" y="316"/>
                      <a:pt x="93" y="254"/>
                      <a:pt x="93" y="223"/>
                    </a:cubicBezTo>
                    <a:cubicBezTo>
                      <a:pt x="93" y="207"/>
                      <a:pt x="93" y="160"/>
                      <a:pt x="140" y="145"/>
                    </a:cubicBezTo>
                    <a:cubicBezTo>
                      <a:pt x="155" y="129"/>
                      <a:pt x="217" y="98"/>
                      <a:pt x="248" y="98"/>
                    </a:cubicBezTo>
                    <a:close/>
                    <a:moveTo>
                      <a:pt x="258" y="1"/>
                    </a:moveTo>
                    <a:cubicBezTo>
                      <a:pt x="194" y="1"/>
                      <a:pt x="129" y="25"/>
                      <a:pt x="78" y="67"/>
                    </a:cubicBezTo>
                    <a:cubicBezTo>
                      <a:pt x="16" y="98"/>
                      <a:pt x="0" y="160"/>
                      <a:pt x="0" y="223"/>
                    </a:cubicBezTo>
                    <a:cubicBezTo>
                      <a:pt x="0" y="300"/>
                      <a:pt x="16" y="378"/>
                      <a:pt x="78" y="409"/>
                    </a:cubicBezTo>
                    <a:cubicBezTo>
                      <a:pt x="140" y="471"/>
                      <a:pt x="217" y="486"/>
                      <a:pt x="310" y="486"/>
                    </a:cubicBezTo>
                    <a:cubicBezTo>
                      <a:pt x="341" y="486"/>
                      <a:pt x="388" y="486"/>
                      <a:pt x="419" y="471"/>
                    </a:cubicBezTo>
                    <a:cubicBezTo>
                      <a:pt x="450" y="471"/>
                      <a:pt x="465" y="471"/>
                      <a:pt x="481" y="455"/>
                    </a:cubicBezTo>
                    <a:cubicBezTo>
                      <a:pt x="497" y="440"/>
                      <a:pt x="528" y="393"/>
                      <a:pt x="543" y="362"/>
                    </a:cubicBezTo>
                    <a:cubicBezTo>
                      <a:pt x="559" y="238"/>
                      <a:pt x="497" y="98"/>
                      <a:pt x="403" y="52"/>
                    </a:cubicBezTo>
                    <a:cubicBezTo>
                      <a:pt x="362" y="17"/>
                      <a:pt x="310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6" name="Google Shape;9086;p30">
                <a:extLst>
                  <a:ext uri="{FF2B5EF4-FFF2-40B4-BE49-F238E27FC236}">
                    <a16:creationId xmlns:a16="http://schemas.microsoft.com/office/drawing/2014/main" id="{45E0456B-E2A5-3ABB-2581-C82A076C9F57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7" name="Google Shape;9087;p30">
                <a:extLst>
                  <a:ext uri="{FF2B5EF4-FFF2-40B4-BE49-F238E27FC236}">
                    <a16:creationId xmlns:a16="http://schemas.microsoft.com/office/drawing/2014/main" id="{7F4244C4-40BE-9162-D53A-A970355AD022}"/>
                  </a:ext>
                </a:extLst>
              </p:cNvPr>
              <p:cNvSpPr/>
              <p:nvPr/>
            </p:nvSpPr>
            <p:spPr>
              <a:xfrm>
                <a:off x="1694013" y="4119000"/>
                <a:ext cx="42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87" extrusionOk="0">
                    <a:moveTo>
                      <a:pt x="31" y="0"/>
                    </a:moveTo>
                    <a:cubicBezTo>
                      <a:pt x="0" y="31"/>
                      <a:pt x="0" y="78"/>
                      <a:pt x="0" y="109"/>
                    </a:cubicBezTo>
                    <a:cubicBezTo>
                      <a:pt x="16" y="140"/>
                      <a:pt x="47" y="171"/>
                      <a:pt x="78" y="187"/>
                    </a:cubicBezTo>
                    <a:cubicBezTo>
                      <a:pt x="93" y="187"/>
                      <a:pt x="140" y="171"/>
                      <a:pt x="155" y="140"/>
                    </a:cubicBezTo>
                    <a:cubicBezTo>
                      <a:pt x="171" y="93"/>
                      <a:pt x="171" y="62"/>
                      <a:pt x="155" y="16"/>
                    </a:cubicBez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8" name="Google Shape;9088;p30">
                <a:extLst>
                  <a:ext uri="{FF2B5EF4-FFF2-40B4-BE49-F238E27FC236}">
                    <a16:creationId xmlns:a16="http://schemas.microsoft.com/office/drawing/2014/main" id="{2354B5AF-3DE1-6C2E-0E43-ED8BA3D31A36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9" name="Google Shape;9089;p30">
                <a:extLst>
                  <a:ext uri="{FF2B5EF4-FFF2-40B4-BE49-F238E27FC236}">
                    <a16:creationId xmlns:a16="http://schemas.microsoft.com/office/drawing/2014/main" id="{618F215E-5807-DF77-E3C1-65D4CB7412BE}"/>
                  </a:ext>
                </a:extLst>
              </p:cNvPr>
              <p:cNvSpPr/>
              <p:nvPr/>
            </p:nvSpPr>
            <p:spPr>
              <a:xfrm>
                <a:off x="16912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140" y="109"/>
                    </a:moveTo>
                    <a:lnTo>
                      <a:pt x="264" y="124"/>
                    </a:lnTo>
                    <a:cubicBezTo>
                      <a:pt x="280" y="155"/>
                      <a:pt x="280" y="202"/>
                      <a:pt x="264" y="233"/>
                    </a:cubicBezTo>
                    <a:cubicBezTo>
                      <a:pt x="249" y="280"/>
                      <a:pt x="202" y="295"/>
                      <a:pt x="187" y="295"/>
                    </a:cubicBezTo>
                    <a:lnTo>
                      <a:pt x="187" y="357"/>
                    </a:lnTo>
                    <a:lnTo>
                      <a:pt x="171" y="295"/>
                    </a:lnTo>
                    <a:cubicBezTo>
                      <a:pt x="156" y="295"/>
                      <a:pt x="109" y="264"/>
                      <a:pt x="109" y="217"/>
                    </a:cubicBezTo>
                    <a:cubicBezTo>
                      <a:pt x="109" y="186"/>
                      <a:pt x="109" y="140"/>
                      <a:pt x="140" y="109"/>
                    </a:cubicBezTo>
                    <a:close/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57" y="140"/>
                      <a:pt x="357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0" name="Google Shape;9090;p30">
                <a:extLst>
                  <a:ext uri="{FF2B5EF4-FFF2-40B4-BE49-F238E27FC236}">
                    <a16:creationId xmlns:a16="http://schemas.microsoft.com/office/drawing/2014/main" id="{FA8EB999-DAF9-A3CC-4CA1-161384763AF0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1" name="Google Shape;9091;p30">
                <a:extLst>
                  <a:ext uri="{FF2B5EF4-FFF2-40B4-BE49-F238E27FC236}">
                    <a16:creationId xmlns:a16="http://schemas.microsoft.com/office/drawing/2014/main" id="{616C771F-69E2-DF38-C06D-CBA0121FD7D3}"/>
                  </a:ext>
                </a:extLst>
              </p:cNvPr>
              <p:cNvSpPr/>
              <p:nvPr/>
            </p:nvSpPr>
            <p:spPr>
              <a:xfrm>
                <a:off x="1693238" y="3913500"/>
                <a:ext cx="70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9" extrusionOk="0">
                    <a:moveTo>
                      <a:pt x="101" y="0"/>
                    </a:moveTo>
                    <a:cubicBezTo>
                      <a:pt x="76" y="0"/>
                      <a:pt x="52" y="6"/>
                      <a:pt x="31" y="16"/>
                    </a:cubicBezTo>
                    <a:cubicBezTo>
                      <a:pt x="0" y="31"/>
                      <a:pt x="0" y="109"/>
                      <a:pt x="31" y="171"/>
                    </a:cubicBezTo>
                    <a:cubicBezTo>
                      <a:pt x="78" y="233"/>
                      <a:pt x="124" y="249"/>
                      <a:pt x="202" y="249"/>
                    </a:cubicBezTo>
                    <a:cubicBezTo>
                      <a:pt x="264" y="217"/>
                      <a:pt x="279" y="109"/>
                      <a:pt x="233" y="62"/>
                    </a:cubicBezTo>
                    <a:cubicBezTo>
                      <a:pt x="202" y="21"/>
                      <a:pt x="150" y="0"/>
                      <a:pt x="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2" name="Google Shape;9092;p30">
                <a:extLst>
                  <a:ext uri="{FF2B5EF4-FFF2-40B4-BE49-F238E27FC236}">
                    <a16:creationId xmlns:a16="http://schemas.microsoft.com/office/drawing/2014/main" id="{EFC6DEF2-3293-D6AD-C88E-6C54751CA69F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3" name="Google Shape;9093;p30">
                <a:extLst>
                  <a:ext uri="{FF2B5EF4-FFF2-40B4-BE49-F238E27FC236}">
                    <a16:creationId xmlns:a16="http://schemas.microsoft.com/office/drawing/2014/main" id="{56D56EC4-7CAC-A5AF-6894-B447338D6C5B}"/>
                  </a:ext>
                </a:extLst>
              </p:cNvPr>
              <p:cNvSpPr/>
              <p:nvPr/>
            </p:nvSpPr>
            <p:spPr>
              <a:xfrm>
                <a:off x="1690113" y="3910125"/>
                <a:ext cx="128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65" extrusionOk="0">
                    <a:moveTo>
                      <a:pt x="207" y="107"/>
                    </a:moveTo>
                    <a:cubicBezTo>
                      <a:pt x="264" y="107"/>
                      <a:pt x="315" y="133"/>
                      <a:pt x="327" y="166"/>
                    </a:cubicBezTo>
                    <a:cubicBezTo>
                      <a:pt x="389" y="228"/>
                      <a:pt x="373" y="321"/>
                      <a:pt x="311" y="368"/>
                    </a:cubicBezTo>
                    <a:cubicBezTo>
                      <a:pt x="234" y="368"/>
                      <a:pt x="172" y="352"/>
                      <a:pt x="141" y="290"/>
                    </a:cubicBezTo>
                    <a:cubicBezTo>
                      <a:pt x="125" y="244"/>
                      <a:pt x="110" y="166"/>
                      <a:pt x="141" y="120"/>
                    </a:cubicBezTo>
                    <a:cubicBezTo>
                      <a:pt x="162" y="111"/>
                      <a:pt x="185" y="107"/>
                      <a:pt x="207" y="107"/>
                    </a:cubicBezTo>
                    <a:close/>
                    <a:moveTo>
                      <a:pt x="222" y="0"/>
                    </a:moveTo>
                    <a:cubicBezTo>
                      <a:pt x="174" y="0"/>
                      <a:pt x="124" y="14"/>
                      <a:pt x="79" y="42"/>
                    </a:cubicBezTo>
                    <a:lnTo>
                      <a:pt x="63" y="58"/>
                    </a:lnTo>
                    <a:cubicBezTo>
                      <a:pt x="1" y="151"/>
                      <a:pt x="1" y="275"/>
                      <a:pt x="63" y="368"/>
                    </a:cubicBezTo>
                    <a:cubicBezTo>
                      <a:pt x="117" y="422"/>
                      <a:pt x="182" y="464"/>
                      <a:pt x="260" y="464"/>
                    </a:cubicBezTo>
                    <a:cubicBezTo>
                      <a:pt x="271" y="464"/>
                      <a:pt x="283" y="463"/>
                      <a:pt x="296" y="461"/>
                    </a:cubicBezTo>
                    <a:lnTo>
                      <a:pt x="373" y="461"/>
                    </a:lnTo>
                    <a:cubicBezTo>
                      <a:pt x="466" y="384"/>
                      <a:pt x="513" y="228"/>
                      <a:pt x="435" y="120"/>
                    </a:cubicBezTo>
                    <a:cubicBezTo>
                      <a:pt x="386" y="41"/>
                      <a:pt x="306" y="0"/>
                      <a:pt x="2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4" name="Google Shape;9094;p30">
                <a:extLst>
                  <a:ext uri="{FF2B5EF4-FFF2-40B4-BE49-F238E27FC236}">
                    <a16:creationId xmlns:a16="http://schemas.microsoft.com/office/drawing/2014/main" id="{E78F9028-88CB-2798-0F6F-26E8809170EF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5" name="Google Shape;9095;p30">
                <a:extLst>
                  <a:ext uri="{FF2B5EF4-FFF2-40B4-BE49-F238E27FC236}">
                    <a16:creationId xmlns:a16="http://schemas.microsoft.com/office/drawing/2014/main" id="{5909BBDD-3433-D0DE-E5EB-CE6196DE23E6}"/>
                  </a:ext>
                </a:extLst>
              </p:cNvPr>
              <p:cNvSpPr/>
              <p:nvPr/>
            </p:nvSpPr>
            <p:spPr>
              <a:xfrm>
                <a:off x="1701763" y="3948150"/>
                <a:ext cx="62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81" extrusionOk="0">
                    <a:moveTo>
                      <a:pt x="120" y="0"/>
                    </a:moveTo>
                    <a:cubicBezTo>
                      <a:pt x="85" y="0"/>
                      <a:pt x="48" y="4"/>
                      <a:pt x="16" y="10"/>
                    </a:cubicBezTo>
                    <a:lnTo>
                      <a:pt x="0" y="165"/>
                    </a:lnTo>
                    <a:cubicBezTo>
                      <a:pt x="62" y="181"/>
                      <a:pt x="93" y="181"/>
                      <a:pt x="155" y="181"/>
                    </a:cubicBezTo>
                    <a:cubicBezTo>
                      <a:pt x="217" y="181"/>
                      <a:pt x="248" y="150"/>
                      <a:pt x="248" y="88"/>
                    </a:cubicBezTo>
                    <a:cubicBezTo>
                      <a:pt x="248" y="72"/>
                      <a:pt x="248" y="41"/>
                      <a:pt x="233" y="26"/>
                    </a:cubicBezTo>
                    <a:cubicBezTo>
                      <a:pt x="215" y="8"/>
                      <a:pt x="170" y="0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6" name="Google Shape;9096;p30">
                <a:extLst>
                  <a:ext uri="{FF2B5EF4-FFF2-40B4-BE49-F238E27FC236}">
                    <a16:creationId xmlns:a16="http://schemas.microsoft.com/office/drawing/2014/main" id="{8043F29F-80DA-557D-3FD4-821960EA5C77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7" name="Google Shape;9097;p30">
                <a:extLst>
                  <a:ext uri="{FF2B5EF4-FFF2-40B4-BE49-F238E27FC236}">
                    <a16:creationId xmlns:a16="http://schemas.microsoft.com/office/drawing/2014/main" id="{E4D8F076-CD0E-0E09-2E66-3C441EAC946A}"/>
                  </a:ext>
                </a:extLst>
              </p:cNvPr>
              <p:cNvSpPr/>
              <p:nvPr/>
            </p:nvSpPr>
            <p:spPr>
              <a:xfrm>
                <a:off x="169903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39" y="114"/>
                    </a:moveTo>
                    <a:cubicBezTo>
                      <a:pt x="284" y="114"/>
                      <a:pt x="324" y="122"/>
                      <a:pt x="342" y="140"/>
                    </a:cubicBezTo>
                    <a:cubicBezTo>
                      <a:pt x="357" y="155"/>
                      <a:pt x="357" y="186"/>
                      <a:pt x="357" y="202"/>
                    </a:cubicBezTo>
                    <a:cubicBezTo>
                      <a:pt x="357" y="233"/>
                      <a:pt x="326" y="279"/>
                      <a:pt x="264" y="295"/>
                    </a:cubicBezTo>
                    <a:cubicBezTo>
                      <a:pt x="218" y="295"/>
                      <a:pt x="171" y="295"/>
                      <a:pt x="109" y="279"/>
                    </a:cubicBezTo>
                    <a:lnTo>
                      <a:pt x="140" y="124"/>
                    </a:lnTo>
                    <a:cubicBezTo>
                      <a:pt x="172" y="118"/>
                      <a:pt x="207" y="114"/>
                      <a:pt x="239" y="114"/>
                    </a:cubicBezTo>
                    <a:close/>
                    <a:moveTo>
                      <a:pt x="249" y="0"/>
                    </a:moveTo>
                    <a:cubicBezTo>
                      <a:pt x="187" y="0"/>
                      <a:pt x="109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80" y="388"/>
                    </a:lnTo>
                    <a:cubicBezTo>
                      <a:pt x="388" y="372"/>
                      <a:pt x="481" y="310"/>
                      <a:pt x="481" y="202"/>
                    </a:cubicBezTo>
                    <a:cubicBezTo>
                      <a:pt x="481" y="140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8" name="Google Shape;9098;p30">
                <a:extLst>
                  <a:ext uri="{FF2B5EF4-FFF2-40B4-BE49-F238E27FC236}">
                    <a16:creationId xmlns:a16="http://schemas.microsoft.com/office/drawing/2014/main" id="{DB5074F5-EF93-1B55-1AB6-904F77D487FD}"/>
                  </a:ext>
                </a:extLst>
              </p:cNvPr>
              <p:cNvSpPr/>
              <p:nvPr/>
            </p:nvSpPr>
            <p:spPr>
              <a:xfrm>
                <a:off x="1658338" y="3752200"/>
                <a:ext cx="533150" cy="532400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1296" extrusionOk="0">
                    <a:moveTo>
                      <a:pt x="10793" y="604"/>
                    </a:moveTo>
                    <a:cubicBezTo>
                      <a:pt x="11029" y="604"/>
                      <a:pt x="11265" y="616"/>
                      <a:pt x="11446" y="652"/>
                    </a:cubicBezTo>
                    <a:cubicBezTo>
                      <a:pt x="11524" y="667"/>
                      <a:pt x="11586" y="745"/>
                      <a:pt x="11570" y="822"/>
                    </a:cubicBezTo>
                    <a:cubicBezTo>
                      <a:pt x="11570" y="900"/>
                      <a:pt x="11493" y="946"/>
                      <a:pt x="11431" y="946"/>
                    </a:cubicBezTo>
                    <a:lnTo>
                      <a:pt x="11400" y="946"/>
                    </a:lnTo>
                    <a:cubicBezTo>
                      <a:pt x="11229" y="915"/>
                      <a:pt x="11003" y="905"/>
                      <a:pt x="10778" y="905"/>
                    </a:cubicBezTo>
                    <a:cubicBezTo>
                      <a:pt x="10326" y="905"/>
                      <a:pt x="9875" y="946"/>
                      <a:pt x="9864" y="946"/>
                    </a:cubicBezTo>
                    <a:cubicBezTo>
                      <a:pt x="9787" y="946"/>
                      <a:pt x="9709" y="884"/>
                      <a:pt x="9709" y="807"/>
                    </a:cubicBezTo>
                    <a:cubicBezTo>
                      <a:pt x="9709" y="729"/>
                      <a:pt x="9771" y="652"/>
                      <a:pt x="9818" y="652"/>
                    </a:cubicBezTo>
                    <a:cubicBezTo>
                      <a:pt x="9849" y="652"/>
                      <a:pt x="10321" y="604"/>
                      <a:pt x="10793" y="604"/>
                    </a:cubicBezTo>
                    <a:close/>
                    <a:moveTo>
                      <a:pt x="7864" y="853"/>
                    </a:moveTo>
                    <a:lnTo>
                      <a:pt x="7941" y="869"/>
                    </a:lnTo>
                    <a:cubicBezTo>
                      <a:pt x="8065" y="884"/>
                      <a:pt x="8220" y="931"/>
                      <a:pt x="8251" y="1055"/>
                    </a:cubicBezTo>
                    <a:cubicBezTo>
                      <a:pt x="8267" y="1102"/>
                      <a:pt x="8251" y="1164"/>
                      <a:pt x="8236" y="1195"/>
                    </a:cubicBezTo>
                    <a:cubicBezTo>
                      <a:pt x="8189" y="1241"/>
                      <a:pt x="8143" y="1272"/>
                      <a:pt x="8081" y="1288"/>
                    </a:cubicBezTo>
                    <a:lnTo>
                      <a:pt x="8019" y="1288"/>
                    </a:lnTo>
                    <a:cubicBezTo>
                      <a:pt x="7957" y="1288"/>
                      <a:pt x="7879" y="1257"/>
                      <a:pt x="7802" y="1210"/>
                    </a:cubicBezTo>
                    <a:lnTo>
                      <a:pt x="7786" y="1195"/>
                    </a:lnTo>
                    <a:lnTo>
                      <a:pt x="7770" y="946"/>
                    </a:lnTo>
                    <a:lnTo>
                      <a:pt x="7833" y="946"/>
                    </a:lnTo>
                    <a:cubicBezTo>
                      <a:pt x="7848" y="946"/>
                      <a:pt x="7864" y="931"/>
                      <a:pt x="7864" y="900"/>
                    </a:cubicBezTo>
                    <a:lnTo>
                      <a:pt x="7864" y="853"/>
                    </a:lnTo>
                    <a:close/>
                    <a:moveTo>
                      <a:pt x="9011" y="1179"/>
                    </a:moveTo>
                    <a:cubicBezTo>
                      <a:pt x="9042" y="1195"/>
                      <a:pt x="9089" y="1210"/>
                      <a:pt x="9120" y="1257"/>
                    </a:cubicBezTo>
                    <a:cubicBezTo>
                      <a:pt x="9182" y="1350"/>
                      <a:pt x="9182" y="1489"/>
                      <a:pt x="9104" y="1582"/>
                    </a:cubicBezTo>
                    <a:cubicBezTo>
                      <a:pt x="9073" y="1644"/>
                      <a:pt x="8996" y="1675"/>
                      <a:pt x="8918" y="1675"/>
                    </a:cubicBezTo>
                    <a:cubicBezTo>
                      <a:pt x="8872" y="1675"/>
                      <a:pt x="8841" y="1675"/>
                      <a:pt x="8779" y="1644"/>
                    </a:cubicBezTo>
                    <a:cubicBezTo>
                      <a:pt x="8732" y="1582"/>
                      <a:pt x="8717" y="1489"/>
                      <a:pt x="8748" y="1396"/>
                    </a:cubicBezTo>
                    <a:cubicBezTo>
                      <a:pt x="8763" y="1288"/>
                      <a:pt x="8810" y="1241"/>
                      <a:pt x="8872" y="1195"/>
                    </a:cubicBezTo>
                    <a:cubicBezTo>
                      <a:pt x="8918" y="1179"/>
                      <a:pt x="8965" y="1179"/>
                      <a:pt x="9011" y="1179"/>
                    </a:cubicBezTo>
                    <a:close/>
                    <a:moveTo>
                      <a:pt x="5785" y="1815"/>
                    </a:moveTo>
                    <a:lnTo>
                      <a:pt x="5816" y="1831"/>
                    </a:lnTo>
                    <a:cubicBezTo>
                      <a:pt x="5847" y="1893"/>
                      <a:pt x="5832" y="1986"/>
                      <a:pt x="5770" y="2048"/>
                    </a:cubicBezTo>
                    <a:cubicBezTo>
                      <a:pt x="5739" y="2063"/>
                      <a:pt x="5692" y="2094"/>
                      <a:pt x="5661" y="2094"/>
                    </a:cubicBezTo>
                    <a:cubicBezTo>
                      <a:pt x="5630" y="2094"/>
                      <a:pt x="5599" y="2063"/>
                      <a:pt x="5584" y="2063"/>
                    </a:cubicBezTo>
                    <a:lnTo>
                      <a:pt x="5537" y="2048"/>
                    </a:lnTo>
                    <a:lnTo>
                      <a:pt x="5537" y="1862"/>
                    </a:lnTo>
                    <a:lnTo>
                      <a:pt x="5599" y="1877"/>
                    </a:lnTo>
                    <a:lnTo>
                      <a:pt x="5599" y="1815"/>
                    </a:lnTo>
                    <a:close/>
                    <a:moveTo>
                      <a:pt x="4901" y="2203"/>
                    </a:moveTo>
                    <a:cubicBezTo>
                      <a:pt x="4994" y="2203"/>
                      <a:pt x="5118" y="2265"/>
                      <a:pt x="5149" y="2342"/>
                    </a:cubicBezTo>
                    <a:cubicBezTo>
                      <a:pt x="5165" y="2373"/>
                      <a:pt x="5165" y="2451"/>
                      <a:pt x="5149" y="2513"/>
                    </a:cubicBezTo>
                    <a:cubicBezTo>
                      <a:pt x="5134" y="2575"/>
                      <a:pt x="5087" y="2606"/>
                      <a:pt x="5041" y="2621"/>
                    </a:cubicBezTo>
                    <a:lnTo>
                      <a:pt x="5010" y="2621"/>
                    </a:lnTo>
                    <a:lnTo>
                      <a:pt x="4700" y="2528"/>
                    </a:lnTo>
                    <a:lnTo>
                      <a:pt x="4731" y="2482"/>
                    </a:lnTo>
                    <a:cubicBezTo>
                      <a:pt x="4746" y="2435"/>
                      <a:pt x="4731" y="2420"/>
                      <a:pt x="4731" y="2420"/>
                    </a:cubicBezTo>
                    <a:cubicBezTo>
                      <a:pt x="4731" y="2358"/>
                      <a:pt x="4700" y="2296"/>
                      <a:pt x="4762" y="2234"/>
                    </a:cubicBezTo>
                    <a:cubicBezTo>
                      <a:pt x="4777" y="2218"/>
                      <a:pt x="4824" y="2203"/>
                      <a:pt x="4886" y="2203"/>
                    </a:cubicBezTo>
                    <a:close/>
                    <a:moveTo>
                      <a:pt x="4080" y="2967"/>
                    </a:moveTo>
                    <a:cubicBezTo>
                      <a:pt x="4122" y="2967"/>
                      <a:pt x="4166" y="2987"/>
                      <a:pt x="4203" y="3025"/>
                    </a:cubicBezTo>
                    <a:cubicBezTo>
                      <a:pt x="4265" y="3071"/>
                      <a:pt x="4234" y="3149"/>
                      <a:pt x="4188" y="3211"/>
                    </a:cubicBezTo>
                    <a:cubicBezTo>
                      <a:pt x="3800" y="3521"/>
                      <a:pt x="3211" y="4234"/>
                      <a:pt x="3211" y="4234"/>
                    </a:cubicBezTo>
                    <a:cubicBezTo>
                      <a:pt x="3180" y="4281"/>
                      <a:pt x="3133" y="4297"/>
                      <a:pt x="3102" y="4297"/>
                    </a:cubicBezTo>
                    <a:cubicBezTo>
                      <a:pt x="3056" y="4297"/>
                      <a:pt x="3025" y="4281"/>
                      <a:pt x="2994" y="4266"/>
                    </a:cubicBezTo>
                    <a:cubicBezTo>
                      <a:pt x="2947" y="4203"/>
                      <a:pt x="2916" y="4110"/>
                      <a:pt x="2994" y="4064"/>
                    </a:cubicBezTo>
                    <a:cubicBezTo>
                      <a:pt x="3025" y="4048"/>
                      <a:pt x="3598" y="3350"/>
                      <a:pt x="4002" y="2994"/>
                    </a:cubicBezTo>
                    <a:cubicBezTo>
                      <a:pt x="4026" y="2975"/>
                      <a:pt x="4053" y="2967"/>
                      <a:pt x="4080" y="2967"/>
                    </a:cubicBezTo>
                    <a:close/>
                    <a:moveTo>
                      <a:pt x="4220" y="3972"/>
                    </a:moveTo>
                    <a:cubicBezTo>
                      <a:pt x="4259" y="3972"/>
                      <a:pt x="4295" y="3985"/>
                      <a:pt x="4312" y="4002"/>
                    </a:cubicBezTo>
                    <a:cubicBezTo>
                      <a:pt x="4358" y="4079"/>
                      <a:pt x="4358" y="4157"/>
                      <a:pt x="4296" y="4219"/>
                    </a:cubicBezTo>
                    <a:cubicBezTo>
                      <a:pt x="4048" y="4452"/>
                      <a:pt x="3505" y="4994"/>
                      <a:pt x="3505" y="4994"/>
                    </a:cubicBezTo>
                    <a:cubicBezTo>
                      <a:pt x="3490" y="5010"/>
                      <a:pt x="3443" y="5041"/>
                      <a:pt x="3412" y="5041"/>
                    </a:cubicBezTo>
                    <a:cubicBezTo>
                      <a:pt x="3366" y="5041"/>
                      <a:pt x="3335" y="5010"/>
                      <a:pt x="3319" y="4994"/>
                    </a:cubicBezTo>
                    <a:cubicBezTo>
                      <a:pt x="3257" y="4932"/>
                      <a:pt x="3257" y="4839"/>
                      <a:pt x="3319" y="4777"/>
                    </a:cubicBezTo>
                    <a:cubicBezTo>
                      <a:pt x="3335" y="4762"/>
                      <a:pt x="3847" y="4234"/>
                      <a:pt x="4126" y="4002"/>
                    </a:cubicBezTo>
                    <a:cubicBezTo>
                      <a:pt x="4154" y="3981"/>
                      <a:pt x="4188" y="3972"/>
                      <a:pt x="4220" y="3972"/>
                    </a:cubicBezTo>
                    <a:close/>
                    <a:moveTo>
                      <a:pt x="2551" y="4572"/>
                    </a:moveTo>
                    <a:cubicBezTo>
                      <a:pt x="2582" y="4572"/>
                      <a:pt x="2612" y="4582"/>
                      <a:pt x="2637" y="4607"/>
                    </a:cubicBezTo>
                    <a:cubicBezTo>
                      <a:pt x="2683" y="4669"/>
                      <a:pt x="2714" y="4762"/>
                      <a:pt x="2652" y="4824"/>
                    </a:cubicBezTo>
                    <a:cubicBezTo>
                      <a:pt x="2327" y="5212"/>
                      <a:pt x="1939" y="5863"/>
                      <a:pt x="1939" y="5863"/>
                    </a:cubicBezTo>
                    <a:cubicBezTo>
                      <a:pt x="1908" y="5925"/>
                      <a:pt x="1877" y="5941"/>
                      <a:pt x="1815" y="5941"/>
                    </a:cubicBezTo>
                    <a:cubicBezTo>
                      <a:pt x="1784" y="5941"/>
                      <a:pt x="1753" y="5941"/>
                      <a:pt x="1737" y="5925"/>
                    </a:cubicBezTo>
                    <a:cubicBezTo>
                      <a:pt x="1675" y="5863"/>
                      <a:pt x="1660" y="5785"/>
                      <a:pt x="1660" y="5708"/>
                    </a:cubicBezTo>
                    <a:cubicBezTo>
                      <a:pt x="1675" y="5692"/>
                      <a:pt x="2063" y="5041"/>
                      <a:pt x="2420" y="4622"/>
                    </a:cubicBezTo>
                    <a:cubicBezTo>
                      <a:pt x="2457" y="4594"/>
                      <a:pt x="2505" y="4572"/>
                      <a:pt x="2551" y="4572"/>
                    </a:cubicBezTo>
                    <a:close/>
                    <a:moveTo>
                      <a:pt x="1472" y="6347"/>
                    </a:moveTo>
                    <a:cubicBezTo>
                      <a:pt x="1563" y="6347"/>
                      <a:pt x="1653" y="6389"/>
                      <a:pt x="1706" y="6452"/>
                    </a:cubicBezTo>
                    <a:cubicBezTo>
                      <a:pt x="1784" y="6545"/>
                      <a:pt x="1753" y="6716"/>
                      <a:pt x="1644" y="6794"/>
                    </a:cubicBezTo>
                    <a:lnTo>
                      <a:pt x="1567" y="6794"/>
                    </a:lnTo>
                    <a:cubicBezTo>
                      <a:pt x="1474" y="6794"/>
                      <a:pt x="1396" y="6763"/>
                      <a:pt x="1334" y="6685"/>
                    </a:cubicBezTo>
                    <a:cubicBezTo>
                      <a:pt x="1272" y="6592"/>
                      <a:pt x="1272" y="6468"/>
                      <a:pt x="1334" y="6390"/>
                    </a:cubicBezTo>
                    <a:lnTo>
                      <a:pt x="1350" y="6375"/>
                    </a:lnTo>
                    <a:cubicBezTo>
                      <a:pt x="1388" y="6355"/>
                      <a:pt x="1430" y="6347"/>
                      <a:pt x="1472" y="6347"/>
                    </a:cubicBezTo>
                    <a:close/>
                    <a:moveTo>
                      <a:pt x="2637" y="6716"/>
                    </a:moveTo>
                    <a:lnTo>
                      <a:pt x="2637" y="6763"/>
                    </a:lnTo>
                    <a:cubicBezTo>
                      <a:pt x="2637" y="6840"/>
                      <a:pt x="2637" y="6887"/>
                      <a:pt x="2606" y="6964"/>
                    </a:cubicBezTo>
                    <a:cubicBezTo>
                      <a:pt x="2575" y="7026"/>
                      <a:pt x="2513" y="7088"/>
                      <a:pt x="2435" y="7088"/>
                    </a:cubicBezTo>
                    <a:lnTo>
                      <a:pt x="2404" y="7088"/>
                    </a:lnTo>
                    <a:cubicBezTo>
                      <a:pt x="2296" y="7073"/>
                      <a:pt x="2265" y="6964"/>
                      <a:pt x="2280" y="6887"/>
                    </a:cubicBezTo>
                    <a:cubicBezTo>
                      <a:pt x="2296" y="6840"/>
                      <a:pt x="2327" y="6794"/>
                      <a:pt x="2373" y="6747"/>
                    </a:cubicBezTo>
                    <a:lnTo>
                      <a:pt x="2420" y="6716"/>
                    </a:lnTo>
                    <a:close/>
                    <a:moveTo>
                      <a:pt x="1877" y="7724"/>
                    </a:moveTo>
                    <a:cubicBezTo>
                      <a:pt x="1954" y="7724"/>
                      <a:pt x="2016" y="7740"/>
                      <a:pt x="2047" y="7786"/>
                    </a:cubicBezTo>
                    <a:cubicBezTo>
                      <a:pt x="2094" y="7833"/>
                      <a:pt x="2109" y="7879"/>
                      <a:pt x="2109" y="7926"/>
                    </a:cubicBezTo>
                    <a:cubicBezTo>
                      <a:pt x="2109" y="8019"/>
                      <a:pt x="2016" y="8096"/>
                      <a:pt x="1908" y="8112"/>
                    </a:cubicBezTo>
                    <a:lnTo>
                      <a:pt x="1861" y="8112"/>
                    </a:lnTo>
                    <a:cubicBezTo>
                      <a:pt x="1784" y="8112"/>
                      <a:pt x="1722" y="8096"/>
                      <a:pt x="1660" y="8081"/>
                    </a:cubicBezTo>
                    <a:lnTo>
                      <a:pt x="1629" y="8065"/>
                    </a:lnTo>
                    <a:lnTo>
                      <a:pt x="1660" y="7771"/>
                    </a:lnTo>
                    <a:lnTo>
                      <a:pt x="1706" y="7771"/>
                    </a:lnTo>
                    <a:cubicBezTo>
                      <a:pt x="1753" y="7755"/>
                      <a:pt x="1815" y="7724"/>
                      <a:pt x="1877" y="7724"/>
                    </a:cubicBezTo>
                    <a:close/>
                    <a:moveTo>
                      <a:pt x="734" y="9686"/>
                    </a:moveTo>
                    <a:cubicBezTo>
                      <a:pt x="748" y="9686"/>
                      <a:pt x="762" y="9688"/>
                      <a:pt x="776" y="9694"/>
                    </a:cubicBezTo>
                    <a:cubicBezTo>
                      <a:pt x="853" y="9709"/>
                      <a:pt x="900" y="9787"/>
                      <a:pt x="884" y="9864"/>
                    </a:cubicBezTo>
                    <a:cubicBezTo>
                      <a:pt x="884" y="9864"/>
                      <a:pt x="776" y="10593"/>
                      <a:pt x="822" y="11090"/>
                    </a:cubicBezTo>
                    <a:cubicBezTo>
                      <a:pt x="853" y="11167"/>
                      <a:pt x="791" y="11245"/>
                      <a:pt x="714" y="11245"/>
                    </a:cubicBezTo>
                    <a:cubicBezTo>
                      <a:pt x="621" y="11245"/>
                      <a:pt x="559" y="11183"/>
                      <a:pt x="543" y="11105"/>
                    </a:cubicBezTo>
                    <a:cubicBezTo>
                      <a:pt x="465" y="10578"/>
                      <a:pt x="590" y="9849"/>
                      <a:pt x="590" y="9802"/>
                    </a:cubicBezTo>
                    <a:cubicBezTo>
                      <a:pt x="615" y="9739"/>
                      <a:pt x="672" y="9686"/>
                      <a:pt x="734" y="9686"/>
                    </a:cubicBezTo>
                    <a:close/>
                    <a:moveTo>
                      <a:pt x="1861" y="10593"/>
                    </a:moveTo>
                    <a:cubicBezTo>
                      <a:pt x="1939" y="10593"/>
                      <a:pt x="1985" y="10671"/>
                      <a:pt x="1985" y="10749"/>
                    </a:cubicBezTo>
                    <a:cubicBezTo>
                      <a:pt x="1985" y="10749"/>
                      <a:pt x="1954" y="11183"/>
                      <a:pt x="2063" y="11431"/>
                    </a:cubicBezTo>
                    <a:cubicBezTo>
                      <a:pt x="2109" y="11508"/>
                      <a:pt x="2063" y="11602"/>
                      <a:pt x="1985" y="11633"/>
                    </a:cubicBezTo>
                    <a:cubicBezTo>
                      <a:pt x="1970" y="11648"/>
                      <a:pt x="1954" y="11648"/>
                      <a:pt x="1939" y="11648"/>
                    </a:cubicBezTo>
                    <a:cubicBezTo>
                      <a:pt x="1877" y="11648"/>
                      <a:pt x="1815" y="11633"/>
                      <a:pt x="1799" y="11571"/>
                    </a:cubicBezTo>
                    <a:cubicBezTo>
                      <a:pt x="1660" y="11245"/>
                      <a:pt x="1706" y="10749"/>
                      <a:pt x="1706" y="10733"/>
                    </a:cubicBezTo>
                    <a:cubicBezTo>
                      <a:pt x="1706" y="10655"/>
                      <a:pt x="1784" y="10593"/>
                      <a:pt x="1861" y="10593"/>
                    </a:cubicBezTo>
                    <a:close/>
                    <a:moveTo>
                      <a:pt x="2954" y="13166"/>
                    </a:moveTo>
                    <a:cubicBezTo>
                      <a:pt x="2990" y="13166"/>
                      <a:pt x="3027" y="13176"/>
                      <a:pt x="3056" y="13199"/>
                    </a:cubicBezTo>
                    <a:lnTo>
                      <a:pt x="3071" y="13215"/>
                    </a:lnTo>
                    <a:lnTo>
                      <a:pt x="3071" y="13230"/>
                    </a:lnTo>
                    <a:cubicBezTo>
                      <a:pt x="3102" y="13308"/>
                      <a:pt x="3118" y="13385"/>
                      <a:pt x="3071" y="13463"/>
                    </a:cubicBezTo>
                    <a:cubicBezTo>
                      <a:pt x="3056" y="13525"/>
                      <a:pt x="2978" y="13571"/>
                      <a:pt x="2916" y="13571"/>
                    </a:cubicBezTo>
                    <a:cubicBezTo>
                      <a:pt x="2900" y="13571"/>
                      <a:pt x="2869" y="13571"/>
                      <a:pt x="2838" y="13540"/>
                    </a:cubicBezTo>
                    <a:cubicBezTo>
                      <a:pt x="2792" y="13447"/>
                      <a:pt x="2761" y="13354"/>
                      <a:pt x="2807" y="13246"/>
                    </a:cubicBezTo>
                    <a:cubicBezTo>
                      <a:pt x="2827" y="13196"/>
                      <a:pt x="2890" y="13166"/>
                      <a:pt x="2954" y="13166"/>
                    </a:cubicBezTo>
                    <a:close/>
                    <a:moveTo>
                      <a:pt x="1265" y="11816"/>
                    </a:moveTo>
                    <a:cubicBezTo>
                      <a:pt x="1283" y="11816"/>
                      <a:pt x="1300" y="11817"/>
                      <a:pt x="1319" y="11819"/>
                    </a:cubicBezTo>
                    <a:cubicBezTo>
                      <a:pt x="1474" y="11865"/>
                      <a:pt x="1567" y="11989"/>
                      <a:pt x="1629" y="12113"/>
                    </a:cubicBezTo>
                    <a:cubicBezTo>
                      <a:pt x="1830" y="12517"/>
                      <a:pt x="1954" y="12920"/>
                      <a:pt x="2016" y="13370"/>
                    </a:cubicBezTo>
                    <a:cubicBezTo>
                      <a:pt x="2047" y="13664"/>
                      <a:pt x="1892" y="13959"/>
                      <a:pt x="1644" y="14052"/>
                    </a:cubicBezTo>
                    <a:cubicBezTo>
                      <a:pt x="1598" y="14068"/>
                      <a:pt x="1551" y="14068"/>
                      <a:pt x="1505" y="14068"/>
                    </a:cubicBezTo>
                    <a:cubicBezTo>
                      <a:pt x="1256" y="14068"/>
                      <a:pt x="1117" y="13804"/>
                      <a:pt x="1086" y="13695"/>
                    </a:cubicBezTo>
                    <a:cubicBezTo>
                      <a:pt x="884" y="13292"/>
                      <a:pt x="698" y="12749"/>
                      <a:pt x="822" y="12206"/>
                    </a:cubicBezTo>
                    <a:cubicBezTo>
                      <a:pt x="880" y="12004"/>
                      <a:pt x="1032" y="11816"/>
                      <a:pt x="1265" y="11816"/>
                    </a:cubicBezTo>
                    <a:close/>
                    <a:moveTo>
                      <a:pt x="1396" y="14548"/>
                    </a:moveTo>
                    <a:lnTo>
                      <a:pt x="1675" y="14595"/>
                    </a:lnTo>
                    <a:lnTo>
                      <a:pt x="1675" y="14626"/>
                    </a:lnTo>
                    <a:cubicBezTo>
                      <a:pt x="1675" y="14688"/>
                      <a:pt x="1706" y="14765"/>
                      <a:pt x="1675" y="14828"/>
                    </a:cubicBezTo>
                    <a:cubicBezTo>
                      <a:pt x="1644" y="14905"/>
                      <a:pt x="1582" y="14967"/>
                      <a:pt x="1505" y="14967"/>
                    </a:cubicBezTo>
                    <a:lnTo>
                      <a:pt x="1489" y="14967"/>
                    </a:lnTo>
                    <a:cubicBezTo>
                      <a:pt x="1396" y="14936"/>
                      <a:pt x="1350" y="14859"/>
                      <a:pt x="1334" y="14781"/>
                    </a:cubicBezTo>
                    <a:cubicBezTo>
                      <a:pt x="1334" y="14703"/>
                      <a:pt x="1350" y="14641"/>
                      <a:pt x="1365" y="14595"/>
                    </a:cubicBezTo>
                    <a:lnTo>
                      <a:pt x="1396" y="14548"/>
                    </a:lnTo>
                    <a:close/>
                    <a:moveTo>
                      <a:pt x="2652" y="14347"/>
                    </a:moveTo>
                    <a:cubicBezTo>
                      <a:pt x="2761" y="14548"/>
                      <a:pt x="2885" y="14765"/>
                      <a:pt x="2978" y="14983"/>
                    </a:cubicBezTo>
                    <a:lnTo>
                      <a:pt x="3180" y="14548"/>
                    </a:lnTo>
                    <a:cubicBezTo>
                      <a:pt x="3203" y="14491"/>
                      <a:pt x="3251" y="14459"/>
                      <a:pt x="3306" y="14459"/>
                    </a:cubicBezTo>
                    <a:cubicBezTo>
                      <a:pt x="3326" y="14459"/>
                      <a:pt x="3346" y="14463"/>
                      <a:pt x="3366" y="14471"/>
                    </a:cubicBezTo>
                    <a:cubicBezTo>
                      <a:pt x="3443" y="14517"/>
                      <a:pt x="3490" y="14595"/>
                      <a:pt x="3443" y="14672"/>
                    </a:cubicBezTo>
                    <a:lnTo>
                      <a:pt x="3226" y="15153"/>
                    </a:lnTo>
                    <a:cubicBezTo>
                      <a:pt x="3428" y="15246"/>
                      <a:pt x="3645" y="15370"/>
                      <a:pt x="3831" y="15463"/>
                    </a:cubicBezTo>
                    <a:cubicBezTo>
                      <a:pt x="3909" y="15510"/>
                      <a:pt x="3924" y="15588"/>
                      <a:pt x="3924" y="15681"/>
                    </a:cubicBezTo>
                    <a:cubicBezTo>
                      <a:pt x="3893" y="15743"/>
                      <a:pt x="3862" y="15758"/>
                      <a:pt x="3800" y="15758"/>
                    </a:cubicBezTo>
                    <a:cubicBezTo>
                      <a:pt x="3754" y="15758"/>
                      <a:pt x="3738" y="15758"/>
                      <a:pt x="3722" y="15743"/>
                    </a:cubicBezTo>
                    <a:cubicBezTo>
                      <a:pt x="3567" y="15665"/>
                      <a:pt x="3397" y="15556"/>
                      <a:pt x="3211" y="15479"/>
                    </a:cubicBezTo>
                    <a:lnTo>
                      <a:pt x="3211" y="15479"/>
                    </a:lnTo>
                    <a:cubicBezTo>
                      <a:pt x="3319" y="15712"/>
                      <a:pt x="3397" y="15944"/>
                      <a:pt x="3474" y="16177"/>
                    </a:cubicBezTo>
                    <a:lnTo>
                      <a:pt x="3195" y="16254"/>
                    </a:lnTo>
                    <a:cubicBezTo>
                      <a:pt x="3133" y="16084"/>
                      <a:pt x="3056" y="15913"/>
                      <a:pt x="3009" y="15743"/>
                    </a:cubicBezTo>
                    <a:lnTo>
                      <a:pt x="2885" y="15991"/>
                    </a:lnTo>
                    <a:cubicBezTo>
                      <a:pt x="2869" y="16022"/>
                      <a:pt x="2807" y="16068"/>
                      <a:pt x="2745" y="16068"/>
                    </a:cubicBezTo>
                    <a:cubicBezTo>
                      <a:pt x="2730" y="16068"/>
                      <a:pt x="2714" y="16053"/>
                      <a:pt x="2699" y="16053"/>
                    </a:cubicBezTo>
                    <a:cubicBezTo>
                      <a:pt x="2621" y="16006"/>
                      <a:pt x="2575" y="15929"/>
                      <a:pt x="2621" y="15851"/>
                    </a:cubicBezTo>
                    <a:lnTo>
                      <a:pt x="2838" y="15324"/>
                    </a:lnTo>
                    <a:cubicBezTo>
                      <a:pt x="2823" y="15308"/>
                      <a:pt x="2823" y="15277"/>
                      <a:pt x="2807" y="15246"/>
                    </a:cubicBezTo>
                    <a:cubicBezTo>
                      <a:pt x="2621" y="15169"/>
                      <a:pt x="2435" y="15076"/>
                      <a:pt x="2265" y="14998"/>
                    </a:cubicBezTo>
                    <a:cubicBezTo>
                      <a:pt x="2187" y="14967"/>
                      <a:pt x="2156" y="14890"/>
                      <a:pt x="2187" y="14812"/>
                    </a:cubicBezTo>
                    <a:cubicBezTo>
                      <a:pt x="2210" y="14756"/>
                      <a:pt x="2256" y="14716"/>
                      <a:pt x="2310" y="14716"/>
                    </a:cubicBezTo>
                    <a:cubicBezTo>
                      <a:pt x="2330" y="14716"/>
                      <a:pt x="2352" y="14722"/>
                      <a:pt x="2373" y="14734"/>
                    </a:cubicBezTo>
                    <a:cubicBezTo>
                      <a:pt x="2451" y="14750"/>
                      <a:pt x="2513" y="14781"/>
                      <a:pt x="2590" y="14828"/>
                    </a:cubicBezTo>
                    <a:cubicBezTo>
                      <a:pt x="2513" y="14703"/>
                      <a:pt x="2451" y="14595"/>
                      <a:pt x="2404" y="14471"/>
                    </a:cubicBezTo>
                    <a:lnTo>
                      <a:pt x="2652" y="14347"/>
                    </a:lnTo>
                    <a:close/>
                    <a:moveTo>
                      <a:pt x="4669" y="16441"/>
                    </a:moveTo>
                    <a:cubicBezTo>
                      <a:pt x="4731" y="16441"/>
                      <a:pt x="4777" y="16456"/>
                      <a:pt x="4824" y="16518"/>
                    </a:cubicBezTo>
                    <a:cubicBezTo>
                      <a:pt x="4855" y="16565"/>
                      <a:pt x="4886" y="16627"/>
                      <a:pt x="4886" y="16704"/>
                    </a:cubicBezTo>
                    <a:cubicBezTo>
                      <a:pt x="4870" y="16766"/>
                      <a:pt x="4808" y="16797"/>
                      <a:pt x="4746" y="16828"/>
                    </a:cubicBezTo>
                    <a:lnTo>
                      <a:pt x="4684" y="16828"/>
                    </a:lnTo>
                    <a:cubicBezTo>
                      <a:pt x="4653" y="16828"/>
                      <a:pt x="4607" y="16797"/>
                      <a:pt x="4576" y="16782"/>
                    </a:cubicBezTo>
                    <a:cubicBezTo>
                      <a:pt x="4529" y="16751"/>
                      <a:pt x="4498" y="16673"/>
                      <a:pt x="4513" y="16611"/>
                    </a:cubicBezTo>
                    <a:cubicBezTo>
                      <a:pt x="4513" y="16549"/>
                      <a:pt x="4544" y="16487"/>
                      <a:pt x="4607" y="16472"/>
                    </a:cubicBezTo>
                    <a:lnTo>
                      <a:pt x="4622" y="16518"/>
                    </a:lnTo>
                    <a:lnTo>
                      <a:pt x="4669" y="16487"/>
                    </a:lnTo>
                    <a:lnTo>
                      <a:pt x="4669" y="16441"/>
                    </a:lnTo>
                    <a:close/>
                    <a:moveTo>
                      <a:pt x="3019" y="16679"/>
                    </a:moveTo>
                    <a:cubicBezTo>
                      <a:pt x="3051" y="16679"/>
                      <a:pt x="3084" y="16684"/>
                      <a:pt x="3118" y="16704"/>
                    </a:cubicBezTo>
                    <a:cubicBezTo>
                      <a:pt x="3195" y="16751"/>
                      <a:pt x="3273" y="16828"/>
                      <a:pt x="3257" y="16921"/>
                    </a:cubicBezTo>
                    <a:cubicBezTo>
                      <a:pt x="3226" y="16983"/>
                      <a:pt x="3211" y="17014"/>
                      <a:pt x="3180" y="17061"/>
                    </a:cubicBezTo>
                    <a:cubicBezTo>
                      <a:pt x="3133" y="17076"/>
                      <a:pt x="3102" y="17092"/>
                      <a:pt x="3056" y="17092"/>
                    </a:cubicBezTo>
                    <a:cubicBezTo>
                      <a:pt x="3025" y="17092"/>
                      <a:pt x="3009" y="17076"/>
                      <a:pt x="2978" y="17076"/>
                    </a:cubicBezTo>
                    <a:cubicBezTo>
                      <a:pt x="2885" y="17030"/>
                      <a:pt x="2807" y="16937"/>
                      <a:pt x="2823" y="16844"/>
                    </a:cubicBezTo>
                    <a:lnTo>
                      <a:pt x="2869" y="16844"/>
                    </a:lnTo>
                    <a:cubicBezTo>
                      <a:pt x="2854" y="16782"/>
                      <a:pt x="2869" y="16751"/>
                      <a:pt x="2869" y="16720"/>
                    </a:cubicBezTo>
                    <a:lnTo>
                      <a:pt x="2869" y="16689"/>
                    </a:lnTo>
                    <a:lnTo>
                      <a:pt x="2900" y="16689"/>
                    </a:lnTo>
                    <a:cubicBezTo>
                      <a:pt x="2936" y="16689"/>
                      <a:pt x="2976" y="16679"/>
                      <a:pt x="3019" y="16679"/>
                    </a:cubicBezTo>
                    <a:close/>
                    <a:moveTo>
                      <a:pt x="6308" y="17880"/>
                    </a:moveTo>
                    <a:cubicBezTo>
                      <a:pt x="6315" y="17880"/>
                      <a:pt x="6322" y="17881"/>
                      <a:pt x="6328" y="17883"/>
                    </a:cubicBezTo>
                    <a:lnTo>
                      <a:pt x="6313" y="17945"/>
                    </a:lnTo>
                    <a:lnTo>
                      <a:pt x="6313" y="17960"/>
                    </a:lnTo>
                    <a:lnTo>
                      <a:pt x="6328" y="17914"/>
                    </a:lnTo>
                    <a:lnTo>
                      <a:pt x="6514" y="17945"/>
                    </a:lnTo>
                    <a:lnTo>
                      <a:pt x="6452" y="18240"/>
                    </a:lnTo>
                    <a:lnTo>
                      <a:pt x="6437" y="18255"/>
                    </a:lnTo>
                    <a:cubicBezTo>
                      <a:pt x="6406" y="18271"/>
                      <a:pt x="6390" y="18271"/>
                      <a:pt x="6359" y="18271"/>
                    </a:cubicBezTo>
                    <a:cubicBezTo>
                      <a:pt x="6282" y="18271"/>
                      <a:pt x="6173" y="18224"/>
                      <a:pt x="6142" y="18147"/>
                    </a:cubicBezTo>
                    <a:cubicBezTo>
                      <a:pt x="6126" y="18085"/>
                      <a:pt x="6142" y="18007"/>
                      <a:pt x="6173" y="17945"/>
                    </a:cubicBezTo>
                    <a:cubicBezTo>
                      <a:pt x="6213" y="17918"/>
                      <a:pt x="6265" y="17880"/>
                      <a:pt x="6308" y="17880"/>
                    </a:cubicBezTo>
                    <a:close/>
                    <a:moveTo>
                      <a:pt x="5060" y="17901"/>
                    </a:moveTo>
                    <a:cubicBezTo>
                      <a:pt x="5133" y="17901"/>
                      <a:pt x="5206" y="17943"/>
                      <a:pt x="5227" y="18007"/>
                    </a:cubicBezTo>
                    <a:cubicBezTo>
                      <a:pt x="5273" y="18069"/>
                      <a:pt x="5273" y="18100"/>
                      <a:pt x="5242" y="18162"/>
                    </a:cubicBezTo>
                    <a:cubicBezTo>
                      <a:pt x="5227" y="18224"/>
                      <a:pt x="5196" y="18255"/>
                      <a:pt x="5149" y="18271"/>
                    </a:cubicBezTo>
                    <a:cubicBezTo>
                      <a:pt x="5134" y="18302"/>
                      <a:pt x="5118" y="18302"/>
                      <a:pt x="5072" y="18302"/>
                    </a:cubicBezTo>
                    <a:cubicBezTo>
                      <a:pt x="4994" y="18302"/>
                      <a:pt x="4932" y="18255"/>
                      <a:pt x="4886" y="18193"/>
                    </a:cubicBezTo>
                    <a:cubicBezTo>
                      <a:pt x="4839" y="18100"/>
                      <a:pt x="4855" y="17991"/>
                      <a:pt x="4963" y="17929"/>
                    </a:cubicBezTo>
                    <a:cubicBezTo>
                      <a:pt x="4992" y="17910"/>
                      <a:pt x="5026" y="17901"/>
                      <a:pt x="5060" y="17901"/>
                    </a:cubicBezTo>
                    <a:close/>
                    <a:moveTo>
                      <a:pt x="4364" y="18346"/>
                    </a:moveTo>
                    <a:cubicBezTo>
                      <a:pt x="4426" y="18346"/>
                      <a:pt x="4490" y="18377"/>
                      <a:pt x="4529" y="18426"/>
                    </a:cubicBezTo>
                    <a:cubicBezTo>
                      <a:pt x="4576" y="18488"/>
                      <a:pt x="4576" y="18534"/>
                      <a:pt x="4544" y="18581"/>
                    </a:cubicBezTo>
                    <a:cubicBezTo>
                      <a:pt x="4529" y="18658"/>
                      <a:pt x="4451" y="18720"/>
                      <a:pt x="4358" y="18720"/>
                    </a:cubicBezTo>
                    <a:cubicBezTo>
                      <a:pt x="4312" y="18720"/>
                      <a:pt x="4281" y="18705"/>
                      <a:pt x="4265" y="18689"/>
                    </a:cubicBezTo>
                    <a:cubicBezTo>
                      <a:pt x="4219" y="18643"/>
                      <a:pt x="4188" y="18581"/>
                      <a:pt x="4188" y="18534"/>
                    </a:cubicBezTo>
                    <a:cubicBezTo>
                      <a:pt x="4188" y="18472"/>
                      <a:pt x="4219" y="18410"/>
                      <a:pt x="4265" y="18379"/>
                    </a:cubicBezTo>
                    <a:cubicBezTo>
                      <a:pt x="4294" y="18356"/>
                      <a:pt x="4329" y="18346"/>
                      <a:pt x="4364" y="18346"/>
                    </a:cubicBezTo>
                    <a:close/>
                    <a:moveTo>
                      <a:pt x="18198" y="18159"/>
                    </a:moveTo>
                    <a:cubicBezTo>
                      <a:pt x="18186" y="18170"/>
                      <a:pt x="18174" y="18182"/>
                      <a:pt x="18162" y="18193"/>
                    </a:cubicBezTo>
                    <a:cubicBezTo>
                      <a:pt x="17914" y="18441"/>
                      <a:pt x="17655" y="18679"/>
                      <a:pt x="17384" y="18904"/>
                    </a:cubicBezTo>
                    <a:lnTo>
                      <a:pt x="17384" y="18904"/>
                    </a:lnTo>
                    <a:cubicBezTo>
                      <a:pt x="17668" y="18669"/>
                      <a:pt x="17940" y="18421"/>
                      <a:pt x="18198" y="18159"/>
                    </a:cubicBezTo>
                    <a:close/>
                    <a:moveTo>
                      <a:pt x="17384" y="18904"/>
                    </a:moveTo>
                    <a:lnTo>
                      <a:pt x="17384" y="18904"/>
                    </a:lnTo>
                    <a:cubicBezTo>
                      <a:pt x="17209" y="19048"/>
                      <a:pt x="17029" y="19187"/>
                      <a:pt x="16845" y="19321"/>
                    </a:cubicBezTo>
                    <a:lnTo>
                      <a:pt x="16845" y="19321"/>
                    </a:lnTo>
                    <a:cubicBezTo>
                      <a:pt x="17030" y="19188"/>
                      <a:pt x="17209" y="19049"/>
                      <a:pt x="17384" y="18904"/>
                    </a:cubicBezTo>
                    <a:close/>
                    <a:moveTo>
                      <a:pt x="16845" y="19321"/>
                    </a:moveTo>
                    <a:cubicBezTo>
                      <a:pt x="16760" y="19382"/>
                      <a:pt x="16673" y="19442"/>
                      <a:pt x="16586" y="19500"/>
                    </a:cubicBezTo>
                    <a:lnTo>
                      <a:pt x="16586" y="19500"/>
                    </a:lnTo>
                    <a:cubicBezTo>
                      <a:pt x="16589" y="19499"/>
                      <a:pt x="16592" y="19497"/>
                      <a:pt x="16595" y="19496"/>
                    </a:cubicBezTo>
                    <a:cubicBezTo>
                      <a:pt x="16679" y="19439"/>
                      <a:pt x="16762" y="19380"/>
                      <a:pt x="16845" y="19321"/>
                    </a:cubicBezTo>
                    <a:close/>
                    <a:moveTo>
                      <a:pt x="6661" y="18818"/>
                    </a:moveTo>
                    <a:cubicBezTo>
                      <a:pt x="6689" y="18818"/>
                      <a:pt x="6718" y="18827"/>
                      <a:pt x="6747" y="18845"/>
                    </a:cubicBezTo>
                    <a:cubicBezTo>
                      <a:pt x="6747" y="18845"/>
                      <a:pt x="7414" y="19201"/>
                      <a:pt x="7786" y="19310"/>
                    </a:cubicBezTo>
                    <a:cubicBezTo>
                      <a:pt x="7864" y="19325"/>
                      <a:pt x="7926" y="19403"/>
                      <a:pt x="7910" y="19480"/>
                    </a:cubicBezTo>
                    <a:cubicBezTo>
                      <a:pt x="7879" y="19558"/>
                      <a:pt x="7833" y="19589"/>
                      <a:pt x="7770" y="19589"/>
                    </a:cubicBezTo>
                    <a:lnTo>
                      <a:pt x="7724" y="19589"/>
                    </a:lnTo>
                    <a:cubicBezTo>
                      <a:pt x="7321" y="19480"/>
                      <a:pt x="6623" y="19108"/>
                      <a:pt x="6607" y="19093"/>
                    </a:cubicBezTo>
                    <a:cubicBezTo>
                      <a:pt x="6530" y="19046"/>
                      <a:pt x="6514" y="18969"/>
                      <a:pt x="6545" y="18891"/>
                    </a:cubicBezTo>
                    <a:cubicBezTo>
                      <a:pt x="6574" y="18843"/>
                      <a:pt x="6616" y="18818"/>
                      <a:pt x="6661" y="18818"/>
                    </a:cubicBezTo>
                    <a:close/>
                    <a:moveTo>
                      <a:pt x="5167" y="18631"/>
                    </a:moveTo>
                    <a:cubicBezTo>
                      <a:pt x="5196" y="18631"/>
                      <a:pt x="5224" y="18640"/>
                      <a:pt x="5242" y="18658"/>
                    </a:cubicBezTo>
                    <a:cubicBezTo>
                      <a:pt x="5242" y="18658"/>
                      <a:pt x="5987" y="19248"/>
                      <a:pt x="6700" y="19573"/>
                    </a:cubicBezTo>
                    <a:cubicBezTo>
                      <a:pt x="6762" y="19620"/>
                      <a:pt x="6793" y="19713"/>
                      <a:pt x="6778" y="19775"/>
                    </a:cubicBezTo>
                    <a:cubicBezTo>
                      <a:pt x="6747" y="19806"/>
                      <a:pt x="6700" y="19853"/>
                      <a:pt x="6638" y="19853"/>
                    </a:cubicBezTo>
                    <a:cubicBezTo>
                      <a:pt x="6623" y="19853"/>
                      <a:pt x="6607" y="19822"/>
                      <a:pt x="6592" y="19822"/>
                    </a:cubicBezTo>
                    <a:cubicBezTo>
                      <a:pt x="5832" y="19480"/>
                      <a:pt x="5118" y="18891"/>
                      <a:pt x="5072" y="18876"/>
                    </a:cubicBezTo>
                    <a:cubicBezTo>
                      <a:pt x="5010" y="18845"/>
                      <a:pt x="4994" y="18736"/>
                      <a:pt x="5056" y="18689"/>
                    </a:cubicBezTo>
                    <a:cubicBezTo>
                      <a:pt x="5075" y="18652"/>
                      <a:pt x="5122" y="18631"/>
                      <a:pt x="5167" y="18631"/>
                    </a:cubicBezTo>
                    <a:close/>
                    <a:moveTo>
                      <a:pt x="7550" y="20273"/>
                    </a:moveTo>
                    <a:cubicBezTo>
                      <a:pt x="7607" y="20273"/>
                      <a:pt x="7665" y="20289"/>
                      <a:pt x="7708" y="20318"/>
                    </a:cubicBezTo>
                    <a:cubicBezTo>
                      <a:pt x="7802" y="20364"/>
                      <a:pt x="7864" y="20504"/>
                      <a:pt x="7848" y="20613"/>
                    </a:cubicBezTo>
                    <a:cubicBezTo>
                      <a:pt x="7848" y="20659"/>
                      <a:pt x="7833" y="20690"/>
                      <a:pt x="7786" y="20721"/>
                    </a:cubicBezTo>
                    <a:cubicBezTo>
                      <a:pt x="7770" y="20721"/>
                      <a:pt x="7755" y="20737"/>
                      <a:pt x="7724" y="20737"/>
                    </a:cubicBezTo>
                    <a:cubicBezTo>
                      <a:pt x="7693" y="20752"/>
                      <a:pt x="7646" y="20752"/>
                      <a:pt x="7615" y="20752"/>
                    </a:cubicBezTo>
                    <a:cubicBezTo>
                      <a:pt x="7522" y="20752"/>
                      <a:pt x="7445" y="20737"/>
                      <a:pt x="7383" y="20675"/>
                    </a:cubicBezTo>
                    <a:cubicBezTo>
                      <a:pt x="7321" y="20644"/>
                      <a:pt x="7305" y="20566"/>
                      <a:pt x="7305" y="20489"/>
                    </a:cubicBezTo>
                    <a:cubicBezTo>
                      <a:pt x="7305" y="20426"/>
                      <a:pt x="7352" y="20364"/>
                      <a:pt x="7383" y="20333"/>
                    </a:cubicBezTo>
                    <a:cubicBezTo>
                      <a:pt x="7424" y="20293"/>
                      <a:pt x="7486" y="20273"/>
                      <a:pt x="7550" y="20273"/>
                    </a:cubicBezTo>
                    <a:close/>
                    <a:moveTo>
                      <a:pt x="12489" y="20377"/>
                    </a:moveTo>
                    <a:cubicBezTo>
                      <a:pt x="12546" y="20377"/>
                      <a:pt x="12598" y="20417"/>
                      <a:pt x="12609" y="20473"/>
                    </a:cubicBezTo>
                    <a:cubicBezTo>
                      <a:pt x="12656" y="20551"/>
                      <a:pt x="12609" y="20628"/>
                      <a:pt x="12516" y="20659"/>
                    </a:cubicBezTo>
                    <a:cubicBezTo>
                      <a:pt x="12206" y="20783"/>
                      <a:pt x="11508" y="20799"/>
                      <a:pt x="11477" y="20799"/>
                    </a:cubicBezTo>
                    <a:cubicBezTo>
                      <a:pt x="11400" y="20799"/>
                      <a:pt x="11338" y="20737"/>
                      <a:pt x="11338" y="20659"/>
                    </a:cubicBezTo>
                    <a:cubicBezTo>
                      <a:pt x="11338" y="20582"/>
                      <a:pt x="11400" y="20504"/>
                      <a:pt x="11477" y="20504"/>
                    </a:cubicBezTo>
                    <a:cubicBezTo>
                      <a:pt x="11648" y="20504"/>
                      <a:pt x="12191" y="20473"/>
                      <a:pt x="12423" y="20395"/>
                    </a:cubicBezTo>
                    <a:cubicBezTo>
                      <a:pt x="12445" y="20383"/>
                      <a:pt x="12467" y="20377"/>
                      <a:pt x="12489" y="20377"/>
                    </a:cubicBezTo>
                    <a:close/>
                    <a:moveTo>
                      <a:pt x="10655" y="0"/>
                    </a:moveTo>
                    <a:cubicBezTo>
                      <a:pt x="4762" y="0"/>
                      <a:pt x="0" y="4762"/>
                      <a:pt x="0" y="10655"/>
                    </a:cubicBezTo>
                    <a:cubicBezTo>
                      <a:pt x="0" y="11757"/>
                      <a:pt x="171" y="12827"/>
                      <a:pt x="481" y="13835"/>
                    </a:cubicBezTo>
                    <a:cubicBezTo>
                      <a:pt x="574" y="14192"/>
                      <a:pt x="698" y="14517"/>
                      <a:pt x="822" y="14828"/>
                    </a:cubicBezTo>
                    <a:cubicBezTo>
                      <a:pt x="1101" y="15463"/>
                      <a:pt x="1427" y="16068"/>
                      <a:pt x="1768" y="16627"/>
                    </a:cubicBezTo>
                    <a:cubicBezTo>
                      <a:pt x="1954" y="16906"/>
                      <a:pt x="2172" y="17169"/>
                      <a:pt x="2373" y="17449"/>
                    </a:cubicBezTo>
                    <a:cubicBezTo>
                      <a:pt x="2606" y="17712"/>
                      <a:pt x="2838" y="17960"/>
                      <a:pt x="3071" y="18193"/>
                    </a:cubicBezTo>
                    <a:cubicBezTo>
                      <a:pt x="3676" y="18798"/>
                      <a:pt x="4358" y="19325"/>
                      <a:pt x="5087" y="19775"/>
                    </a:cubicBezTo>
                    <a:cubicBezTo>
                      <a:pt x="5258" y="19853"/>
                      <a:pt x="5382" y="19946"/>
                      <a:pt x="5537" y="20023"/>
                    </a:cubicBezTo>
                    <a:cubicBezTo>
                      <a:pt x="7057" y="20830"/>
                      <a:pt x="8779" y="21295"/>
                      <a:pt x="10624" y="21295"/>
                    </a:cubicBezTo>
                    <a:cubicBezTo>
                      <a:pt x="12454" y="21295"/>
                      <a:pt x="14191" y="20830"/>
                      <a:pt x="15696" y="20023"/>
                    </a:cubicBezTo>
                    <a:cubicBezTo>
                      <a:pt x="15851" y="19946"/>
                      <a:pt x="15991" y="19868"/>
                      <a:pt x="16146" y="19775"/>
                    </a:cubicBezTo>
                    <a:cubicBezTo>
                      <a:pt x="16296" y="19688"/>
                      <a:pt x="16442" y="19596"/>
                      <a:pt x="16586" y="19500"/>
                    </a:cubicBezTo>
                    <a:lnTo>
                      <a:pt x="16586" y="19500"/>
                    </a:lnTo>
                    <a:cubicBezTo>
                      <a:pt x="15441" y="19994"/>
                      <a:pt x="14157" y="20271"/>
                      <a:pt x="12827" y="20271"/>
                    </a:cubicBezTo>
                    <a:cubicBezTo>
                      <a:pt x="12175" y="20271"/>
                      <a:pt x="11524" y="20194"/>
                      <a:pt x="10903" y="20070"/>
                    </a:cubicBezTo>
                    <a:lnTo>
                      <a:pt x="10903" y="20101"/>
                    </a:lnTo>
                    <a:cubicBezTo>
                      <a:pt x="10903" y="20132"/>
                      <a:pt x="10903" y="20178"/>
                      <a:pt x="10888" y="20209"/>
                    </a:cubicBezTo>
                    <a:cubicBezTo>
                      <a:pt x="10826" y="20364"/>
                      <a:pt x="10640" y="20380"/>
                      <a:pt x="10500" y="20411"/>
                    </a:cubicBezTo>
                    <a:cubicBezTo>
                      <a:pt x="10407" y="20426"/>
                      <a:pt x="10283" y="20426"/>
                      <a:pt x="10190" y="20426"/>
                    </a:cubicBezTo>
                    <a:cubicBezTo>
                      <a:pt x="9849" y="20426"/>
                      <a:pt x="9585" y="20364"/>
                      <a:pt x="9383" y="20256"/>
                    </a:cubicBezTo>
                    <a:cubicBezTo>
                      <a:pt x="9321" y="20209"/>
                      <a:pt x="9182" y="20132"/>
                      <a:pt x="9166" y="20008"/>
                    </a:cubicBezTo>
                    <a:cubicBezTo>
                      <a:pt x="9166" y="19946"/>
                      <a:pt x="9182" y="19868"/>
                      <a:pt x="9228" y="19806"/>
                    </a:cubicBezTo>
                    <a:cubicBezTo>
                      <a:pt x="9275" y="19729"/>
                      <a:pt x="9399" y="19713"/>
                      <a:pt x="9492" y="19682"/>
                    </a:cubicBezTo>
                    <a:cubicBezTo>
                      <a:pt x="5832" y="18333"/>
                      <a:pt x="3211" y="14797"/>
                      <a:pt x="3211" y="10671"/>
                    </a:cubicBezTo>
                    <a:cubicBezTo>
                      <a:pt x="3211" y="8096"/>
                      <a:pt x="4234" y="5754"/>
                      <a:pt x="5894" y="4033"/>
                    </a:cubicBezTo>
                    <a:cubicBezTo>
                      <a:pt x="5832" y="3986"/>
                      <a:pt x="5785" y="3924"/>
                      <a:pt x="5754" y="3878"/>
                    </a:cubicBezTo>
                    <a:cubicBezTo>
                      <a:pt x="5739" y="3831"/>
                      <a:pt x="5708" y="3800"/>
                      <a:pt x="5708" y="3754"/>
                    </a:cubicBezTo>
                    <a:cubicBezTo>
                      <a:pt x="5692" y="3599"/>
                      <a:pt x="5785" y="3459"/>
                      <a:pt x="5987" y="3319"/>
                    </a:cubicBezTo>
                    <a:cubicBezTo>
                      <a:pt x="6270" y="3156"/>
                      <a:pt x="6610" y="2977"/>
                      <a:pt x="7008" y="2977"/>
                    </a:cubicBezTo>
                    <a:cubicBezTo>
                      <a:pt x="7024" y="2977"/>
                      <a:pt x="7041" y="2978"/>
                      <a:pt x="7057" y="2978"/>
                    </a:cubicBezTo>
                    <a:cubicBezTo>
                      <a:pt x="8655" y="1753"/>
                      <a:pt x="10655" y="1040"/>
                      <a:pt x="12827" y="1040"/>
                    </a:cubicBezTo>
                    <a:cubicBezTo>
                      <a:pt x="14160" y="1040"/>
                      <a:pt x="15432" y="1334"/>
                      <a:pt x="16595" y="1815"/>
                    </a:cubicBezTo>
                    <a:cubicBezTo>
                      <a:pt x="19418" y="3738"/>
                      <a:pt x="21279" y="6964"/>
                      <a:pt x="21279" y="10655"/>
                    </a:cubicBezTo>
                    <a:cubicBezTo>
                      <a:pt x="21279" y="13580"/>
                      <a:pt x="20101" y="16229"/>
                      <a:pt x="18198" y="18159"/>
                    </a:cubicBezTo>
                    <a:lnTo>
                      <a:pt x="18198" y="18159"/>
                    </a:lnTo>
                    <a:cubicBezTo>
                      <a:pt x="18433" y="17936"/>
                      <a:pt x="18653" y="17699"/>
                      <a:pt x="18860" y="17449"/>
                    </a:cubicBezTo>
                    <a:cubicBezTo>
                      <a:pt x="19092" y="17185"/>
                      <a:pt x="19279" y="16921"/>
                      <a:pt x="19480" y="16627"/>
                    </a:cubicBezTo>
                    <a:cubicBezTo>
                      <a:pt x="19868" y="16068"/>
                      <a:pt x="20194" y="15463"/>
                      <a:pt x="20473" y="14828"/>
                    </a:cubicBezTo>
                    <a:cubicBezTo>
                      <a:pt x="20612" y="14502"/>
                      <a:pt x="20737" y="14161"/>
                      <a:pt x="20830" y="13835"/>
                    </a:cubicBezTo>
                    <a:cubicBezTo>
                      <a:pt x="21140" y="12827"/>
                      <a:pt x="21326" y="11757"/>
                      <a:pt x="21326" y="10655"/>
                    </a:cubicBezTo>
                    <a:cubicBezTo>
                      <a:pt x="21326" y="4762"/>
                      <a:pt x="16549" y="0"/>
                      <a:pt x="1065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2" name="Google Shape;9099;p30">
              <a:extLst>
                <a:ext uri="{FF2B5EF4-FFF2-40B4-BE49-F238E27FC236}">
                  <a16:creationId xmlns:a16="http://schemas.microsoft.com/office/drawing/2014/main" id="{149DAD70-812B-8E1F-3E68-D771C0F21EEF}"/>
                </a:ext>
              </a:extLst>
            </p:cNvPr>
            <p:cNvGrpSpPr/>
            <p:nvPr/>
          </p:nvGrpSpPr>
          <p:grpSpPr>
            <a:xfrm>
              <a:off x="1985119" y="3087485"/>
              <a:ext cx="534325" cy="533575"/>
              <a:chOff x="3776163" y="3751800"/>
              <a:chExt cx="534325" cy="533575"/>
            </a:xfrm>
          </p:grpSpPr>
          <p:sp>
            <p:nvSpPr>
              <p:cNvPr id="14651" name="Google Shape;9100;p30">
                <a:extLst>
                  <a:ext uri="{FF2B5EF4-FFF2-40B4-BE49-F238E27FC236}">
                    <a16:creationId xmlns:a16="http://schemas.microsoft.com/office/drawing/2014/main" id="{92D5F878-0111-F1E6-ACAF-B61F7FA234CB}"/>
                  </a:ext>
                </a:extLst>
              </p:cNvPr>
              <p:cNvSpPr/>
              <p:nvPr/>
            </p:nvSpPr>
            <p:spPr>
              <a:xfrm>
                <a:off x="4248438" y="4167850"/>
                <a:ext cx="1552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" extrusionOk="0">
                    <a:moveTo>
                      <a:pt x="621" y="1"/>
                    </a:moveTo>
                    <a:lnTo>
                      <a:pt x="621" y="1"/>
                    </a:lnTo>
                    <a:cubicBezTo>
                      <a:pt x="419" y="295"/>
                      <a:pt x="233" y="559"/>
                      <a:pt x="0" y="823"/>
                    </a:cubicBezTo>
                    <a:cubicBezTo>
                      <a:pt x="233" y="559"/>
                      <a:pt x="450" y="295"/>
                      <a:pt x="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2" name="Google Shape;9101;p30">
                <a:extLst>
                  <a:ext uri="{FF2B5EF4-FFF2-40B4-BE49-F238E27FC236}">
                    <a16:creationId xmlns:a16="http://schemas.microsoft.com/office/drawing/2014/main" id="{43B9DC1F-06FF-F6D0-8E83-E4AE4AA899CD}"/>
                  </a:ext>
                </a:extLst>
              </p:cNvPr>
              <p:cNvSpPr/>
              <p:nvPr/>
            </p:nvSpPr>
            <p:spPr>
              <a:xfrm>
                <a:off x="4222063" y="3822000"/>
                <a:ext cx="182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14" extrusionOk="0">
                    <a:moveTo>
                      <a:pt x="1" y="0"/>
                    </a:moveTo>
                    <a:cubicBezTo>
                      <a:pt x="264" y="233"/>
                      <a:pt x="497" y="465"/>
                      <a:pt x="730" y="714"/>
                    </a:cubicBezTo>
                    <a:cubicBezTo>
                      <a:pt x="512" y="465"/>
                      <a:pt x="264" y="20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3" name="Google Shape;9102;p30">
                <a:extLst>
                  <a:ext uri="{FF2B5EF4-FFF2-40B4-BE49-F238E27FC236}">
                    <a16:creationId xmlns:a16="http://schemas.microsoft.com/office/drawing/2014/main" id="{6A6364E6-5D08-0A75-48B2-520947E749A5}"/>
                  </a:ext>
                </a:extLst>
              </p:cNvPr>
              <p:cNvSpPr/>
              <p:nvPr/>
            </p:nvSpPr>
            <p:spPr>
              <a:xfrm>
                <a:off x="3837038" y="4188800"/>
                <a:ext cx="174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6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3" y="264"/>
                      <a:pt x="466" y="527"/>
                      <a:pt x="698" y="7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4" name="Google Shape;9103;p30">
                <a:extLst>
                  <a:ext uri="{FF2B5EF4-FFF2-40B4-BE49-F238E27FC236}">
                    <a16:creationId xmlns:a16="http://schemas.microsoft.com/office/drawing/2014/main" id="{E5E02EDE-8A40-3028-DC42-E4A5E4BF27BD}"/>
                  </a:ext>
                </a:extLst>
              </p:cNvPr>
              <p:cNvSpPr/>
              <p:nvPr/>
            </p:nvSpPr>
            <p:spPr>
              <a:xfrm>
                <a:off x="3926613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83" y="1"/>
                      <a:pt x="372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8" y="577"/>
                      <a:pt x="212" y="577"/>
                    </a:cubicBezTo>
                    <a:cubicBezTo>
                      <a:pt x="240" y="577"/>
                      <a:pt x="268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5" name="Google Shape;9104;p30">
                <a:extLst>
                  <a:ext uri="{FF2B5EF4-FFF2-40B4-BE49-F238E27FC236}">
                    <a16:creationId xmlns:a16="http://schemas.microsoft.com/office/drawing/2014/main" id="{FEBE02D3-5EB7-1A38-DE2F-C83E83B92427}"/>
                  </a:ext>
                </a:extLst>
              </p:cNvPr>
              <p:cNvSpPr/>
              <p:nvPr/>
            </p:nvSpPr>
            <p:spPr>
              <a:xfrm>
                <a:off x="4185238" y="3793300"/>
                <a:ext cx="17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82" extrusionOk="0">
                    <a:moveTo>
                      <a:pt x="0" y="0"/>
                    </a:moveTo>
                    <a:cubicBezTo>
                      <a:pt x="233" y="155"/>
                      <a:pt x="465" y="311"/>
                      <a:pt x="698" y="481"/>
                    </a:cubicBezTo>
                    <a:cubicBezTo>
                      <a:pt x="465" y="311"/>
                      <a:pt x="233" y="15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6" name="Google Shape;9105;p30">
                <a:extLst>
                  <a:ext uri="{FF2B5EF4-FFF2-40B4-BE49-F238E27FC236}">
                    <a16:creationId xmlns:a16="http://schemas.microsoft.com/office/drawing/2014/main" id="{A6D3FAA6-3F0A-4E4C-D46D-EE7AD7FCFC86}"/>
                  </a:ext>
                </a:extLst>
              </p:cNvPr>
              <p:cNvSpPr/>
              <p:nvPr/>
            </p:nvSpPr>
            <p:spPr>
              <a:xfrm>
                <a:off x="4288763" y="4098050"/>
                <a:ext cx="89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994" extrusionOk="0">
                    <a:moveTo>
                      <a:pt x="357" y="1"/>
                    </a:moveTo>
                    <a:cubicBezTo>
                      <a:pt x="248" y="358"/>
                      <a:pt x="124" y="668"/>
                      <a:pt x="0" y="994"/>
                    </a:cubicBezTo>
                    <a:cubicBezTo>
                      <a:pt x="124" y="668"/>
                      <a:pt x="264" y="327"/>
                      <a:pt x="3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7" name="Google Shape;9106;p30">
                <a:extLst>
                  <a:ext uri="{FF2B5EF4-FFF2-40B4-BE49-F238E27FC236}">
                    <a16:creationId xmlns:a16="http://schemas.microsoft.com/office/drawing/2014/main" id="{BF1AA41A-9B3D-E90C-33F3-1E292336DC67}"/>
                  </a:ext>
                </a:extLst>
              </p:cNvPr>
              <p:cNvSpPr/>
              <p:nvPr/>
            </p:nvSpPr>
            <p:spPr>
              <a:xfrm>
                <a:off x="3854863" y="4207800"/>
                <a:ext cx="43075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39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97" y="512"/>
                      <a:pt x="1087" y="977"/>
                      <a:pt x="1723" y="1396"/>
                    </a:cubicBezTo>
                    <a:cubicBezTo>
                      <a:pt x="1102" y="977"/>
                      <a:pt x="528" y="5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8" name="Google Shape;9107;p30">
                <a:extLst>
                  <a:ext uri="{FF2B5EF4-FFF2-40B4-BE49-F238E27FC236}">
                    <a16:creationId xmlns:a16="http://schemas.microsoft.com/office/drawing/2014/main" id="{14E5AF43-1CBF-E391-2A14-264209FB246F}"/>
                  </a:ext>
                </a:extLst>
              </p:cNvPr>
              <p:cNvSpPr/>
              <p:nvPr/>
            </p:nvSpPr>
            <p:spPr>
              <a:xfrm>
                <a:off x="4042938" y="3752575"/>
                <a:ext cx="79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482" extrusionOk="0">
                    <a:moveTo>
                      <a:pt x="0" y="1"/>
                    </a:moveTo>
                    <a:cubicBezTo>
                      <a:pt x="1101" y="1"/>
                      <a:pt x="2171" y="171"/>
                      <a:pt x="3180" y="482"/>
                    </a:cubicBezTo>
                    <a:cubicBezTo>
                      <a:pt x="2171" y="156"/>
                      <a:pt x="110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9" name="Google Shape;9108;p30">
                <a:extLst>
                  <a:ext uri="{FF2B5EF4-FFF2-40B4-BE49-F238E27FC236}">
                    <a16:creationId xmlns:a16="http://schemas.microsoft.com/office/drawing/2014/main" id="{E9CE70CA-C9C6-4A9A-E417-F844DE80A24B}"/>
                  </a:ext>
                </a:extLst>
              </p:cNvPr>
              <p:cNvSpPr/>
              <p:nvPr/>
            </p:nvSpPr>
            <p:spPr>
              <a:xfrm>
                <a:off x="4013838" y="4251100"/>
                <a:ext cx="275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8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45"/>
                      <a:pt x="389" y="176"/>
                      <a:pt x="652" y="207"/>
                    </a:cubicBezTo>
                    <a:cubicBezTo>
                      <a:pt x="807" y="176"/>
                      <a:pt x="947" y="145"/>
                      <a:pt x="1102" y="98"/>
                    </a:cubicBezTo>
                    <a:cubicBezTo>
                      <a:pt x="1071" y="67"/>
                      <a:pt x="1025" y="52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0" name="Google Shape;9109;p30">
                <a:extLst>
                  <a:ext uri="{FF2B5EF4-FFF2-40B4-BE49-F238E27FC236}">
                    <a16:creationId xmlns:a16="http://schemas.microsoft.com/office/drawing/2014/main" id="{2A565924-2393-C305-5B7D-EF797555BBF2}"/>
                  </a:ext>
                </a:extLst>
              </p:cNvPr>
              <p:cNvSpPr/>
              <p:nvPr/>
            </p:nvSpPr>
            <p:spPr>
              <a:xfrm>
                <a:off x="4083638" y="3797950"/>
                <a:ext cx="190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73" extrusionOk="0">
                    <a:moveTo>
                      <a:pt x="1" y="1"/>
                    </a:moveTo>
                    <a:cubicBezTo>
                      <a:pt x="16" y="125"/>
                      <a:pt x="109" y="218"/>
                      <a:pt x="264" y="264"/>
                    </a:cubicBezTo>
                    <a:cubicBezTo>
                      <a:pt x="419" y="295"/>
                      <a:pt x="574" y="342"/>
                      <a:pt x="761" y="373"/>
                    </a:cubicBezTo>
                    <a:cubicBezTo>
                      <a:pt x="497" y="233"/>
                      <a:pt x="249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1" name="Google Shape;9110;p30">
                <a:extLst>
                  <a:ext uri="{FF2B5EF4-FFF2-40B4-BE49-F238E27FC236}">
                    <a16:creationId xmlns:a16="http://schemas.microsoft.com/office/drawing/2014/main" id="{3A913476-EAA4-50AA-D3D8-EE60E8263C28}"/>
                  </a:ext>
                </a:extLst>
              </p:cNvPr>
              <p:cNvSpPr/>
              <p:nvPr/>
            </p:nvSpPr>
            <p:spPr>
              <a:xfrm>
                <a:off x="3821913" y="4168250"/>
                <a:ext cx="15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3" extrusionOk="0">
                    <a:moveTo>
                      <a:pt x="621" y="822"/>
                    </a:moveTo>
                    <a:cubicBezTo>
                      <a:pt x="404" y="543"/>
                      <a:pt x="187" y="279"/>
                      <a:pt x="1" y="0"/>
                    </a:cubicBezTo>
                    <a:cubicBezTo>
                      <a:pt x="187" y="279"/>
                      <a:pt x="404" y="543"/>
                      <a:pt x="621" y="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2" name="Google Shape;9111;p30">
                <a:extLst>
                  <a:ext uri="{FF2B5EF4-FFF2-40B4-BE49-F238E27FC236}">
                    <a16:creationId xmlns:a16="http://schemas.microsoft.com/office/drawing/2014/main" id="{5D2B8C08-EFB8-5CDA-B0DE-1A691591FCB2}"/>
                  </a:ext>
                </a:extLst>
              </p:cNvPr>
              <p:cNvSpPr/>
              <p:nvPr/>
            </p:nvSpPr>
            <p:spPr>
              <a:xfrm>
                <a:off x="4169713" y="4188400"/>
                <a:ext cx="787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2591" extrusionOk="0">
                    <a:moveTo>
                      <a:pt x="3149" y="1"/>
                    </a:moveTo>
                    <a:lnTo>
                      <a:pt x="3149" y="1"/>
                    </a:lnTo>
                    <a:cubicBezTo>
                      <a:pt x="2265" y="1055"/>
                      <a:pt x="1211" y="1939"/>
                      <a:pt x="1" y="2591"/>
                    </a:cubicBezTo>
                    <a:cubicBezTo>
                      <a:pt x="1226" y="1955"/>
                      <a:pt x="2296" y="1055"/>
                      <a:pt x="3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3" name="Google Shape;9112;p30">
                <a:extLst>
                  <a:ext uri="{FF2B5EF4-FFF2-40B4-BE49-F238E27FC236}">
                    <a16:creationId xmlns:a16="http://schemas.microsoft.com/office/drawing/2014/main" id="{4398CADA-E09E-069C-279B-1237C4938897}"/>
                  </a:ext>
                </a:extLst>
              </p:cNvPr>
              <p:cNvSpPr/>
              <p:nvPr/>
            </p:nvSpPr>
            <p:spPr>
              <a:xfrm>
                <a:off x="3915738" y="4253150"/>
                <a:ext cx="127225" cy="32225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89" extrusionOk="0">
                    <a:moveTo>
                      <a:pt x="1" y="1"/>
                    </a:moveTo>
                    <a:cubicBezTo>
                      <a:pt x="1496" y="825"/>
                      <a:pt x="3187" y="1288"/>
                      <a:pt x="4999" y="1288"/>
                    </a:cubicBezTo>
                    <a:cubicBezTo>
                      <a:pt x="5029" y="1288"/>
                      <a:pt x="5058" y="1288"/>
                      <a:pt x="5088" y="1288"/>
                    </a:cubicBezTo>
                    <a:cubicBezTo>
                      <a:pt x="3242" y="1288"/>
                      <a:pt x="1521" y="82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4" name="Google Shape;9113;p30">
                <a:extLst>
                  <a:ext uri="{FF2B5EF4-FFF2-40B4-BE49-F238E27FC236}">
                    <a16:creationId xmlns:a16="http://schemas.microsoft.com/office/drawing/2014/main" id="{A7FD0D9A-DF3B-2CC2-9110-A122A6DED075}"/>
                  </a:ext>
                </a:extLst>
              </p:cNvPr>
              <p:cNvSpPr/>
              <p:nvPr/>
            </p:nvSpPr>
            <p:spPr>
              <a:xfrm>
                <a:off x="4146463" y="3773525"/>
                <a:ext cx="155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80" extrusionOk="0">
                    <a:moveTo>
                      <a:pt x="0" y="0"/>
                    </a:moveTo>
                    <a:cubicBezTo>
                      <a:pt x="217" y="93"/>
                      <a:pt x="434" y="187"/>
                      <a:pt x="621" y="280"/>
                    </a:cubicBezTo>
                    <a:cubicBezTo>
                      <a:pt x="434" y="187"/>
                      <a:pt x="217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9114;p30">
                <a:extLst>
                  <a:ext uri="{FF2B5EF4-FFF2-40B4-BE49-F238E27FC236}">
                    <a16:creationId xmlns:a16="http://schemas.microsoft.com/office/drawing/2014/main" id="{4436720E-C32E-08DA-543B-2418D49FDB70}"/>
                  </a:ext>
                </a:extLst>
              </p:cNvPr>
              <p:cNvSpPr/>
              <p:nvPr/>
            </p:nvSpPr>
            <p:spPr>
              <a:xfrm>
                <a:off x="38141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6" name="Google Shape;9115;p30">
                <a:extLst>
                  <a:ext uri="{FF2B5EF4-FFF2-40B4-BE49-F238E27FC236}">
                    <a16:creationId xmlns:a16="http://schemas.microsoft.com/office/drawing/2014/main" id="{5939D1AA-0BD9-28CC-A942-BAA53F1C1615}"/>
                  </a:ext>
                </a:extLst>
              </p:cNvPr>
              <p:cNvSpPr/>
              <p:nvPr/>
            </p:nvSpPr>
            <p:spPr>
              <a:xfrm>
                <a:off x="3801363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59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04" y="155"/>
                    </a:cubicBezTo>
                    <a:cubicBezTo>
                      <a:pt x="357" y="31"/>
                      <a:pt x="311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7" name="Google Shape;9116;p30">
                <a:extLst>
                  <a:ext uri="{FF2B5EF4-FFF2-40B4-BE49-F238E27FC236}">
                    <a16:creationId xmlns:a16="http://schemas.microsoft.com/office/drawing/2014/main" id="{822CA523-F80A-F912-C841-3E8951932F15}"/>
                  </a:ext>
                </a:extLst>
              </p:cNvPr>
              <p:cNvSpPr/>
              <p:nvPr/>
            </p:nvSpPr>
            <p:spPr>
              <a:xfrm>
                <a:off x="3777338" y="3779725"/>
                <a:ext cx="450950" cy="479650"/>
              </a:xfrm>
              <a:custGeom>
                <a:avLst/>
                <a:gdLst/>
                <a:ahLst/>
                <a:cxnLst/>
                <a:rect l="l" t="t" r="r" b="b"/>
                <a:pathLst>
                  <a:path w="18038" h="19186" extrusionOk="0">
                    <a:moveTo>
                      <a:pt x="8980" y="78"/>
                    </a:moveTo>
                    <a:cubicBezTo>
                      <a:pt x="9011" y="94"/>
                      <a:pt x="9058" y="109"/>
                      <a:pt x="9089" y="156"/>
                    </a:cubicBezTo>
                    <a:cubicBezTo>
                      <a:pt x="9151" y="249"/>
                      <a:pt x="9151" y="388"/>
                      <a:pt x="9073" y="481"/>
                    </a:cubicBezTo>
                    <a:cubicBezTo>
                      <a:pt x="9027" y="543"/>
                      <a:pt x="8949" y="574"/>
                      <a:pt x="8872" y="574"/>
                    </a:cubicBezTo>
                    <a:cubicBezTo>
                      <a:pt x="8841" y="574"/>
                      <a:pt x="8794" y="574"/>
                      <a:pt x="8747" y="543"/>
                    </a:cubicBezTo>
                    <a:cubicBezTo>
                      <a:pt x="8701" y="481"/>
                      <a:pt x="8685" y="388"/>
                      <a:pt x="8701" y="295"/>
                    </a:cubicBezTo>
                    <a:cubicBezTo>
                      <a:pt x="8716" y="187"/>
                      <a:pt x="8778" y="140"/>
                      <a:pt x="8841" y="94"/>
                    </a:cubicBezTo>
                    <a:cubicBezTo>
                      <a:pt x="8872" y="78"/>
                      <a:pt x="8934" y="78"/>
                      <a:pt x="8980" y="78"/>
                    </a:cubicBezTo>
                    <a:close/>
                    <a:moveTo>
                      <a:pt x="11198" y="559"/>
                    </a:moveTo>
                    <a:cubicBezTo>
                      <a:pt x="11245" y="559"/>
                      <a:pt x="11276" y="559"/>
                      <a:pt x="11322" y="574"/>
                    </a:cubicBezTo>
                    <a:cubicBezTo>
                      <a:pt x="11384" y="605"/>
                      <a:pt x="11415" y="652"/>
                      <a:pt x="11431" y="714"/>
                    </a:cubicBezTo>
                    <a:cubicBezTo>
                      <a:pt x="11462" y="776"/>
                      <a:pt x="11431" y="854"/>
                      <a:pt x="11400" y="885"/>
                    </a:cubicBezTo>
                    <a:cubicBezTo>
                      <a:pt x="11338" y="947"/>
                      <a:pt x="11276" y="962"/>
                      <a:pt x="11229" y="962"/>
                    </a:cubicBezTo>
                    <a:cubicBezTo>
                      <a:pt x="11167" y="962"/>
                      <a:pt x="11105" y="947"/>
                      <a:pt x="11074" y="916"/>
                    </a:cubicBezTo>
                    <a:cubicBezTo>
                      <a:pt x="10996" y="838"/>
                      <a:pt x="10965" y="683"/>
                      <a:pt x="11074" y="574"/>
                    </a:cubicBezTo>
                    <a:lnTo>
                      <a:pt x="11089" y="559"/>
                    </a:lnTo>
                    <a:close/>
                    <a:moveTo>
                      <a:pt x="5754" y="714"/>
                    </a:moveTo>
                    <a:lnTo>
                      <a:pt x="5770" y="730"/>
                    </a:lnTo>
                    <a:cubicBezTo>
                      <a:pt x="5816" y="807"/>
                      <a:pt x="5801" y="885"/>
                      <a:pt x="5739" y="947"/>
                    </a:cubicBezTo>
                    <a:cubicBezTo>
                      <a:pt x="5692" y="962"/>
                      <a:pt x="5661" y="993"/>
                      <a:pt x="5615" y="993"/>
                    </a:cubicBezTo>
                    <a:cubicBezTo>
                      <a:pt x="5599" y="993"/>
                      <a:pt x="5553" y="962"/>
                      <a:pt x="5537" y="962"/>
                    </a:cubicBezTo>
                    <a:lnTo>
                      <a:pt x="5506" y="947"/>
                    </a:lnTo>
                    <a:lnTo>
                      <a:pt x="5506" y="761"/>
                    </a:lnTo>
                    <a:lnTo>
                      <a:pt x="5553" y="776"/>
                    </a:lnTo>
                    <a:lnTo>
                      <a:pt x="5553" y="714"/>
                    </a:lnTo>
                    <a:close/>
                    <a:moveTo>
                      <a:pt x="9798" y="1009"/>
                    </a:moveTo>
                    <a:cubicBezTo>
                      <a:pt x="9857" y="1009"/>
                      <a:pt x="9925" y="1033"/>
                      <a:pt x="9957" y="1086"/>
                    </a:cubicBezTo>
                    <a:cubicBezTo>
                      <a:pt x="10004" y="1117"/>
                      <a:pt x="10004" y="1164"/>
                      <a:pt x="10004" y="1226"/>
                    </a:cubicBezTo>
                    <a:cubicBezTo>
                      <a:pt x="9988" y="1319"/>
                      <a:pt x="9911" y="1381"/>
                      <a:pt x="9802" y="1381"/>
                    </a:cubicBezTo>
                    <a:cubicBezTo>
                      <a:pt x="9756" y="1381"/>
                      <a:pt x="9709" y="1350"/>
                      <a:pt x="9678" y="1319"/>
                    </a:cubicBezTo>
                    <a:cubicBezTo>
                      <a:pt x="9632" y="1272"/>
                      <a:pt x="9632" y="1226"/>
                      <a:pt x="9632" y="1164"/>
                    </a:cubicBezTo>
                    <a:cubicBezTo>
                      <a:pt x="9647" y="1102"/>
                      <a:pt x="9678" y="1071"/>
                      <a:pt x="9725" y="1024"/>
                    </a:cubicBezTo>
                    <a:cubicBezTo>
                      <a:pt x="9744" y="1014"/>
                      <a:pt x="9770" y="1009"/>
                      <a:pt x="9798" y="1009"/>
                    </a:cubicBezTo>
                    <a:close/>
                    <a:moveTo>
                      <a:pt x="4901" y="1086"/>
                    </a:moveTo>
                    <a:cubicBezTo>
                      <a:pt x="4994" y="1086"/>
                      <a:pt x="5118" y="1148"/>
                      <a:pt x="5149" y="1226"/>
                    </a:cubicBezTo>
                    <a:cubicBezTo>
                      <a:pt x="5165" y="1257"/>
                      <a:pt x="5165" y="1334"/>
                      <a:pt x="5149" y="1396"/>
                    </a:cubicBezTo>
                    <a:cubicBezTo>
                      <a:pt x="5134" y="1458"/>
                      <a:pt x="5103" y="1489"/>
                      <a:pt x="5041" y="1505"/>
                    </a:cubicBezTo>
                    <a:lnTo>
                      <a:pt x="5025" y="1505"/>
                    </a:lnTo>
                    <a:lnTo>
                      <a:pt x="4684" y="1412"/>
                    </a:lnTo>
                    <a:lnTo>
                      <a:pt x="4730" y="1381"/>
                    </a:lnTo>
                    <a:lnTo>
                      <a:pt x="4730" y="1303"/>
                    </a:lnTo>
                    <a:cubicBezTo>
                      <a:pt x="4730" y="1241"/>
                      <a:pt x="4699" y="1179"/>
                      <a:pt x="4762" y="1117"/>
                    </a:cubicBezTo>
                    <a:cubicBezTo>
                      <a:pt x="4777" y="1102"/>
                      <a:pt x="4824" y="1086"/>
                      <a:pt x="4886" y="1086"/>
                    </a:cubicBezTo>
                    <a:close/>
                    <a:moveTo>
                      <a:pt x="14417" y="2384"/>
                    </a:moveTo>
                    <a:cubicBezTo>
                      <a:pt x="14461" y="2384"/>
                      <a:pt x="14503" y="2396"/>
                      <a:pt x="14533" y="2420"/>
                    </a:cubicBezTo>
                    <a:lnTo>
                      <a:pt x="14564" y="2436"/>
                    </a:lnTo>
                    <a:lnTo>
                      <a:pt x="14564" y="2467"/>
                    </a:lnTo>
                    <a:cubicBezTo>
                      <a:pt x="14564" y="2560"/>
                      <a:pt x="14517" y="2668"/>
                      <a:pt x="14455" y="2746"/>
                    </a:cubicBezTo>
                    <a:lnTo>
                      <a:pt x="14439" y="2777"/>
                    </a:lnTo>
                    <a:lnTo>
                      <a:pt x="14331" y="2777"/>
                    </a:lnTo>
                    <a:cubicBezTo>
                      <a:pt x="14284" y="2777"/>
                      <a:pt x="14253" y="2746"/>
                      <a:pt x="14222" y="2730"/>
                    </a:cubicBezTo>
                    <a:cubicBezTo>
                      <a:pt x="14191" y="2715"/>
                      <a:pt x="14176" y="2668"/>
                      <a:pt x="14176" y="2637"/>
                    </a:cubicBezTo>
                    <a:cubicBezTo>
                      <a:pt x="14145" y="2575"/>
                      <a:pt x="14176" y="2513"/>
                      <a:pt x="14222" y="2482"/>
                    </a:cubicBezTo>
                    <a:cubicBezTo>
                      <a:pt x="14270" y="2415"/>
                      <a:pt x="14347" y="2384"/>
                      <a:pt x="14417" y="2384"/>
                    </a:cubicBezTo>
                    <a:close/>
                    <a:moveTo>
                      <a:pt x="6952" y="1877"/>
                    </a:moveTo>
                    <a:cubicBezTo>
                      <a:pt x="7013" y="1877"/>
                      <a:pt x="7074" y="1882"/>
                      <a:pt x="7134" y="1893"/>
                    </a:cubicBezTo>
                    <a:cubicBezTo>
                      <a:pt x="7336" y="1939"/>
                      <a:pt x="7538" y="2063"/>
                      <a:pt x="7522" y="2280"/>
                    </a:cubicBezTo>
                    <a:cubicBezTo>
                      <a:pt x="7522" y="2451"/>
                      <a:pt x="7367" y="2560"/>
                      <a:pt x="7305" y="2591"/>
                    </a:cubicBezTo>
                    <a:cubicBezTo>
                      <a:pt x="7010" y="2792"/>
                      <a:pt x="6685" y="2947"/>
                      <a:pt x="6328" y="3025"/>
                    </a:cubicBezTo>
                    <a:cubicBezTo>
                      <a:pt x="6297" y="3040"/>
                      <a:pt x="6235" y="3040"/>
                      <a:pt x="6204" y="3040"/>
                    </a:cubicBezTo>
                    <a:cubicBezTo>
                      <a:pt x="6002" y="3040"/>
                      <a:pt x="5832" y="2947"/>
                      <a:pt x="5739" y="2777"/>
                    </a:cubicBezTo>
                    <a:cubicBezTo>
                      <a:pt x="5723" y="2730"/>
                      <a:pt x="5692" y="2699"/>
                      <a:pt x="5692" y="2653"/>
                    </a:cubicBezTo>
                    <a:cubicBezTo>
                      <a:pt x="5677" y="2498"/>
                      <a:pt x="5754" y="2358"/>
                      <a:pt x="5925" y="2234"/>
                    </a:cubicBezTo>
                    <a:cubicBezTo>
                      <a:pt x="6193" y="2073"/>
                      <a:pt x="6565" y="1877"/>
                      <a:pt x="6952" y="1877"/>
                    </a:cubicBezTo>
                    <a:close/>
                    <a:moveTo>
                      <a:pt x="4049" y="1866"/>
                    </a:moveTo>
                    <a:cubicBezTo>
                      <a:pt x="4091" y="1866"/>
                      <a:pt x="4135" y="1886"/>
                      <a:pt x="4172" y="1924"/>
                    </a:cubicBezTo>
                    <a:cubicBezTo>
                      <a:pt x="4219" y="1970"/>
                      <a:pt x="4203" y="2048"/>
                      <a:pt x="4141" y="2110"/>
                    </a:cubicBezTo>
                    <a:cubicBezTo>
                      <a:pt x="3753" y="2420"/>
                      <a:pt x="3180" y="3133"/>
                      <a:pt x="3180" y="3133"/>
                    </a:cubicBezTo>
                    <a:cubicBezTo>
                      <a:pt x="3133" y="3180"/>
                      <a:pt x="3102" y="3196"/>
                      <a:pt x="3055" y="3196"/>
                    </a:cubicBezTo>
                    <a:cubicBezTo>
                      <a:pt x="3024" y="3196"/>
                      <a:pt x="2978" y="3180"/>
                      <a:pt x="2962" y="3165"/>
                    </a:cubicBezTo>
                    <a:cubicBezTo>
                      <a:pt x="2900" y="3102"/>
                      <a:pt x="2900" y="3009"/>
                      <a:pt x="2962" y="2963"/>
                    </a:cubicBezTo>
                    <a:cubicBezTo>
                      <a:pt x="2978" y="2947"/>
                      <a:pt x="3567" y="2249"/>
                      <a:pt x="3971" y="1893"/>
                    </a:cubicBezTo>
                    <a:cubicBezTo>
                      <a:pt x="3995" y="1874"/>
                      <a:pt x="4022" y="1866"/>
                      <a:pt x="4049" y="1866"/>
                    </a:cubicBezTo>
                    <a:close/>
                    <a:moveTo>
                      <a:pt x="12951" y="2932"/>
                    </a:moveTo>
                    <a:lnTo>
                      <a:pt x="12966" y="2947"/>
                    </a:lnTo>
                    <a:cubicBezTo>
                      <a:pt x="13013" y="3009"/>
                      <a:pt x="13028" y="3087"/>
                      <a:pt x="12982" y="3165"/>
                    </a:cubicBezTo>
                    <a:cubicBezTo>
                      <a:pt x="12951" y="3211"/>
                      <a:pt x="12889" y="3258"/>
                      <a:pt x="12826" y="3273"/>
                    </a:cubicBezTo>
                    <a:lnTo>
                      <a:pt x="12811" y="3273"/>
                    </a:lnTo>
                    <a:cubicBezTo>
                      <a:pt x="12733" y="3273"/>
                      <a:pt x="12671" y="3242"/>
                      <a:pt x="12640" y="3165"/>
                    </a:cubicBezTo>
                    <a:cubicBezTo>
                      <a:pt x="12594" y="3102"/>
                      <a:pt x="12625" y="3025"/>
                      <a:pt x="12656" y="3009"/>
                    </a:cubicBezTo>
                    <a:cubicBezTo>
                      <a:pt x="12687" y="2947"/>
                      <a:pt x="12749" y="2932"/>
                      <a:pt x="12826" y="2932"/>
                    </a:cubicBezTo>
                    <a:close/>
                    <a:moveTo>
                      <a:pt x="8931" y="2883"/>
                    </a:moveTo>
                    <a:cubicBezTo>
                      <a:pt x="9008" y="2883"/>
                      <a:pt x="9059" y="2940"/>
                      <a:pt x="9073" y="3009"/>
                    </a:cubicBezTo>
                    <a:cubicBezTo>
                      <a:pt x="9089" y="3071"/>
                      <a:pt x="9027" y="3149"/>
                      <a:pt x="8949" y="3180"/>
                    </a:cubicBezTo>
                    <a:cubicBezTo>
                      <a:pt x="8716" y="3211"/>
                      <a:pt x="8298" y="3413"/>
                      <a:pt x="8158" y="3490"/>
                    </a:cubicBezTo>
                    <a:cubicBezTo>
                      <a:pt x="8143" y="3506"/>
                      <a:pt x="8127" y="3506"/>
                      <a:pt x="8096" y="3506"/>
                    </a:cubicBezTo>
                    <a:cubicBezTo>
                      <a:pt x="8050" y="3506"/>
                      <a:pt x="7988" y="3490"/>
                      <a:pt x="7972" y="3428"/>
                    </a:cubicBezTo>
                    <a:cubicBezTo>
                      <a:pt x="7925" y="3351"/>
                      <a:pt x="7972" y="3273"/>
                      <a:pt x="8019" y="3211"/>
                    </a:cubicBezTo>
                    <a:cubicBezTo>
                      <a:pt x="8050" y="3211"/>
                      <a:pt x="8561" y="2947"/>
                      <a:pt x="8903" y="2885"/>
                    </a:cubicBezTo>
                    <a:cubicBezTo>
                      <a:pt x="8912" y="2884"/>
                      <a:pt x="8922" y="2883"/>
                      <a:pt x="8931" y="2883"/>
                    </a:cubicBezTo>
                    <a:close/>
                    <a:moveTo>
                      <a:pt x="9461" y="3366"/>
                    </a:moveTo>
                    <a:cubicBezTo>
                      <a:pt x="9538" y="3366"/>
                      <a:pt x="9616" y="3428"/>
                      <a:pt x="9632" y="3506"/>
                    </a:cubicBezTo>
                    <a:cubicBezTo>
                      <a:pt x="9647" y="3599"/>
                      <a:pt x="9601" y="3661"/>
                      <a:pt x="9523" y="3676"/>
                    </a:cubicBezTo>
                    <a:cubicBezTo>
                      <a:pt x="9337" y="3723"/>
                      <a:pt x="9166" y="3754"/>
                      <a:pt x="9011" y="3816"/>
                    </a:cubicBezTo>
                    <a:lnTo>
                      <a:pt x="8949" y="3816"/>
                    </a:lnTo>
                    <a:cubicBezTo>
                      <a:pt x="8903" y="3816"/>
                      <a:pt x="8841" y="3785"/>
                      <a:pt x="8825" y="3723"/>
                    </a:cubicBezTo>
                    <a:cubicBezTo>
                      <a:pt x="8778" y="3645"/>
                      <a:pt x="8825" y="3552"/>
                      <a:pt x="8903" y="3521"/>
                    </a:cubicBezTo>
                    <a:cubicBezTo>
                      <a:pt x="9073" y="3444"/>
                      <a:pt x="9259" y="3413"/>
                      <a:pt x="9461" y="3366"/>
                    </a:cubicBezTo>
                    <a:close/>
                    <a:moveTo>
                      <a:pt x="4183" y="2871"/>
                    </a:moveTo>
                    <a:cubicBezTo>
                      <a:pt x="4223" y="2871"/>
                      <a:pt x="4264" y="2884"/>
                      <a:pt x="4281" y="2901"/>
                    </a:cubicBezTo>
                    <a:cubicBezTo>
                      <a:pt x="4327" y="2978"/>
                      <a:pt x="4327" y="3056"/>
                      <a:pt x="4265" y="3118"/>
                    </a:cubicBezTo>
                    <a:cubicBezTo>
                      <a:pt x="4017" y="3351"/>
                      <a:pt x="3474" y="3893"/>
                      <a:pt x="3474" y="3893"/>
                    </a:cubicBezTo>
                    <a:cubicBezTo>
                      <a:pt x="3443" y="3909"/>
                      <a:pt x="3412" y="3940"/>
                      <a:pt x="3366" y="3940"/>
                    </a:cubicBezTo>
                    <a:cubicBezTo>
                      <a:pt x="3335" y="3940"/>
                      <a:pt x="3288" y="3909"/>
                      <a:pt x="3273" y="3893"/>
                    </a:cubicBezTo>
                    <a:cubicBezTo>
                      <a:pt x="3211" y="3831"/>
                      <a:pt x="3211" y="3738"/>
                      <a:pt x="3273" y="3676"/>
                    </a:cubicBezTo>
                    <a:cubicBezTo>
                      <a:pt x="3288" y="3661"/>
                      <a:pt x="3815" y="3133"/>
                      <a:pt x="4095" y="2901"/>
                    </a:cubicBezTo>
                    <a:cubicBezTo>
                      <a:pt x="4116" y="2880"/>
                      <a:pt x="4149" y="2871"/>
                      <a:pt x="4183" y="2871"/>
                    </a:cubicBezTo>
                    <a:close/>
                    <a:moveTo>
                      <a:pt x="14843" y="2963"/>
                    </a:moveTo>
                    <a:cubicBezTo>
                      <a:pt x="14920" y="2963"/>
                      <a:pt x="14998" y="3025"/>
                      <a:pt x="14998" y="3102"/>
                    </a:cubicBezTo>
                    <a:lnTo>
                      <a:pt x="15060" y="3661"/>
                    </a:lnTo>
                    <a:cubicBezTo>
                      <a:pt x="15075" y="3676"/>
                      <a:pt x="15122" y="3707"/>
                      <a:pt x="15137" y="3723"/>
                    </a:cubicBezTo>
                    <a:cubicBezTo>
                      <a:pt x="15355" y="3707"/>
                      <a:pt x="15541" y="3676"/>
                      <a:pt x="15742" y="3661"/>
                    </a:cubicBezTo>
                    <a:cubicBezTo>
                      <a:pt x="15820" y="3661"/>
                      <a:pt x="15897" y="3723"/>
                      <a:pt x="15897" y="3800"/>
                    </a:cubicBezTo>
                    <a:cubicBezTo>
                      <a:pt x="15897" y="3878"/>
                      <a:pt x="15835" y="3955"/>
                      <a:pt x="15758" y="3955"/>
                    </a:cubicBezTo>
                    <a:cubicBezTo>
                      <a:pt x="15680" y="3955"/>
                      <a:pt x="15603" y="3971"/>
                      <a:pt x="15525" y="3971"/>
                    </a:cubicBezTo>
                    <a:cubicBezTo>
                      <a:pt x="15618" y="4049"/>
                      <a:pt x="15742" y="4126"/>
                      <a:pt x="15851" y="4188"/>
                    </a:cubicBezTo>
                    <a:cubicBezTo>
                      <a:pt x="15928" y="4219"/>
                      <a:pt x="15959" y="4297"/>
                      <a:pt x="15913" y="4374"/>
                    </a:cubicBezTo>
                    <a:cubicBezTo>
                      <a:pt x="15897" y="4436"/>
                      <a:pt x="15851" y="4452"/>
                      <a:pt x="15804" y="4452"/>
                    </a:cubicBezTo>
                    <a:cubicBezTo>
                      <a:pt x="15758" y="4452"/>
                      <a:pt x="15742" y="4452"/>
                      <a:pt x="15727" y="4436"/>
                    </a:cubicBezTo>
                    <a:cubicBezTo>
                      <a:pt x="15510" y="4328"/>
                      <a:pt x="15308" y="4188"/>
                      <a:pt x="15122" y="4049"/>
                    </a:cubicBezTo>
                    <a:lnTo>
                      <a:pt x="15122" y="4049"/>
                    </a:lnTo>
                    <a:lnTo>
                      <a:pt x="15184" y="4514"/>
                    </a:lnTo>
                    <a:cubicBezTo>
                      <a:pt x="15184" y="4591"/>
                      <a:pt x="15122" y="4669"/>
                      <a:pt x="15044" y="4669"/>
                    </a:cubicBezTo>
                    <a:lnTo>
                      <a:pt x="15029" y="4669"/>
                    </a:lnTo>
                    <a:cubicBezTo>
                      <a:pt x="14967" y="4669"/>
                      <a:pt x="14889" y="4607"/>
                      <a:pt x="14889" y="4529"/>
                    </a:cubicBezTo>
                    <a:lnTo>
                      <a:pt x="14827" y="4018"/>
                    </a:lnTo>
                    <a:cubicBezTo>
                      <a:pt x="14595" y="4033"/>
                      <a:pt x="14377" y="4049"/>
                      <a:pt x="14145" y="4049"/>
                    </a:cubicBezTo>
                    <a:cubicBezTo>
                      <a:pt x="14067" y="4049"/>
                      <a:pt x="14021" y="3987"/>
                      <a:pt x="14021" y="3909"/>
                    </a:cubicBezTo>
                    <a:cubicBezTo>
                      <a:pt x="14021" y="3831"/>
                      <a:pt x="14067" y="3785"/>
                      <a:pt x="14129" y="3754"/>
                    </a:cubicBezTo>
                    <a:cubicBezTo>
                      <a:pt x="14300" y="3738"/>
                      <a:pt x="14502" y="3738"/>
                      <a:pt x="14688" y="3723"/>
                    </a:cubicBezTo>
                    <a:cubicBezTo>
                      <a:pt x="14471" y="3568"/>
                      <a:pt x="14284" y="3413"/>
                      <a:pt x="14114" y="3242"/>
                    </a:cubicBezTo>
                    <a:cubicBezTo>
                      <a:pt x="14052" y="3180"/>
                      <a:pt x="14052" y="3087"/>
                      <a:pt x="14114" y="3025"/>
                    </a:cubicBezTo>
                    <a:cubicBezTo>
                      <a:pt x="14137" y="2994"/>
                      <a:pt x="14176" y="2978"/>
                      <a:pt x="14215" y="2978"/>
                    </a:cubicBezTo>
                    <a:cubicBezTo>
                      <a:pt x="14253" y="2978"/>
                      <a:pt x="14292" y="2994"/>
                      <a:pt x="14315" y="3025"/>
                    </a:cubicBezTo>
                    <a:cubicBezTo>
                      <a:pt x="14455" y="3165"/>
                      <a:pt x="14595" y="3273"/>
                      <a:pt x="14750" y="3397"/>
                    </a:cubicBezTo>
                    <a:lnTo>
                      <a:pt x="14703" y="3118"/>
                    </a:lnTo>
                    <a:cubicBezTo>
                      <a:pt x="14703" y="3040"/>
                      <a:pt x="14765" y="2963"/>
                      <a:pt x="14843" y="2963"/>
                    </a:cubicBezTo>
                    <a:close/>
                    <a:moveTo>
                      <a:pt x="2531" y="3471"/>
                    </a:moveTo>
                    <a:cubicBezTo>
                      <a:pt x="2564" y="3471"/>
                      <a:pt x="2596" y="3481"/>
                      <a:pt x="2621" y="3506"/>
                    </a:cubicBezTo>
                    <a:cubicBezTo>
                      <a:pt x="2668" y="3568"/>
                      <a:pt x="2699" y="3661"/>
                      <a:pt x="2637" y="3723"/>
                    </a:cubicBezTo>
                    <a:cubicBezTo>
                      <a:pt x="2311" y="4111"/>
                      <a:pt x="1923" y="4762"/>
                      <a:pt x="1923" y="4762"/>
                    </a:cubicBezTo>
                    <a:cubicBezTo>
                      <a:pt x="1892" y="4824"/>
                      <a:pt x="1861" y="4840"/>
                      <a:pt x="1799" y="4840"/>
                    </a:cubicBezTo>
                    <a:cubicBezTo>
                      <a:pt x="1768" y="4840"/>
                      <a:pt x="1737" y="4840"/>
                      <a:pt x="1722" y="4824"/>
                    </a:cubicBezTo>
                    <a:cubicBezTo>
                      <a:pt x="1644" y="4762"/>
                      <a:pt x="1629" y="4684"/>
                      <a:pt x="1644" y="4607"/>
                    </a:cubicBezTo>
                    <a:cubicBezTo>
                      <a:pt x="1660" y="4591"/>
                      <a:pt x="2047" y="3940"/>
                      <a:pt x="2404" y="3521"/>
                    </a:cubicBezTo>
                    <a:cubicBezTo>
                      <a:pt x="2432" y="3493"/>
                      <a:pt x="2482" y="3471"/>
                      <a:pt x="2531" y="3471"/>
                    </a:cubicBezTo>
                    <a:close/>
                    <a:moveTo>
                      <a:pt x="5128" y="4722"/>
                    </a:moveTo>
                    <a:cubicBezTo>
                      <a:pt x="5163" y="4722"/>
                      <a:pt x="5196" y="4729"/>
                      <a:pt x="5227" y="4746"/>
                    </a:cubicBezTo>
                    <a:cubicBezTo>
                      <a:pt x="5289" y="4793"/>
                      <a:pt x="5335" y="4840"/>
                      <a:pt x="5351" y="4886"/>
                    </a:cubicBezTo>
                    <a:cubicBezTo>
                      <a:pt x="5366" y="4948"/>
                      <a:pt x="5351" y="5026"/>
                      <a:pt x="5304" y="5072"/>
                    </a:cubicBezTo>
                    <a:cubicBezTo>
                      <a:pt x="5258" y="5134"/>
                      <a:pt x="5180" y="5181"/>
                      <a:pt x="5103" y="5181"/>
                    </a:cubicBezTo>
                    <a:cubicBezTo>
                      <a:pt x="5041" y="5181"/>
                      <a:pt x="4979" y="5150"/>
                      <a:pt x="4948" y="5134"/>
                    </a:cubicBezTo>
                    <a:cubicBezTo>
                      <a:pt x="4886" y="5103"/>
                      <a:pt x="4839" y="5026"/>
                      <a:pt x="4839" y="4964"/>
                    </a:cubicBezTo>
                    <a:cubicBezTo>
                      <a:pt x="4839" y="4917"/>
                      <a:pt x="4839" y="4886"/>
                      <a:pt x="4886" y="4840"/>
                    </a:cubicBezTo>
                    <a:cubicBezTo>
                      <a:pt x="4941" y="4772"/>
                      <a:pt x="5038" y="4722"/>
                      <a:pt x="5128" y="4722"/>
                    </a:cubicBezTo>
                    <a:close/>
                    <a:moveTo>
                      <a:pt x="12024" y="5045"/>
                    </a:moveTo>
                    <a:cubicBezTo>
                      <a:pt x="12063" y="5045"/>
                      <a:pt x="12098" y="5054"/>
                      <a:pt x="12129" y="5072"/>
                    </a:cubicBezTo>
                    <a:lnTo>
                      <a:pt x="12144" y="5072"/>
                    </a:lnTo>
                    <a:lnTo>
                      <a:pt x="12144" y="5103"/>
                    </a:lnTo>
                    <a:cubicBezTo>
                      <a:pt x="12191" y="5181"/>
                      <a:pt x="12191" y="5258"/>
                      <a:pt x="12144" y="5336"/>
                    </a:cubicBezTo>
                    <a:cubicBezTo>
                      <a:pt x="12113" y="5413"/>
                      <a:pt x="12051" y="5444"/>
                      <a:pt x="11973" y="5444"/>
                    </a:cubicBezTo>
                    <a:cubicBezTo>
                      <a:pt x="11896" y="5444"/>
                      <a:pt x="11818" y="5382"/>
                      <a:pt x="11803" y="5305"/>
                    </a:cubicBezTo>
                    <a:cubicBezTo>
                      <a:pt x="11787" y="5227"/>
                      <a:pt x="11803" y="5150"/>
                      <a:pt x="11834" y="5103"/>
                    </a:cubicBezTo>
                    <a:cubicBezTo>
                      <a:pt x="11900" y="5066"/>
                      <a:pt x="11965" y="5045"/>
                      <a:pt x="12024" y="5045"/>
                    </a:cubicBezTo>
                    <a:close/>
                    <a:moveTo>
                      <a:pt x="1457" y="5246"/>
                    </a:moveTo>
                    <a:cubicBezTo>
                      <a:pt x="1548" y="5246"/>
                      <a:pt x="1637" y="5288"/>
                      <a:pt x="1691" y="5351"/>
                    </a:cubicBezTo>
                    <a:cubicBezTo>
                      <a:pt x="1768" y="5444"/>
                      <a:pt x="1737" y="5615"/>
                      <a:pt x="1629" y="5693"/>
                    </a:cubicBezTo>
                    <a:lnTo>
                      <a:pt x="1551" y="5693"/>
                    </a:lnTo>
                    <a:cubicBezTo>
                      <a:pt x="1458" y="5693"/>
                      <a:pt x="1380" y="5662"/>
                      <a:pt x="1318" y="5584"/>
                    </a:cubicBezTo>
                    <a:cubicBezTo>
                      <a:pt x="1256" y="5491"/>
                      <a:pt x="1256" y="5367"/>
                      <a:pt x="1318" y="5289"/>
                    </a:cubicBezTo>
                    <a:lnTo>
                      <a:pt x="1334" y="5274"/>
                    </a:lnTo>
                    <a:cubicBezTo>
                      <a:pt x="1373" y="5254"/>
                      <a:pt x="1415" y="5246"/>
                      <a:pt x="1457" y="5246"/>
                    </a:cubicBezTo>
                    <a:close/>
                    <a:moveTo>
                      <a:pt x="14688" y="5398"/>
                    </a:moveTo>
                    <a:cubicBezTo>
                      <a:pt x="14796" y="5398"/>
                      <a:pt x="14889" y="5444"/>
                      <a:pt x="14951" y="5522"/>
                    </a:cubicBezTo>
                    <a:cubicBezTo>
                      <a:pt x="14998" y="5600"/>
                      <a:pt x="15029" y="5739"/>
                      <a:pt x="14951" y="5832"/>
                    </a:cubicBezTo>
                    <a:lnTo>
                      <a:pt x="14936" y="5848"/>
                    </a:lnTo>
                    <a:lnTo>
                      <a:pt x="14920" y="5848"/>
                    </a:lnTo>
                    <a:cubicBezTo>
                      <a:pt x="14765" y="5832"/>
                      <a:pt x="14626" y="5724"/>
                      <a:pt x="14548" y="5584"/>
                    </a:cubicBezTo>
                    <a:cubicBezTo>
                      <a:pt x="14533" y="5553"/>
                      <a:pt x="14517" y="5537"/>
                      <a:pt x="14517" y="5506"/>
                    </a:cubicBezTo>
                    <a:cubicBezTo>
                      <a:pt x="14517" y="5460"/>
                      <a:pt x="14533" y="5429"/>
                      <a:pt x="14579" y="5429"/>
                    </a:cubicBezTo>
                    <a:cubicBezTo>
                      <a:pt x="14595" y="5398"/>
                      <a:pt x="14657" y="5398"/>
                      <a:pt x="14688" y="5398"/>
                    </a:cubicBezTo>
                    <a:close/>
                    <a:moveTo>
                      <a:pt x="13599" y="5532"/>
                    </a:moveTo>
                    <a:cubicBezTo>
                      <a:pt x="13676" y="5532"/>
                      <a:pt x="13744" y="5552"/>
                      <a:pt x="13804" y="5600"/>
                    </a:cubicBezTo>
                    <a:cubicBezTo>
                      <a:pt x="13897" y="5662"/>
                      <a:pt x="13912" y="5770"/>
                      <a:pt x="13881" y="5863"/>
                    </a:cubicBezTo>
                    <a:lnTo>
                      <a:pt x="13866" y="5910"/>
                    </a:lnTo>
                    <a:lnTo>
                      <a:pt x="13819" y="5910"/>
                    </a:lnTo>
                    <a:cubicBezTo>
                      <a:pt x="13742" y="5910"/>
                      <a:pt x="13649" y="5894"/>
                      <a:pt x="13586" y="5832"/>
                    </a:cubicBezTo>
                    <a:cubicBezTo>
                      <a:pt x="13509" y="5770"/>
                      <a:pt x="13447" y="5677"/>
                      <a:pt x="13493" y="5584"/>
                    </a:cubicBezTo>
                    <a:lnTo>
                      <a:pt x="13493" y="5537"/>
                    </a:lnTo>
                    <a:lnTo>
                      <a:pt x="13524" y="5537"/>
                    </a:lnTo>
                    <a:cubicBezTo>
                      <a:pt x="13550" y="5534"/>
                      <a:pt x="13575" y="5532"/>
                      <a:pt x="13599" y="5532"/>
                    </a:cubicBezTo>
                    <a:close/>
                    <a:moveTo>
                      <a:pt x="2621" y="5615"/>
                    </a:moveTo>
                    <a:lnTo>
                      <a:pt x="2621" y="5662"/>
                    </a:lnTo>
                    <a:cubicBezTo>
                      <a:pt x="2621" y="5739"/>
                      <a:pt x="2621" y="5786"/>
                      <a:pt x="2590" y="5863"/>
                    </a:cubicBezTo>
                    <a:cubicBezTo>
                      <a:pt x="2559" y="5925"/>
                      <a:pt x="2497" y="5987"/>
                      <a:pt x="2420" y="5987"/>
                    </a:cubicBezTo>
                    <a:lnTo>
                      <a:pt x="2389" y="5987"/>
                    </a:lnTo>
                    <a:cubicBezTo>
                      <a:pt x="2280" y="5972"/>
                      <a:pt x="2249" y="5863"/>
                      <a:pt x="2264" y="5786"/>
                    </a:cubicBezTo>
                    <a:cubicBezTo>
                      <a:pt x="2280" y="5739"/>
                      <a:pt x="2311" y="5693"/>
                      <a:pt x="2358" y="5646"/>
                    </a:cubicBezTo>
                    <a:lnTo>
                      <a:pt x="2404" y="5615"/>
                    </a:lnTo>
                    <a:close/>
                    <a:moveTo>
                      <a:pt x="7135" y="5674"/>
                    </a:moveTo>
                    <a:cubicBezTo>
                      <a:pt x="7197" y="5674"/>
                      <a:pt x="7258" y="5690"/>
                      <a:pt x="7305" y="5724"/>
                    </a:cubicBezTo>
                    <a:lnTo>
                      <a:pt x="7321" y="5739"/>
                    </a:lnTo>
                    <a:lnTo>
                      <a:pt x="7321" y="5755"/>
                    </a:lnTo>
                    <a:cubicBezTo>
                      <a:pt x="7352" y="5879"/>
                      <a:pt x="7305" y="5987"/>
                      <a:pt x="7197" y="6065"/>
                    </a:cubicBezTo>
                    <a:cubicBezTo>
                      <a:pt x="7088" y="6127"/>
                      <a:pt x="6979" y="6142"/>
                      <a:pt x="6886" y="6158"/>
                    </a:cubicBezTo>
                    <a:lnTo>
                      <a:pt x="6840" y="6158"/>
                    </a:lnTo>
                    <a:lnTo>
                      <a:pt x="6824" y="6127"/>
                    </a:lnTo>
                    <a:cubicBezTo>
                      <a:pt x="6762" y="5987"/>
                      <a:pt x="6809" y="5832"/>
                      <a:pt x="6917" y="5755"/>
                    </a:cubicBezTo>
                    <a:cubicBezTo>
                      <a:pt x="6970" y="5702"/>
                      <a:pt x="7053" y="5674"/>
                      <a:pt x="7135" y="5674"/>
                    </a:cubicBezTo>
                    <a:close/>
                    <a:moveTo>
                      <a:pt x="1846" y="6623"/>
                    </a:moveTo>
                    <a:cubicBezTo>
                      <a:pt x="1923" y="6623"/>
                      <a:pt x="1970" y="6639"/>
                      <a:pt x="2016" y="6685"/>
                    </a:cubicBezTo>
                    <a:cubicBezTo>
                      <a:pt x="2047" y="6732"/>
                      <a:pt x="2078" y="6778"/>
                      <a:pt x="2078" y="6825"/>
                    </a:cubicBezTo>
                    <a:cubicBezTo>
                      <a:pt x="2078" y="6918"/>
                      <a:pt x="1970" y="6995"/>
                      <a:pt x="1877" y="7011"/>
                    </a:cubicBezTo>
                    <a:lnTo>
                      <a:pt x="1815" y="7011"/>
                    </a:lnTo>
                    <a:cubicBezTo>
                      <a:pt x="1737" y="7011"/>
                      <a:pt x="1691" y="6995"/>
                      <a:pt x="1629" y="6980"/>
                    </a:cubicBezTo>
                    <a:lnTo>
                      <a:pt x="1582" y="6964"/>
                    </a:lnTo>
                    <a:lnTo>
                      <a:pt x="1629" y="6670"/>
                    </a:lnTo>
                    <a:lnTo>
                      <a:pt x="1660" y="6670"/>
                    </a:lnTo>
                    <a:cubicBezTo>
                      <a:pt x="1722" y="6654"/>
                      <a:pt x="1784" y="6623"/>
                      <a:pt x="1846" y="6623"/>
                    </a:cubicBezTo>
                    <a:close/>
                    <a:moveTo>
                      <a:pt x="718" y="8585"/>
                    </a:moveTo>
                    <a:cubicBezTo>
                      <a:pt x="732" y="8585"/>
                      <a:pt x="746" y="8587"/>
                      <a:pt x="760" y="8593"/>
                    </a:cubicBezTo>
                    <a:cubicBezTo>
                      <a:pt x="838" y="8608"/>
                      <a:pt x="884" y="8686"/>
                      <a:pt x="869" y="8763"/>
                    </a:cubicBezTo>
                    <a:cubicBezTo>
                      <a:pt x="869" y="8763"/>
                      <a:pt x="745" y="9492"/>
                      <a:pt x="807" y="9989"/>
                    </a:cubicBezTo>
                    <a:cubicBezTo>
                      <a:pt x="807" y="10066"/>
                      <a:pt x="760" y="10144"/>
                      <a:pt x="682" y="10144"/>
                    </a:cubicBezTo>
                    <a:cubicBezTo>
                      <a:pt x="605" y="10144"/>
                      <a:pt x="527" y="10082"/>
                      <a:pt x="512" y="10004"/>
                    </a:cubicBezTo>
                    <a:cubicBezTo>
                      <a:pt x="450" y="9477"/>
                      <a:pt x="574" y="8748"/>
                      <a:pt x="574" y="8701"/>
                    </a:cubicBezTo>
                    <a:cubicBezTo>
                      <a:pt x="599" y="8638"/>
                      <a:pt x="656" y="8585"/>
                      <a:pt x="718" y="8585"/>
                    </a:cubicBezTo>
                    <a:close/>
                    <a:moveTo>
                      <a:pt x="6545" y="10020"/>
                    </a:moveTo>
                    <a:lnTo>
                      <a:pt x="6778" y="10082"/>
                    </a:lnTo>
                    <a:cubicBezTo>
                      <a:pt x="6840" y="10082"/>
                      <a:pt x="6902" y="10144"/>
                      <a:pt x="6871" y="10221"/>
                    </a:cubicBezTo>
                    <a:cubicBezTo>
                      <a:pt x="6871" y="10299"/>
                      <a:pt x="6855" y="10345"/>
                      <a:pt x="6840" y="10423"/>
                    </a:cubicBezTo>
                    <a:lnTo>
                      <a:pt x="6824" y="10470"/>
                    </a:lnTo>
                    <a:lnTo>
                      <a:pt x="6592" y="10392"/>
                    </a:lnTo>
                    <a:cubicBezTo>
                      <a:pt x="6545" y="10376"/>
                      <a:pt x="6514" y="10345"/>
                      <a:pt x="6468" y="10314"/>
                    </a:cubicBezTo>
                    <a:cubicBezTo>
                      <a:pt x="6452" y="10268"/>
                      <a:pt x="6421" y="10175"/>
                      <a:pt x="6530" y="10035"/>
                    </a:cubicBezTo>
                    <a:lnTo>
                      <a:pt x="6545" y="10020"/>
                    </a:lnTo>
                    <a:close/>
                    <a:moveTo>
                      <a:pt x="1846" y="9492"/>
                    </a:moveTo>
                    <a:cubicBezTo>
                      <a:pt x="1923" y="9492"/>
                      <a:pt x="1970" y="9570"/>
                      <a:pt x="1970" y="9648"/>
                    </a:cubicBezTo>
                    <a:cubicBezTo>
                      <a:pt x="1970" y="9648"/>
                      <a:pt x="1939" y="10082"/>
                      <a:pt x="2047" y="10330"/>
                    </a:cubicBezTo>
                    <a:cubicBezTo>
                      <a:pt x="2078" y="10407"/>
                      <a:pt x="2032" y="10501"/>
                      <a:pt x="1970" y="10532"/>
                    </a:cubicBezTo>
                    <a:cubicBezTo>
                      <a:pt x="1954" y="10547"/>
                      <a:pt x="1939" y="10547"/>
                      <a:pt x="1923" y="10547"/>
                    </a:cubicBezTo>
                    <a:cubicBezTo>
                      <a:pt x="1861" y="10547"/>
                      <a:pt x="1799" y="10532"/>
                      <a:pt x="1784" y="10470"/>
                    </a:cubicBezTo>
                    <a:cubicBezTo>
                      <a:pt x="1644" y="10144"/>
                      <a:pt x="1691" y="9648"/>
                      <a:pt x="1691" y="9632"/>
                    </a:cubicBezTo>
                    <a:cubicBezTo>
                      <a:pt x="1691" y="9554"/>
                      <a:pt x="1768" y="9492"/>
                      <a:pt x="1846" y="9492"/>
                    </a:cubicBezTo>
                    <a:close/>
                    <a:moveTo>
                      <a:pt x="15417" y="10454"/>
                    </a:moveTo>
                    <a:lnTo>
                      <a:pt x="15463" y="10501"/>
                    </a:lnTo>
                    <a:lnTo>
                      <a:pt x="15525" y="10501"/>
                    </a:lnTo>
                    <a:cubicBezTo>
                      <a:pt x="15556" y="10493"/>
                      <a:pt x="15579" y="10489"/>
                      <a:pt x="15601" y="10489"/>
                    </a:cubicBezTo>
                    <a:cubicBezTo>
                      <a:pt x="15622" y="10489"/>
                      <a:pt x="15641" y="10493"/>
                      <a:pt x="15665" y="10501"/>
                    </a:cubicBezTo>
                    <a:cubicBezTo>
                      <a:pt x="15758" y="10547"/>
                      <a:pt x="15773" y="10656"/>
                      <a:pt x="15696" y="10780"/>
                    </a:cubicBezTo>
                    <a:lnTo>
                      <a:pt x="15696" y="10795"/>
                    </a:lnTo>
                    <a:lnTo>
                      <a:pt x="15680" y="10795"/>
                    </a:lnTo>
                    <a:cubicBezTo>
                      <a:pt x="15665" y="10811"/>
                      <a:pt x="15618" y="10811"/>
                      <a:pt x="15587" y="10811"/>
                    </a:cubicBezTo>
                    <a:cubicBezTo>
                      <a:pt x="15525" y="10811"/>
                      <a:pt x="15463" y="10795"/>
                      <a:pt x="15432" y="10764"/>
                    </a:cubicBezTo>
                    <a:cubicBezTo>
                      <a:pt x="15355" y="10702"/>
                      <a:pt x="15339" y="10578"/>
                      <a:pt x="15370" y="10501"/>
                    </a:cubicBezTo>
                    <a:lnTo>
                      <a:pt x="15417" y="10454"/>
                    </a:lnTo>
                    <a:close/>
                    <a:moveTo>
                      <a:pt x="2938" y="12065"/>
                    </a:moveTo>
                    <a:cubicBezTo>
                      <a:pt x="2975" y="12065"/>
                      <a:pt x="3011" y="12075"/>
                      <a:pt x="3040" y="12098"/>
                    </a:cubicBezTo>
                    <a:lnTo>
                      <a:pt x="3055" y="12114"/>
                    </a:lnTo>
                    <a:lnTo>
                      <a:pt x="3055" y="12129"/>
                    </a:lnTo>
                    <a:cubicBezTo>
                      <a:pt x="3086" y="12207"/>
                      <a:pt x="3102" y="12284"/>
                      <a:pt x="3055" y="12362"/>
                    </a:cubicBezTo>
                    <a:cubicBezTo>
                      <a:pt x="3040" y="12424"/>
                      <a:pt x="2962" y="12470"/>
                      <a:pt x="2900" y="12470"/>
                    </a:cubicBezTo>
                    <a:cubicBezTo>
                      <a:pt x="2885" y="12470"/>
                      <a:pt x="2854" y="12470"/>
                      <a:pt x="2823" y="12439"/>
                    </a:cubicBezTo>
                    <a:cubicBezTo>
                      <a:pt x="2745" y="12346"/>
                      <a:pt x="2745" y="12253"/>
                      <a:pt x="2792" y="12145"/>
                    </a:cubicBezTo>
                    <a:cubicBezTo>
                      <a:pt x="2811" y="12095"/>
                      <a:pt x="2875" y="12065"/>
                      <a:pt x="2938" y="12065"/>
                    </a:cubicBezTo>
                    <a:close/>
                    <a:moveTo>
                      <a:pt x="1250" y="10715"/>
                    </a:moveTo>
                    <a:cubicBezTo>
                      <a:pt x="1267" y="10715"/>
                      <a:pt x="1285" y="10716"/>
                      <a:pt x="1303" y="10718"/>
                    </a:cubicBezTo>
                    <a:cubicBezTo>
                      <a:pt x="1458" y="10764"/>
                      <a:pt x="1551" y="10888"/>
                      <a:pt x="1613" y="11012"/>
                    </a:cubicBezTo>
                    <a:cubicBezTo>
                      <a:pt x="1815" y="11416"/>
                      <a:pt x="1939" y="11819"/>
                      <a:pt x="2001" y="12269"/>
                    </a:cubicBezTo>
                    <a:cubicBezTo>
                      <a:pt x="2032" y="12563"/>
                      <a:pt x="1877" y="12858"/>
                      <a:pt x="1598" y="12951"/>
                    </a:cubicBezTo>
                    <a:cubicBezTo>
                      <a:pt x="1567" y="12967"/>
                      <a:pt x="1505" y="12967"/>
                      <a:pt x="1473" y="12967"/>
                    </a:cubicBezTo>
                    <a:cubicBezTo>
                      <a:pt x="1303" y="12967"/>
                      <a:pt x="1163" y="12827"/>
                      <a:pt x="1039" y="12594"/>
                    </a:cubicBezTo>
                    <a:cubicBezTo>
                      <a:pt x="869" y="12191"/>
                      <a:pt x="651" y="11648"/>
                      <a:pt x="807" y="11105"/>
                    </a:cubicBezTo>
                    <a:cubicBezTo>
                      <a:pt x="864" y="10903"/>
                      <a:pt x="1016" y="10715"/>
                      <a:pt x="1250" y="10715"/>
                    </a:cubicBezTo>
                    <a:close/>
                    <a:moveTo>
                      <a:pt x="1380" y="13447"/>
                    </a:moveTo>
                    <a:lnTo>
                      <a:pt x="1660" y="13494"/>
                    </a:lnTo>
                    <a:lnTo>
                      <a:pt x="1660" y="13525"/>
                    </a:lnTo>
                    <a:lnTo>
                      <a:pt x="1660" y="13727"/>
                    </a:lnTo>
                    <a:cubicBezTo>
                      <a:pt x="1629" y="13804"/>
                      <a:pt x="1567" y="13866"/>
                      <a:pt x="1489" y="13866"/>
                    </a:cubicBezTo>
                    <a:lnTo>
                      <a:pt x="1473" y="13866"/>
                    </a:lnTo>
                    <a:cubicBezTo>
                      <a:pt x="1380" y="13835"/>
                      <a:pt x="1334" y="13758"/>
                      <a:pt x="1318" y="13680"/>
                    </a:cubicBezTo>
                    <a:cubicBezTo>
                      <a:pt x="1318" y="13602"/>
                      <a:pt x="1334" y="13540"/>
                      <a:pt x="1349" y="13494"/>
                    </a:cubicBezTo>
                    <a:lnTo>
                      <a:pt x="1380" y="13447"/>
                    </a:lnTo>
                    <a:close/>
                    <a:moveTo>
                      <a:pt x="2652" y="13246"/>
                    </a:moveTo>
                    <a:cubicBezTo>
                      <a:pt x="2761" y="13447"/>
                      <a:pt x="2885" y="13664"/>
                      <a:pt x="2978" y="13882"/>
                    </a:cubicBezTo>
                    <a:lnTo>
                      <a:pt x="3180" y="13447"/>
                    </a:lnTo>
                    <a:cubicBezTo>
                      <a:pt x="3203" y="13390"/>
                      <a:pt x="3251" y="13358"/>
                      <a:pt x="3306" y="13358"/>
                    </a:cubicBezTo>
                    <a:cubicBezTo>
                      <a:pt x="3326" y="13358"/>
                      <a:pt x="3346" y="13362"/>
                      <a:pt x="3366" y="13370"/>
                    </a:cubicBezTo>
                    <a:cubicBezTo>
                      <a:pt x="3443" y="13416"/>
                      <a:pt x="3490" y="13494"/>
                      <a:pt x="3443" y="13571"/>
                    </a:cubicBezTo>
                    <a:lnTo>
                      <a:pt x="3226" y="14052"/>
                    </a:lnTo>
                    <a:cubicBezTo>
                      <a:pt x="3428" y="14145"/>
                      <a:pt x="3645" y="14269"/>
                      <a:pt x="3831" y="14362"/>
                    </a:cubicBezTo>
                    <a:cubicBezTo>
                      <a:pt x="3908" y="14409"/>
                      <a:pt x="3924" y="14487"/>
                      <a:pt x="3893" y="14564"/>
                    </a:cubicBezTo>
                    <a:cubicBezTo>
                      <a:pt x="3862" y="14611"/>
                      <a:pt x="3815" y="14642"/>
                      <a:pt x="3753" y="14642"/>
                    </a:cubicBezTo>
                    <a:cubicBezTo>
                      <a:pt x="3722" y="14642"/>
                      <a:pt x="3707" y="14642"/>
                      <a:pt x="3676" y="14611"/>
                    </a:cubicBezTo>
                    <a:cubicBezTo>
                      <a:pt x="3521" y="14533"/>
                      <a:pt x="3350" y="14440"/>
                      <a:pt x="3180" y="14362"/>
                    </a:cubicBezTo>
                    <a:lnTo>
                      <a:pt x="3180" y="14362"/>
                    </a:lnTo>
                    <a:cubicBezTo>
                      <a:pt x="3273" y="14595"/>
                      <a:pt x="3350" y="14828"/>
                      <a:pt x="3428" y="15060"/>
                    </a:cubicBezTo>
                    <a:lnTo>
                      <a:pt x="3164" y="15138"/>
                    </a:lnTo>
                    <a:cubicBezTo>
                      <a:pt x="3102" y="14967"/>
                      <a:pt x="3024" y="14797"/>
                      <a:pt x="2962" y="14611"/>
                    </a:cubicBezTo>
                    <a:lnTo>
                      <a:pt x="2854" y="14874"/>
                    </a:lnTo>
                    <a:cubicBezTo>
                      <a:pt x="2823" y="14921"/>
                      <a:pt x="2776" y="14967"/>
                      <a:pt x="2745" y="14967"/>
                    </a:cubicBezTo>
                    <a:cubicBezTo>
                      <a:pt x="2730" y="14967"/>
                      <a:pt x="2714" y="14952"/>
                      <a:pt x="2699" y="14952"/>
                    </a:cubicBezTo>
                    <a:cubicBezTo>
                      <a:pt x="2621" y="14905"/>
                      <a:pt x="2575" y="14828"/>
                      <a:pt x="2621" y="14750"/>
                    </a:cubicBezTo>
                    <a:lnTo>
                      <a:pt x="2838" y="14223"/>
                    </a:lnTo>
                    <a:cubicBezTo>
                      <a:pt x="2823" y="14207"/>
                      <a:pt x="2823" y="14176"/>
                      <a:pt x="2807" y="14145"/>
                    </a:cubicBezTo>
                    <a:cubicBezTo>
                      <a:pt x="2621" y="14068"/>
                      <a:pt x="2435" y="13975"/>
                      <a:pt x="2264" y="13897"/>
                    </a:cubicBezTo>
                    <a:cubicBezTo>
                      <a:pt x="2187" y="13866"/>
                      <a:pt x="2156" y="13789"/>
                      <a:pt x="2187" y="13711"/>
                    </a:cubicBezTo>
                    <a:cubicBezTo>
                      <a:pt x="2209" y="13655"/>
                      <a:pt x="2256" y="13615"/>
                      <a:pt x="2310" y="13615"/>
                    </a:cubicBezTo>
                    <a:cubicBezTo>
                      <a:pt x="2330" y="13615"/>
                      <a:pt x="2352" y="13621"/>
                      <a:pt x="2373" y="13633"/>
                    </a:cubicBezTo>
                    <a:cubicBezTo>
                      <a:pt x="2435" y="13649"/>
                      <a:pt x="2513" y="13680"/>
                      <a:pt x="2590" y="13727"/>
                    </a:cubicBezTo>
                    <a:cubicBezTo>
                      <a:pt x="2513" y="13602"/>
                      <a:pt x="2451" y="13494"/>
                      <a:pt x="2404" y="13370"/>
                    </a:cubicBezTo>
                    <a:lnTo>
                      <a:pt x="2652" y="13246"/>
                    </a:lnTo>
                    <a:close/>
                    <a:moveTo>
                      <a:pt x="4653" y="15355"/>
                    </a:moveTo>
                    <a:cubicBezTo>
                      <a:pt x="4715" y="15355"/>
                      <a:pt x="4762" y="15371"/>
                      <a:pt x="4808" y="15433"/>
                    </a:cubicBezTo>
                    <a:cubicBezTo>
                      <a:pt x="4839" y="15495"/>
                      <a:pt x="4870" y="15541"/>
                      <a:pt x="4839" y="15603"/>
                    </a:cubicBezTo>
                    <a:cubicBezTo>
                      <a:pt x="4824" y="15665"/>
                      <a:pt x="4762" y="15696"/>
                      <a:pt x="4715" y="15727"/>
                    </a:cubicBezTo>
                    <a:lnTo>
                      <a:pt x="4653" y="15727"/>
                    </a:lnTo>
                    <a:cubicBezTo>
                      <a:pt x="4606" y="15727"/>
                      <a:pt x="4575" y="15696"/>
                      <a:pt x="4529" y="15681"/>
                    </a:cubicBezTo>
                    <a:cubicBezTo>
                      <a:pt x="4498" y="15650"/>
                      <a:pt x="4451" y="15572"/>
                      <a:pt x="4482" y="15510"/>
                    </a:cubicBezTo>
                    <a:cubicBezTo>
                      <a:pt x="4482" y="15433"/>
                      <a:pt x="4513" y="15386"/>
                      <a:pt x="4591" y="15386"/>
                    </a:cubicBezTo>
                    <a:lnTo>
                      <a:pt x="4606" y="15433"/>
                    </a:lnTo>
                    <a:lnTo>
                      <a:pt x="4653" y="15417"/>
                    </a:lnTo>
                    <a:lnTo>
                      <a:pt x="4653" y="15355"/>
                    </a:lnTo>
                    <a:close/>
                    <a:moveTo>
                      <a:pt x="2988" y="15578"/>
                    </a:moveTo>
                    <a:cubicBezTo>
                      <a:pt x="3020" y="15578"/>
                      <a:pt x="3053" y="15583"/>
                      <a:pt x="3086" y="15603"/>
                    </a:cubicBezTo>
                    <a:cubicBezTo>
                      <a:pt x="3164" y="15650"/>
                      <a:pt x="3242" y="15727"/>
                      <a:pt x="3211" y="15820"/>
                    </a:cubicBezTo>
                    <a:cubicBezTo>
                      <a:pt x="3211" y="15882"/>
                      <a:pt x="3180" y="15913"/>
                      <a:pt x="3133" y="15960"/>
                    </a:cubicBezTo>
                    <a:cubicBezTo>
                      <a:pt x="3102" y="15975"/>
                      <a:pt x="3055" y="15991"/>
                      <a:pt x="3024" y="15991"/>
                    </a:cubicBezTo>
                    <a:cubicBezTo>
                      <a:pt x="3009" y="15991"/>
                      <a:pt x="2962" y="15975"/>
                      <a:pt x="2947" y="15975"/>
                    </a:cubicBezTo>
                    <a:cubicBezTo>
                      <a:pt x="2854" y="15929"/>
                      <a:pt x="2776" y="15836"/>
                      <a:pt x="2792" y="15743"/>
                    </a:cubicBezTo>
                    <a:lnTo>
                      <a:pt x="2823" y="15743"/>
                    </a:lnTo>
                    <a:cubicBezTo>
                      <a:pt x="2807" y="15681"/>
                      <a:pt x="2823" y="15650"/>
                      <a:pt x="2823" y="15619"/>
                    </a:cubicBezTo>
                    <a:lnTo>
                      <a:pt x="2823" y="15588"/>
                    </a:lnTo>
                    <a:lnTo>
                      <a:pt x="2869" y="15588"/>
                    </a:lnTo>
                    <a:cubicBezTo>
                      <a:pt x="2905" y="15588"/>
                      <a:pt x="2945" y="15578"/>
                      <a:pt x="2988" y="15578"/>
                    </a:cubicBezTo>
                    <a:close/>
                    <a:moveTo>
                      <a:pt x="15541" y="15619"/>
                    </a:moveTo>
                    <a:lnTo>
                      <a:pt x="15572" y="15665"/>
                    </a:lnTo>
                    <a:cubicBezTo>
                      <a:pt x="15603" y="15774"/>
                      <a:pt x="15572" y="15898"/>
                      <a:pt x="15463" y="15960"/>
                    </a:cubicBezTo>
                    <a:cubicBezTo>
                      <a:pt x="15417" y="16006"/>
                      <a:pt x="15308" y="16053"/>
                      <a:pt x="15215" y="16053"/>
                    </a:cubicBezTo>
                    <a:lnTo>
                      <a:pt x="15184" y="16053"/>
                    </a:lnTo>
                    <a:cubicBezTo>
                      <a:pt x="15122" y="16053"/>
                      <a:pt x="15060" y="16006"/>
                      <a:pt x="15029" y="15960"/>
                    </a:cubicBezTo>
                    <a:cubicBezTo>
                      <a:pt x="14998" y="15913"/>
                      <a:pt x="14998" y="15882"/>
                      <a:pt x="15029" y="15836"/>
                    </a:cubicBezTo>
                    <a:cubicBezTo>
                      <a:pt x="15060" y="15774"/>
                      <a:pt x="15122" y="15758"/>
                      <a:pt x="15184" y="15758"/>
                    </a:cubicBezTo>
                    <a:lnTo>
                      <a:pt x="15215" y="15758"/>
                    </a:lnTo>
                    <a:cubicBezTo>
                      <a:pt x="15277" y="15758"/>
                      <a:pt x="15308" y="15696"/>
                      <a:pt x="15308" y="15665"/>
                    </a:cubicBezTo>
                    <a:lnTo>
                      <a:pt x="15308" y="15619"/>
                    </a:lnTo>
                    <a:close/>
                    <a:moveTo>
                      <a:pt x="7465" y="16341"/>
                    </a:moveTo>
                    <a:cubicBezTo>
                      <a:pt x="7488" y="16341"/>
                      <a:pt x="7513" y="16348"/>
                      <a:pt x="7538" y="16363"/>
                    </a:cubicBezTo>
                    <a:cubicBezTo>
                      <a:pt x="7553" y="16363"/>
                      <a:pt x="8003" y="16596"/>
                      <a:pt x="8220" y="16735"/>
                    </a:cubicBezTo>
                    <a:cubicBezTo>
                      <a:pt x="8298" y="16766"/>
                      <a:pt x="8329" y="16844"/>
                      <a:pt x="8298" y="16922"/>
                    </a:cubicBezTo>
                    <a:cubicBezTo>
                      <a:pt x="8251" y="16968"/>
                      <a:pt x="8220" y="16999"/>
                      <a:pt x="8158" y="16999"/>
                    </a:cubicBezTo>
                    <a:cubicBezTo>
                      <a:pt x="8143" y="16999"/>
                      <a:pt x="8127" y="16984"/>
                      <a:pt x="8096" y="16984"/>
                    </a:cubicBezTo>
                    <a:cubicBezTo>
                      <a:pt x="7863" y="16859"/>
                      <a:pt x="7429" y="16627"/>
                      <a:pt x="7398" y="16611"/>
                    </a:cubicBezTo>
                    <a:cubicBezTo>
                      <a:pt x="7321" y="16580"/>
                      <a:pt x="7305" y="16503"/>
                      <a:pt x="7352" y="16425"/>
                    </a:cubicBezTo>
                    <a:cubicBezTo>
                      <a:pt x="7373" y="16373"/>
                      <a:pt x="7415" y="16341"/>
                      <a:pt x="7465" y="16341"/>
                    </a:cubicBezTo>
                    <a:close/>
                    <a:moveTo>
                      <a:pt x="6255" y="16776"/>
                    </a:moveTo>
                    <a:cubicBezTo>
                      <a:pt x="6269" y="16776"/>
                      <a:pt x="6282" y="16778"/>
                      <a:pt x="6297" y="16782"/>
                    </a:cubicBezTo>
                    <a:lnTo>
                      <a:pt x="6281" y="16844"/>
                    </a:lnTo>
                    <a:lnTo>
                      <a:pt x="6281" y="16859"/>
                    </a:lnTo>
                    <a:lnTo>
                      <a:pt x="6297" y="16813"/>
                    </a:lnTo>
                    <a:lnTo>
                      <a:pt x="6468" y="16844"/>
                    </a:lnTo>
                    <a:lnTo>
                      <a:pt x="6421" y="17139"/>
                    </a:lnTo>
                    <a:lnTo>
                      <a:pt x="6390" y="17154"/>
                    </a:lnTo>
                    <a:cubicBezTo>
                      <a:pt x="6375" y="17170"/>
                      <a:pt x="6359" y="17170"/>
                      <a:pt x="6312" y="17170"/>
                    </a:cubicBezTo>
                    <a:cubicBezTo>
                      <a:pt x="6235" y="17170"/>
                      <a:pt x="6142" y="17123"/>
                      <a:pt x="6111" y="17046"/>
                    </a:cubicBezTo>
                    <a:cubicBezTo>
                      <a:pt x="6080" y="16984"/>
                      <a:pt x="6111" y="16906"/>
                      <a:pt x="6142" y="16844"/>
                    </a:cubicBezTo>
                    <a:cubicBezTo>
                      <a:pt x="6177" y="16797"/>
                      <a:pt x="6213" y="16776"/>
                      <a:pt x="6255" y="16776"/>
                    </a:cubicBezTo>
                    <a:close/>
                    <a:moveTo>
                      <a:pt x="5044" y="16800"/>
                    </a:moveTo>
                    <a:cubicBezTo>
                      <a:pt x="5118" y="16800"/>
                      <a:pt x="5190" y="16842"/>
                      <a:pt x="5211" y="16906"/>
                    </a:cubicBezTo>
                    <a:cubicBezTo>
                      <a:pt x="5258" y="16968"/>
                      <a:pt x="5258" y="16999"/>
                      <a:pt x="5227" y="17061"/>
                    </a:cubicBezTo>
                    <a:cubicBezTo>
                      <a:pt x="5211" y="17123"/>
                      <a:pt x="5180" y="17154"/>
                      <a:pt x="5134" y="17170"/>
                    </a:cubicBezTo>
                    <a:cubicBezTo>
                      <a:pt x="5118" y="17201"/>
                      <a:pt x="5103" y="17201"/>
                      <a:pt x="5056" y="17201"/>
                    </a:cubicBezTo>
                    <a:cubicBezTo>
                      <a:pt x="4979" y="17201"/>
                      <a:pt x="4901" y="17154"/>
                      <a:pt x="4870" y="17092"/>
                    </a:cubicBezTo>
                    <a:cubicBezTo>
                      <a:pt x="4824" y="16999"/>
                      <a:pt x="4839" y="16890"/>
                      <a:pt x="4948" y="16828"/>
                    </a:cubicBezTo>
                    <a:cubicBezTo>
                      <a:pt x="4977" y="16809"/>
                      <a:pt x="5011" y="16800"/>
                      <a:pt x="5044" y="16800"/>
                    </a:cubicBezTo>
                    <a:close/>
                    <a:moveTo>
                      <a:pt x="4322" y="17245"/>
                    </a:moveTo>
                    <a:cubicBezTo>
                      <a:pt x="4388" y="17245"/>
                      <a:pt x="4459" y="17276"/>
                      <a:pt x="4498" y="17325"/>
                    </a:cubicBezTo>
                    <a:cubicBezTo>
                      <a:pt x="4529" y="17387"/>
                      <a:pt x="4560" y="17433"/>
                      <a:pt x="4513" y="17480"/>
                    </a:cubicBezTo>
                    <a:cubicBezTo>
                      <a:pt x="4498" y="17557"/>
                      <a:pt x="4420" y="17619"/>
                      <a:pt x="4327" y="17619"/>
                    </a:cubicBezTo>
                    <a:cubicBezTo>
                      <a:pt x="4281" y="17619"/>
                      <a:pt x="4250" y="17604"/>
                      <a:pt x="4219" y="17588"/>
                    </a:cubicBezTo>
                    <a:cubicBezTo>
                      <a:pt x="4188" y="17542"/>
                      <a:pt x="4141" y="17480"/>
                      <a:pt x="4141" y="17433"/>
                    </a:cubicBezTo>
                    <a:cubicBezTo>
                      <a:pt x="4141" y="17371"/>
                      <a:pt x="4188" y="17309"/>
                      <a:pt x="4219" y="17278"/>
                    </a:cubicBezTo>
                    <a:cubicBezTo>
                      <a:pt x="4247" y="17255"/>
                      <a:pt x="4284" y="17245"/>
                      <a:pt x="4322" y="17245"/>
                    </a:cubicBezTo>
                    <a:close/>
                    <a:moveTo>
                      <a:pt x="6646" y="17717"/>
                    </a:moveTo>
                    <a:cubicBezTo>
                      <a:pt x="6673" y="17717"/>
                      <a:pt x="6702" y="17726"/>
                      <a:pt x="6731" y="17744"/>
                    </a:cubicBezTo>
                    <a:cubicBezTo>
                      <a:pt x="6731" y="17744"/>
                      <a:pt x="7398" y="18100"/>
                      <a:pt x="7770" y="18209"/>
                    </a:cubicBezTo>
                    <a:cubicBezTo>
                      <a:pt x="7848" y="18224"/>
                      <a:pt x="7894" y="18302"/>
                      <a:pt x="7894" y="18379"/>
                    </a:cubicBezTo>
                    <a:cubicBezTo>
                      <a:pt x="7863" y="18457"/>
                      <a:pt x="7817" y="18488"/>
                      <a:pt x="7755" y="18488"/>
                    </a:cubicBezTo>
                    <a:lnTo>
                      <a:pt x="7708" y="18488"/>
                    </a:lnTo>
                    <a:cubicBezTo>
                      <a:pt x="7305" y="18379"/>
                      <a:pt x="6607" y="18007"/>
                      <a:pt x="6592" y="17992"/>
                    </a:cubicBezTo>
                    <a:cubicBezTo>
                      <a:pt x="6514" y="17945"/>
                      <a:pt x="6499" y="17868"/>
                      <a:pt x="6530" y="17790"/>
                    </a:cubicBezTo>
                    <a:cubicBezTo>
                      <a:pt x="6559" y="17742"/>
                      <a:pt x="6600" y="17717"/>
                      <a:pt x="6646" y="17717"/>
                    </a:cubicBezTo>
                    <a:close/>
                    <a:moveTo>
                      <a:pt x="5129" y="17530"/>
                    </a:moveTo>
                    <a:cubicBezTo>
                      <a:pt x="5158" y="17530"/>
                      <a:pt x="5187" y="17539"/>
                      <a:pt x="5211" y="17557"/>
                    </a:cubicBezTo>
                    <a:cubicBezTo>
                      <a:pt x="5211" y="17557"/>
                      <a:pt x="5956" y="18147"/>
                      <a:pt x="6669" y="18472"/>
                    </a:cubicBezTo>
                    <a:cubicBezTo>
                      <a:pt x="6747" y="18519"/>
                      <a:pt x="6778" y="18612"/>
                      <a:pt x="6747" y="18674"/>
                    </a:cubicBezTo>
                    <a:cubicBezTo>
                      <a:pt x="6700" y="18705"/>
                      <a:pt x="6669" y="18752"/>
                      <a:pt x="6607" y="18752"/>
                    </a:cubicBezTo>
                    <a:cubicBezTo>
                      <a:pt x="6592" y="18752"/>
                      <a:pt x="6576" y="18721"/>
                      <a:pt x="6545" y="18721"/>
                    </a:cubicBezTo>
                    <a:cubicBezTo>
                      <a:pt x="5801" y="18379"/>
                      <a:pt x="5072" y="17790"/>
                      <a:pt x="5041" y="17775"/>
                    </a:cubicBezTo>
                    <a:cubicBezTo>
                      <a:pt x="4979" y="17744"/>
                      <a:pt x="4963" y="17635"/>
                      <a:pt x="5025" y="17588"/>
                    </a:cubicBezTo>
                    <a:cubicBezTo>
                      <a:pt x="5044" y="17551"/>
                      <a:pt x="5085" y="17530"/>
                      <a:pt x="5129" y="17530"/>
                    </a:cubicBezTo>
                    <a:close/>
                    <a:moveTo>
                      <a:pt x="7770" y="1"/>
                    </a:moveTo>
                    <a:cubicBezTo>
                      <a:pt x="6685" y="78"/>
                      <a:pt x="5646" y="326"/>
                      <a:pt x="4684" y="730"/>
                    </a:cubicBezTo>
                    <a:cubicBezTo>
                      <a:pt x="1861" y="2653"/>
                      <a:pt x="0" y="5894"/>
                      <a:pt x="0" y="9570"/>
                    </a:cubicBezTo>
                    <a:cubicBezTo>
                      <a:pt x="0" y="13246"/>
                      <a:pt x="1861" y="16503"/>
                      <a:pt x="4668" y="18410"/>
                    </a:cubicBezTo>
                    <a:cubicBezTo>
                      <a:pt x="5816" y="18922"/>
                      <a:pt x="7088" y="19186"/>
                      <a:pt x="8422" y="19186"/>
                    </a:cubicBezTo>
                    <a:cubicBezTo>
                      <a:pt x="8716" y="19186"/>
                      <a:pt x="8996" y="19170"/>
                      <a:pt x="9275" y="19155"/>
                    </a:cubicBezTo>
                    <a:cubicBezTo>
                      <a:pt x="9228" y="19108"/>
                      <a:pt x="9120" y="19031"/>
                      <a:pt x="9104" y="18922"/>
                    </a:cubicBezTo>
                    <a:cubicBezTo>
                      <a:pt x="9104" y="18860"/>
                      <a:pt x="9120" y="18783"/>
                      <a:pt x="9166" y="18721"/>
                    </a:cubicBezTo>
                    <a:cubicBezTo>
                      <a:pt x="9244" y="18628"/>
                      <a:pt x="9352" y="18612"/>
                      <a:pt x="9476" y="18581"/>
                    </a:cubicBezTo>
                    <a:cubicBezTo>
                      <a:pt x="9580" y="18576"/>
                      <a:pt x="9687" y="18572"/>
                      <a:pt x="9795" y="18572"/>
                    </a:cubicBezTo>
                    <a:cubicBezTo>
                      <a:pt x="10011" y="18572"/>
                      <a:pt x="10231" y="18586"/>
                      <a:pt x="10438" y="18628"/>
                    </a:cubicBezTo>
                    <a:cubicBezTo>
                      <a:pt x="10640" y="18659"/>
                      <a:pt x="10779" y="18767"/>
                      <a:pt x="10826" y="18907"/>
                    </a:cubicBezTo>
                    <a:cubicBezTo>
                      <a:pt x="11586" y="18705"/>
                      <a:pt x="12299" y="18410"/>
                      <a:pt x="12982" y="18054"/>
                    </a:cubicBezTo>
                    <a:cubicBezTo>
                      <a:pt x="13028" y="18007"/>
                      <a:pt x="13075" y="17976"/>
                      <a:pt x="13121" y="17930"/>
                    </a:cubicBezTo>
                    <a:cubicBezTo>
                      <a:pt x="13338" y="17775"/>
                      <a:pt x="13571" y="17635"/>
                      <a:pt x="13819" y="17542"/>
                    </a:cubicBezTo>
                    <a:cubicBezTo>
                      <a:pt x="16378" y="15820"/>
                      <a:pt x="18038" y="12905"/>
                      <a:pt x="18038" y="9601"/>
                    </a:cubicBezTo>
                    <a:cubicBezTo>
                      <a:pt x="18038" y="6173"/>
                      <a:pt x="16254" y="3180"/>
                      <a:pt x="13571" y="1474"/>
                    </a:cubicBezTo>
                    <a:cubicBezTo>
                      <a:pt x="13183" y="1474"/>
                      <a:pt x="12795" y="1412"/>
                      <a:pt x="12423" y="1303"/>
                    </a:cubicBezTo>
                    <a:cubicBezTo>
                      <a:pt x="12113" y="1195"/>
                      <a:pt x="11896" y="931"/>
                      <a:pt x="11896" y="636"/>
                    </a:cubicBezTo>
                    <a:cubicBezTo>
                      <a:pt x="10841" y="233"/>
                      <a:pt x="9678" y="1"/>
                      <a:pt x="8453" y="1"/>
                    </a:cubicBezTo>
                    <a:lnTo>
                      <a:pt x="8236" y="1"/>
                    </a:lnTo>
                    <a:cubicBezTo>
                      <a:pt x="8236" y="32"/>
                      <a:pt x="8236" y="78"/>
                      <a:pt x="8220" y="94"/>
                    </a:cubicBezTo>
                    <a:cubicBezTo>
                      <a:pt x="8174" y="140"/>
                      <a:pt x="8127" y="171"/>
                      <a:pt x="8065" y="187"/>
                    </a:cubicBezTo>
                    <a:lnTo>
                      <a:pt x="8003" y="187"/>
                    </a:lnTo>
                    <a:cubicBezTo>
                      <a:pt x="7941" y="187"/>
                      <a:pt x="7863" y="156"/>
                      <a:pt x="7786" y="109"/>
                    </a:cubicBezTo>
                    <a:lnTo>
                      <a:pt x="7770" y="94"/>
                    </a:lnTo>
                    <a:lnTo>
                      <a:pt x="77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8" name="Google Shape;9117;p30">
                <a:extLst>
                  <a:ext uri="{FF2B5EF4-FFF2-40B4-BE49-F238E27FC236}">
                    <a16:creationId xmlns:a16="http://schemas.microsoft.com/office/drawing/2014/main" id="{4180BACA-616A-F295-1EDE-F35BBF6F3C4B}"/>
                  </a:ext>
                </a:extLst>
              </p:cNvPr>
              <p:cNvSpPr/>
              <p:nvPr/>
            </p:nvSpPr>
            <p:spPr>
              <a:xfrm>
                <a:off x="3788563" y="4098050"/>
                <a:ext cx="85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99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4" y="358"/>
                      <a:pt x="202" y="668"/>
                      <a:pt x="342" y="994"/>
                    </a:cubicBezTo>
                    <a:cubicBezTo>
                      <a:pt x="233" y="668"/>
                      <a:pt x="94" y="32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9" name="Google Shape;9118;p30">
                <a:extLst>
                  <a:ext uri="{FF2B5EF4-FFF2-40B4-BE49-F238E27FC236}">
                    <a16:creationId xmlns:a16="http://schemas.microsoft.com/office/drawing/2014/main" id="{92825794-8FEB-2097-13BB-20EBDAD2F417}"/>
                  </a:ext>
                </a:extLst>
              </p:cNvPr>
              <p:cNvSpPr/>
              <p:nvPr/>
            </p:nvSpPr>
            <p:spPr>
              <a:xfrm>
                <a:off x="4074338" y="3795225"/>
                <a:ext cx="422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839" extrusionOk="0">
                    <a:moveTo>
                      <a:pt x="0" y="1"/>
                    </a:moveTo>
                    <a:cubicBezTo>
                      <a:pt x="47" y="296"/>
                      <a:pt x="233" y="559"/>
                      <a:pt x="543" y="652"/>
                    </a:cubicBezTo>
                    <a:cubicBezTo>
                      <a:pt x="915" y="776"/>
                      <a:pt x="1303" y="838"/>
                      <a:pt x="1691" y="838"/>
                    </a:cubicBezTo>
                    <a:cubicBezTo>
                      <a:pt x="1489" y="714"/>
                      <a:pt x="1303" y="590"/>
                      <a:pt x="1086" y="482"/>
                    </a:cubicBezTo>
                    <a:cubicBezTo>
                      <a:pt x="931" y="466"/>
                      <a:pt x="776" y="420"/>
                      <a:pt x="605" y="373"/>
                    </a:cubicBezTo>
                    <a:cubicBezTo>
                      <a:pt x="466" y="327"/>
                      <a:pt x="342" y="234"/>
                      <a:pt x="311" y="110"/>
                    </a:cubicBezTo>
                    <a:cubicBezTo>
                      <a:pt x="218" y="78"/>
                      <a:pt x="93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0" name="Google Shape;9119;p30">
                <a:extLst>
                  <a:ext uri="{FF2B5EF4-FFF2-40B4-BE49-F238E27FC236}">
                    <a16:creationId xmlns:a16="http://schemas.microsoft.com/office/drawing/2014/main" id="{42C5482D-559B-81D1-BA54-2B4F53CB4196}"/>
                  </a:ext>
                </a:extLst>
              </p:cNvPr>
              <p:cNvSpPr/>
              <p:nvPr/>
            </p:nvSpPr>
            <p:spPr>
              <a:xfrm>
                <a:off x="3919238" y="3827125"/>
                <a:ext cx="477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160" extrusionOk="0">
                    <a:moveTo>
                      <a:pt x="1303" y="276"/>
                    </a:moveTo>
                    <a:cubicBezTo>
                      <a:pt x="1334" y="276"/>
                      <a:pt x="1396" y="291"/>
                      <a:pt x="1443" y="291"/>
                    </a:cubicBezTo>
                    <a:cubicBezTo>
                      <a:pt x="1521" y="307"/>
                      <a:pt x="1567" y="353"/>
                      <a:pt x="1567" y="369"/>
                    </a:cubicBezTo>
                    <a:cubicBezTo>
                      <a:pt x="1567" y="369"/>
                      <a:pt x="1552" y="384"/>
                      <a:pt x="1474" y="447"/>
                    </a:cubicBezTo>
                    <a:cubicBezTo>
                      <a:pt x="1210" y="617"/>
                      <a:pt x="900" y="757"/>
                      <a:pt x="590" y="834"/>
                    </a:cubicBezTo>
                    <a:cubicBezTo>
                      <a:pt x="558" y="846"/>
                      <a:pt x="526" y="852"/>
                      <a:pt x="496" y="852"/>
                    </a:cubicBezTo>
                    <a:cubicBezTo>
                      <a:pt x="412" y="852"/>
                      <a:pt x="341" y="806"/>
                      <a:pt x="295" y="726"/>
                    </a:cubicBezTo>
                    <a:cubicBezTo>
                      <a:pt x="295" y="695"/>
                      <a:pt x="326" y="664"/>
                      <a:pt x="435" y="586"/>
                    </a:cubicBezTo>
                    <a:cubicBezTo>
                      <a:pt x="667" y="447"/>
                      <a:pt x="978" y="276"/>
                      <a:pt x="1303" y="276"/>
                    </a:cubicBezTo>
                    <a:close/>
                    <a:moveTo>
                      <a:pt x="1317" y="1"/>
                    </a:moveTo>
                    <a:cubicBezTo>
                      <a:pt x="921" y="1"/>
                      <a:pt x="567" y="177"/>
                      <a:pt x="295" y="353"/>
                    </a:cubicBezTo>
                    <a:cubicBezTo>
                      <a:pt x="94" y="462"/>
                      <a:pt x="1" y="602"/>
                      <a:pt x="16" y="757"/>
                    </a:cubicBezTo>
                    <a:cubicBezTo>
                      <a:pt x="16" y="803"/>
                      <a:pt x="16" y="834"/>
                      <a:pt x="94" y="896"/>
                    </a:cubicBezTo>
                    <a:cubicBezTo>
                      <a:pt x="171" y="1067"/>
                      <a:pt x="373" y="1160"/>
                      <a:pt x="559" y="1160"/>
                    </a:cubicBezTo>
                    <a:cubicBezTo>
                      <a:pt x="605" y="1160"/>
                      <a:pt x="667" y="1160"/>
                      <a:pt x="699" y="1144"/>
                    </a:cubicBezTo>
                    <a:cubicBezTo>
                      <a:pt x="1055" y="1051"/>
                      <a:pt x="1381" y="912"/>
                      <a:pt x="1676" y="726"/>
                    </a:cubicBezTo>
                    <a:cubicBezTo>
                      <a:pt x="1722" y="679"/>
                      <a:pt x="1862" y="586"/>
                      <a:pt x="1877" y="400"/>
                    </a:cubicBezTo>
                    <a:cubicBezTo>
                      <a:pt x="1908" y="198"/>
                      <a:pt x="1707" y="59"/>
                      <a:pt x="1490" y="12"/>
                    </a:cubicBezTo>
                    <a:cubicBezTo>
                      <a:pt x="1431" y="4"/>
                      <a:pt x="1373" y="1"/>
                      <a:pt x="1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1" name="Google Shape;9120;p30">
                <a:extLst>
                  <a:ext uri="{FF2B5EF4-FFF2-40B4-BE49-F238E27FC236}">
                    <a16:creationId xmlns:a16="http://schemas.microsoft.com/office/drawing/2014/main" id="{3DCEE27E-1D89-A49E-9E52-C895561330B7}"/>
                  </a:ext>
                </a:extLst>
              </p:cNvPr>
              <p:cNvSpPr/>
              <p:nvPr/>
            </p:nvSpPr>
            <p:spPr>
              <a:xfrm>
                <a:off x="4102638" y="4217875"/>
                <a:ext cx="20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497" extrusionOk="0">
                    <a:moveTo>
                      <a:pt x="823" y="0"/>
                    </a:moveTo>
                    <a:lnTo>
                      <a:pt x="823" y="0"/>
                    </a:lnTo>
                    <a:cubicBezTo>
                      <a:pt x="574" y="93"/>
                      <a:pt x="342" y="233"/>
                      <a:pt x="125" y="388"/>
                    </a:cubicBezTo>
                    <a:cubicBezTo>
                      <a:pt x="94" y="419"/>
                      <a:pt x="47" y="466"/>
                      <a:pt x="1" y="497"/>
                    </a:cubicBezTo>
                    <a:cubicBezTo>
                      <a:pt x="280" y="342"/>
                      <a:pt x="559" y="171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2" name="Google Shape;9121;p30">
                <a:extLst>
                  <a:ext uri="{FF2B5EF4-FFF2-40B4-BE49-F238E27FC236}">
                    <a16:creationId xmlns:a16="http://schemas.microsoft.com/office/drawing/2014/main" id="{568CA01F-22A5-81C3-4DC3-6FCBDD06949B}"/>
                  </a:ext>
                </a:extLst>
              </p:cNvPr>
              <p:cNvSpPr/>
              <p:nvPr/>
            </p:nvSpPr>
            <p:spPr>
              <a:xfrm>
                <a:off x="4005713" y="4243625"/>
                <a:ext cx="426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584" extrusionOk="0">
                    <a:moveTo>
                      <a:pt x="679" y="1"/>
                    </a:moveTo>
                    <a:cubicBezTo>
                      <a:pt x="569" y="1"/>
                      <a:pt x="460" y="4"/>
                      <a:pt x="357" y="10"/>
                    </a:cubicBezTo>
                    <a:cubicBezTo>
                      <a:pt x="248" y="41"/>
                      <a:pt x="124" y="56"/>
                      <a:pt x="47" y="149"/>
                    </a:cubicBezTo>
                    <a:cubicBezTo>
                      <a:pt x="16" y="211"/>
                      <a:pt x="0" y="289"/>
                      <a:pt x="0" y="351"/>
                    </a:cubicBezTo>
                    <a:cubicBezTo>
                      <a:pt x="16" y="459"/>
                      <a:pt x="109" y="537"/>
                      <a:pt x="171" y="583"/>
                    </a:cubicBezTo>
                    <a:cubicBezTo>
                      <a:pt x="434" y="552"/>
                      <a:pt x="683" y="521"/>
                      <a:pt x="962" y="475"/>
                    </a:cubicBezTo>
                    <a:cubicBezTo>
                      <a:pt x="683" y="475"/>
                      <a:pt x="497" y="444"/>
                      <a:pt x="341" y="351"/>
                    </a:cubicBezTo>
                    <a:cubicBezTo>
                      <a:pt x="326" y="351"/>
                      <a:pt x="326" y="320"/>
                      <a:pt x="310" y="320"/>
                    </a:cubicBezTo>
                    <a:cubicBezTo>
                      <a:pt x="326" y="320"/>
                      <a:pt x="341" y="320"/>
                      <a:pt x="388" y="304"/>
                    </a:cubicBezTo>
                    <a:cubicBezTo>
                      <a:pt x="495" y="292"/>
                      <a:pt x="606" y="287"/>
                      <a:pt x="719" y="287"/>
                    </a:cubicBezTo>
                    <a:cubicBezTo>
                      <a:pt x="902" y="287"/>
                      <a:pt x="1090" y="301"/>
                      <a:pt x="1272" y="320"/>
                    </a:cubicBezTo>
                    <a:cubicBezTo>
                      <a:pt x="1334" y="320"/>
                      <a:pt x="1365" y="366"/>
                      <a:pt x="1412" y="382"/>
                    </a:cubicBezTo>
                    <a:cubicBezTo>
                      <a:pt x="1505" y="366"/>
                      <a:pt x="1598" y="351"/>
                      <a:pt x="1706" y="304"/>
                    </a:cubicBezTo>
                    <a:cubicBezTo>
                      <a:pt x="1660" y="196"/>
                      <a:pt x="1520" y="87"/>
                      <a:pt x="1334" y="56"/>
                    </a:cubicBezTo>
                    <a:cubicBezTo>
                      <a:pt x="1127" y="15"/>
                      <a:pt x="900" y="1"/>
                      <a:pt x="6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3" name="Google Shape;9122;p30">
                <a:extLst>
                  <a:ext uri="{FF2B5EF4-FFF2-40B4-BE49-F238E27FC236}">
                    <a16:creationId xmlns:a16="http://schemas.microsoft.com/office/drawing/2014/main" id="{06503E87-19F8-916F-78AF-ADE8DE6DAD52}"/>
                  </a:ext>
                </a:extLst>
              </p:cNvPr>
              <p:cNvSpPr/>
              <p:nvPr/>
            </p:nvSpPr>
            <p:spPr>
              <a:xfrm>
                <a:off x="3793613" y="404740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605" y="305"/>
                    </a:moveTo>
                    <a:cubicBezTo>
                      <a:pt x="636" y="305"/>
                      <a:pt x="683" y="367"/>
                      <a:pt x="729" y="445"/>
                    </a:cubicBezTo>
                    <a:cubicBezTo>
                      <a:pt x="900" y="802"/>
                      <a:pt x="1009" y="1189"/>
                      <a:pt x="1071" y="1608"/>
                    </a:cubicBezTo>
                    <a:cubicBezTo>
                      <a:pt x="1086" y="1763"/>
                      <a:pt x="993" y="1918"/>
                      <a:pt x="900" y="1996"/>
                    </a:cubicBezTo>
                    <a:lnTo>
                      <a:pt x="854" y="1996"/>
                    </a:lnTo>
                    <a:cubicBezTo>
                      <a:pt x="791" y="1996"/>
                      <a:pt x="745" y="1918"/>
                      <a:pt x="683" y="1794"/>
                    </a:cubicBezTo>
                    <a:cubicBezTo>
                      <a:pt x="512" y="1422"/>
                      <a:pt x="342" y="941"/>
                      <a:pt x="450" y="491"/>
                    </a:cubicBezTo>
                    <a:cubicBezTo>
                      <a:pt x="497" y="383"/>
                      <a:pt x="543" y="305"/>
                      <a:pt x="605" y="305"/>
                    </a:cubicBezTo>
                    <a:close/>
                    <a:moveTo>
                      <a:pt x="575" y="0"/>
                    </a:moveTo>
                    <a:cubicBezTo>
                      <a:pt x="376" y="0"/>
                      <a:pt x="211" y="206"/>
                      <a:pt x="156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512" y="2151"/>
                      <a:pt x="652" y="2260"/>
                      <a:pt x="822" y="2260"/>
                    </a:cubicBezTo>
                    <a:cubicBezTo>
                      <a:pt x="854" y="2260"/>
                      <a:pt x="916" y="2260"/>
                      <a:pt x="962" y="2244"/>
                    </a:cubicBezTo>
                    <a:cubicBezTo>
                      <a:pt x="1226" y="2151"/>
                      <a:pt x="1381" y="1856"/>
                      <a:pt x="1350" y="1562"/>
                    </a:cubicBezTo>
                    <a:cubicBezTo>
                      <a:pt x="1303" y="1112"/>
                      <a:pt x="1164" y="693"/>
                      <a:pt x="962" y="305"/>
                    </a:cubicBezTo>
                    <a:cubicBezTo>
                      <a:pt x="900" y="181"/>
                      <a:pt x="822" y="57"/>
                      <a:pt x="652" y="11"/>
                    </a:cubicBezTo>
                    <a:cubicBezTo>
                      <a:pt x="626" y="4"/>
                      <a:pt x="600" y="0"/>
                      <a:pt x="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4" name="Google Shape;9123;p30">
                <a:extLst>
                  <a:ext uri="{FF2B5EF4-FFF2-40B4-BE49-F238E27FC236}">
                    <a16:creationId xmlns:a16="http://schemas.microsoft.com/office/drawing/2014/main" id="{61C13EEB-D2F8-637C-BEDF-1740BA853EAC}"/>
                  </a:ext>
                </a:extLst>
              </p:cNvPr>
              <p:cNvSpPr/>
              <p:nvPr/>
            </p:nvSpPr>
            <p:spPr>
              <a:xfrm>
                <a:off x="4127838" y="3854175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76" y="0"/>
                      <a:pt x="714" y="78"/>
                      <a:pt x="714" y="155"/>
                    </a:cubicBezTo>
                    <a:lnTo>
                      <a:pt x="745" y="435"/>
                    </a:lnTo>
                    <a:cubicBezTo>
                      <a:pt x="590" y="311"/>
                      <a:pt x="451" y="202"/>
                      <a:pt x="326" y="62"/>
                    </a:cubicBezTo>
                    <a:cubicBezTo>
                      <a:pt x="295" y="31"/>
                      <a:pt x="257" y="16"/>
                      <a:pt x="218" y="16"/>
                    </a:cubicBezTo>
                    <a:cubicBezTo>
                      <a:pt x="179" y="16"/>
                      <a:pt x="140" y="31"/>
                      <a:pt x="109" y="62"/>
                    </a:cubicBezTo>
                    <a:cubicBezTo>
                      <a:pt x="47" y="124"/>
                      <a:pt x="47" y="218"/>
                      <a:pt x="109" y="280"/>
                    </a:cubicBezTo>
                    <a:cubicBezTo>
                      <a:pt x="280" y="450"/>
                      <a:pt x="482" y="605"/>
                      <a:pt x="683" y="760"/>
                    </a:cubicBezTo>
                    <a:cubicBezTo>
                      <a:pt x="497" y="776"/>
                      <a:pt x="295" y="776"/>
                      <a:pt x="125" y="807"/>
                    </a:cubicBezTo>
                    <a:cubicBezTo>
                      <a:pt x="47" y="807"/>
                      <a:pt x="1" y="884"/>
                      <a:pt x="1" y="962"/>
                    </a:cubicBezTo>
                    <a:cubicBezTo>
                      <a:pt x="1" y="1009"/>
                      <a:pt x="63" y="1086"/>
                      <a:pt x="156" y="1086"/>
                    </a:cubicBezTo>
                    <a:cubicBezTo>
                      <a:pt x="388" y="1086"/>
                      <a:pt x="590" y="1071"/>
                      <a:pt x="823" y="1055"/>
                    </a:cubicBezTo>
                    <a:lnTo>
                      <a:pt x="885" y="1582"/>
                    </a:lnTo>
                    <a:cubicBezTo>
                      <a:pt x="885" y="1660"/>
                      <a:pt x="962" y="1706"/>
                      <a:pt x="1024" y="1706"/>
                    </a:cubicBezTo>
                    <a:lnTo>
                      <a:pt x="1040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19" y="1226"/>
                      <a:pt x="1505" y="1365"/>
                      <a:pt x="1722" y="1474"/>
                    </a:cubicBezTo>
                    <a:cubicBezTo>
                      <a:pt x="1738" y="1505"/>
                      <a:pt x="1753" y="1505"/>
                      <a:pt x="1800" y="1505"/>
                    </a:cubicBezTo>
                    <a:cubicBezTo>
                      <a:pt x="1862" y="1505"/>
                      <a:pt x="1893" y="1474"/>
                      <a:pt x="1908" y="1427"/>
                    </a:cubicBezTo>
                    <a:cubicBezTo>
                      <a:pt x="1955" y="1350"/>
                      <a:pt x="1939" y="1272"/>
                      <a:pt x="1862" y="1226"/>
                    </a:cubicBezTo>
                    <a:cubicBezTo>
                      <a:pt x="1738" y="1164"/>
                      <a:pt x="1629" y="1086"/>
                      <a:pt x="1521" y="1009"/>
                    </a:cubicBezTo>
                    <a:cubicBezTo>
                      <a:pt x="1598" y="1009"/>
                      <a:pt x="1676" y="993"/>
                      <a:pt x="1753" y="993"/>
                    </a:cubicBezTo>
                    <a:cubicBezTo>
                      <a:pt x="1831" y="993"/>
                      <a:pt x="1893" y="915"/>
                      <a:pt x="1893" y="838"/>
                    </a:cubicBezTo>
                    <a:cubicBezTo>
                      <a:pt x="1893" y="760"/>
                      <a:pt x="1815" y="698"/>
                      <a:pt x="1738" y="698"/>
                    </a:cubicBezTo>
                    <a:cubicBezTo>
                      <a:pt x="1552" y="729"/>
                      <a:pt x="1350" y="745"/>
                      <a:pt x="1133" y="760"/>
                    </a:cubicBezTo>
                    <a:cubicBezTo>
                      <a:pt x="1117" y="745"/>
                      <a:pt x="1071" y="729"/>
                      <a:pt x="1055" y="698"/>
                    </a:cubicBezTo>
                    <a:lnTo>
                      <a:pt x="1009" y="140"/>
                    </a:lnTo>
                    <a:cubicBezTo>
                      <a:pt x="1009" y="62"/>
                      <a:pt x="931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5" name="Google Shape;9124;p30">
                <a:extLst>
                  <a:ext uri="{FF2B5EF4-FFF2-40B4-BE49-F238E27FC236}">
                    <a16:creationId xmlns:a16="http://schemas.microsoft.com/office/drawing/2014/main" id="{00FBA5A8-1BCE-7BBC-ABEE-983EEE3B9938}"/>
                  </a:ext>
                </a:extLst>
              </p:cNvPr>
              <p:cNvSpPr/>
              <p:nvPr/>
            </p:nvSpPr>
            <p:spPr>
              <a:xfrm>
                <a:off x="3831213" y="4110850"/>
                <a:ext cx="4422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893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296" y="249"/>
                      <a:pt x="358" y="357"/>
                      <a:pt x="435" y="482"/>
                    </a:cubicBezTo>
                    <a:cubicBezTo>
                      <a:pt x="358" y="435"/>
                      <a:pt x="280" y="404"/>
                      <a:pt x="218" y="388"/>
                    </a:cubicBezTo>
                    <a:cubicBezTo>
                      <a:pt x="197" y="376"/>
                      <a:pt x="175" y="370"/>
                      <a:pt x="155" y="370"/>
                    </a:cubicBezTo>
                    <a:cubicBezTo>
                      <a:pt x="101" y="370"/>
                      <a:pt x="54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83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07" y="1366"/>
                    </a:lnTo>
                    <a:cubicBezTo>
                      <a:pt x="869" y="1552"/>
                      <a:pt x="947" y="1722"/>
                      <a:pt x="1009" y="1893"/>
                    </a:cubicBezTo>
                    <a:lnTo>
                      <a:pt x="1273" y="1815"/>
                    </a:lnTo>
                    <a:cubicBezTo>
                      <a:pt x="1195" y="1583"/>
                      <a:pt x="1118" y="1350"/>
                      <a:pt x="1025" y="1117"/>
                    </a:cubicBezTo>
                    <a:lnTo>
                      <a:pt x="1025" y="1117"/>
                    </a:lnTo>
                    <a:cubicBezTo>
                      <a:pt x="1195" y="1195"/>
                      <a:pt x="1366" y="1288"/>
                      <a:pt x="1521" y="1366"/>
                    </a:cubicBezTo>
                    <a:cubicBezTo>
                      <a:pt x="1552" y="1397"/>
                      <a:pt x="1567" y="1397"/>
                      <a:pt x="1598" y="1397"/>
                    </a:cubicBezTo>
                    <a:cubicBezTo>
                      <a:pt x="1660" y="1397"/>
                      <a:pt x="1707" y="1366"/>
                      <a:pt x="1738" y="1319"/>
                    </a:cubicBezTo>
                    <a:cubicBezTo>
                      <a:pt x="1769" y="1242"/>
                      <a:pt x="1753" y="1164"/>
                      <a:pt x="1676" y="1117"/>
                    </a:cubicBezTo>
                    <a:cubicBezTo>
                      <a:pt x="1490" y="1024"/>
                      <a:pt x="1273" y="900"/>
                      <a:pt x="1071" y="807"/>
                    </a:cubicBezTo>
                    <a:lnTo>
                      <a:pt x="1288" y="326"/>
                    </a:lnTo>
                    <a:cubicBezTo>
                      <a:pt x="1335" y="249"/>
                      <a:pt x="1288" y="171"/>
                      <a:pt x="1211" y="125"/>
                    </a:cubicBezTo>
                    <a:cubicBezTo>
                      <a:pt x="1191" y="117"/>
                      <a:pt x="1171" y="113"/>
                      <a:pt x="1151" y="113"/>
                    </a:cubicBezTo>
                    <a:cubicBezTo>
                      <a:pt x="1096" y="113"/>
                      <a:pt x="1048" y="145"/>
                      <a:pt x="1025" y="202"/>
                    </a:cubicBezTo>
                    <a:lnTo>
                      <a:pt x="823" y="637"/>
                    </a:lnTo>
                    <a:cubicBezTo>
                      <a:pt x="730" y="419"/>
                      <a:pt x="606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6" name="Google Shape;9125;p30">
                <a:extLst>
                  <a:ext uri="{FF2B5EF4-FFF2-40B4-BE49-F238E27FC236}">
                    <a16:creationId xmlns:a16="http://schemas.microsoft.com/office/drawing/2014/main" id="{040B091C-CB29-88B7-FC05-092BEDE3C0A7}"/>
                  </a:ext>
                </a:extLst>
              </p:cNvPr>
              <p:cNvSpPr/>
              <p:nvPr/>
            </p:nvSpPr>
            <p:spPr>
              <a:xfrm>
                <a:off x="3818038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3" y="1"/>
                    </a:moveTo>
                    <a:cubicBezTo>
                      <a:pt x="854" y="1"/>
                      <a:pt x="804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6" y="1"/>
                      <a:pt x="9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7" name="Google Shape;9126;p30">
                <a:extLst>
                  <a:ext uri="{FF2B5EF4-FFF2-40B4-BE49-F238E27FC236}">
                    <a16:creationId xmlns:a16="http://schemas.microsoft.com/office/drawing/2014/main" id="{5F630D8A-8A86-A5A4-3CAD-46B6981FF194}"/>
                  </a:ext>
                </a:extLst>
              </p:cNvPr>
              <p:cNvSpPr/>
              <p:nvPr/>
            </p:nvSpPr>
            <p:spPr>
              <a:xfrm>
                <a:off x="38498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5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8" name="Google Shape;9127;p30">
                <a:extLst>
                  <a:ext uri="{FF2B5EF4-FFF2-40B4-BE49-F238E27FC236}">
                    <a16:creationId xmlns:a16="http://schemas.microsoft.com/office/drawing/2014/main" id="{3565F3FD-3F66-9AF8-76E5-252205723813}"/>
                  </a:ext>
                </a:extLst>
              </p:cNvPr>
              <p:cNvSpPr/>
              <p:nvPr/>
            </p:nvSpPr>
            <p:spPr>
              <a:xfrm>
                <a:off x="3857588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21" y="285"/>
                      <a:pt x="109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9" name="Google Shape;9128;p30">
                <a:extLst>
                  <a:ext uri="{FF2B5EF4-FFF2-40B4-BE49-F238E27FC236}">
                    <a16:creationId xmlns:a16="http://schemas.microsoft.com/office/drawing/2014/main" id="{19A55A0D-03B5-E4D5-BA8B-69213CB3C33E}"/>
                  </a:ext>
                </a:extLst>
              </p:cNvPr>
              <p:cNvSpPr/>
              <p:nvPr/>
            </p:nvSpPr>
            <p:spPr>
              <a:xfrm>
                <a:off x="39014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66" y="0"/>
                    </a:moveTo>
                    <a:cubicBezTo>
                      <a:pt x="122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815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0" name="Google Shape;9129;p30">
                <a:extLst>
                  <a:ext uri="{FF2B5EF4-FFF2-40B4-BE49-F238E27FC236}">
                    <a16:creationId xmlns:a16="http://schemas.microsoft.com/office/drawing/2014/main" id="{5131FD6A-28E8-445D-2E71-FCDB95BBDE52}"/>
                  </a:ext>
                </a:extLst>
              </p:cNvPr>
              <p:cNvSpPr/>
              <p:nvPr/>
            </p:nvSpPr>
            <p:spPr>
              <a:xfrm>
                <a:off x="3788563" y="3994325"/>
                <a:ext cx="109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560" extrusionOk="0">
                    <a:moveTo>
                      <a:pt x="269" y="1"/>
                    </a:moveTo>
                    <a:cubicBezTo>
                      <a:pt x="207" y="1"/>
                      <a:pt x="150" y="54"/>
                      <a:pt x="125" y="117"/>
                    </a:cubicBezTo>
                    <a:cubicBezTo>
                      <a:pt x="125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02" y="1560"/>
                    </a:cubicBezTo>
                    <a:lnTo>
                      <a:pt x="233" y="1560"/>
                    </a:lnTo>
                    <a:cubicBezTo>
                      <a:pt x="311" y="1560"/>
                      <a:pt x="358" y="1482"/>
                      <a:pt x="358" y="1405"/>
                    </a:cubicBezTo>
                    <a:cubicBezTo>
                      <a:pt x="311" y="908"/>
                      <a:pt x="420" y="179"/>
                      <a:pt x="420" y="179"/>
                    </a:cubicBezTo>
                    <a:cubicBezTo>
                      <a:pt x="435" y="102"/>
                      <a:pt x="389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1" name="Google Shape;9130;p30">
                <a:extLst>
                  <a:ext uri="{FF2B5EF4-FFF2-40B4-BE49-F238E27FC236}">
                    <a16:creationId xmlns:a16="http://schemas.microsoft.com/office/drawing/2014/main" id="{808CF09A-F240-AAE8-2D26-96C35EE0D45A}"/>
                  </a:ext>
                </a:extLst>
              </p:cNvPr>
              <p:cNvSpPr/>
              <p:nvPr/>
            </p:nvSpPr>
            <p:spPr>
              <a:xfrm>
                <a:off x="3939788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19" y="771"/>
                      <a:pt x="1365" y="740"/>
                      <a:pt x="1396" y="662"/>
                    </a:cubicBezTo>
                    <a:cubicBezTo>
                      <a:pt x="1396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2" name="Google Shape;9131;p30">
                <a:extLst>
                  <a:ext uri="{FF2B5EF4-FFF2-40B4-BE49-F238E27FC236}">
                    <a16:creationId xmlns:a16="http://schemas.microsoft.com/office/drawing/2014/main" id="{3B3179BF-B726-DFBB-4D12-E6BE621E038A}"/>
                  </a:ext>
                </a:extLst>
              </p:cNvPr>
              <p:cNvSpPr/>
              <p:nvPr/>
            </p:nvSpPr>
            <p:spPr>
              <a:xfrm>
                <a:off x="3959963" y="4188225"/>
                <a:ext cx="25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644" extrusionOk="0">
                    <a:moveTo>
                      <a:pt x="160" y="0"/>
                    </a:moveTo>
                    <a:cubicBezTo>
                      <a:pt x="113" y="0"/>
                      <a:pt x="67" y="24"/>
                      <a:pt x="47" y="54"/>
                    </a:cubicBezTo>
                    <a:cubicBezTo>
                      <a:pt x="0" y="132"/>
                      <a:pt x="16" y="209"/>
                      <a:pt x="93" y="256"/>
                    </a:cubicBezTo>
                    <a:cubicBezTo>
                      <a:pt x="124" y="271"/>
                      <a:pt x="558" y="504"/>
                      <a:pt x="791" y="628"/>
                    </a:cubicBezTo>
                    <a:cubicBezTo>
                      <a:pt x="822" y="628"/>
                      <a:pt x="838" y="644"/>
                      <a:pt x="853" y="644"/>
                    </a:cubicBezTo>
                    <a:cubicBezTo>
                      <a:pt x="915" y="644"/>
                      <a:pt x="946" y="597"/>
                      <a:pt x="993" y="566"/>
                    </a:cubicBezTo>
                    <a:cubicBezTo>
                      <a:pt x="1024" y="488"/>
                      <a:pt x="993" y="411"/>
                      <a:pt x="915" y="364"/>
                    </a:cubicBezTo>
                    <a:cubicBezTo>
                      <a:pt x="683" y="271"/>
                      <a:pt x="233" y="23"/>
                      <a:pt x="233" y="23"/>
                    </a:cubicBezTo>
                    <a:cubicBezTo>
                      <a:pt x="211" y="7"/>
                      <a:pt x="186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3" name="Google Shape;9132;p30">
                <a:extLst>
                  <a:ext uri="{FF2B5EF4-FFF2-40B4-BE49-F238E27FC236}">
                    <a16:creationId xmlns:a16="http://schemas.microsoft.com/office/drawing/2014/main" id="{0CE89556-A007-EACD-EE0C-564E22346639}"/>
                  </a:ext>
                </a:extLst>
              </p:cNvPr>
              <p:cNvSpPr/>
              <p:nvPr/>
            </p:nvSpPr>
            <p:spPr>
              <a:xfrm>
                <a:off x="3818438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4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55" y="1040"/>
                      <a:pt x="217" y="1055"/>
                      <a:pt x="279" y="1055"/>
                    </a:cubicBezTo>
                    <a:cubicBezTo>
                      <a:pt x="295" y="1055"/>
                      <a:pt x="310" y="1055"/>
                      <a:pt x="326" y="1040"/>
                    </a:cubicBezTo>
                    <a:cubicBezTo>
                      <a:pt x="403" y="993"/>
                      <a:pt x="434" y="915"/>
                      <a:pt x="403" y="838"/>
                    </a:cubicBezTo>
                    <a:cubicBezTo>
                      <a:pt x="295" y="590"/>
                      <a:pt x="310" y="156"/>
                      <a:pt x="326" y="156"/>
                    </a:cubicBezTo>
                    <a:cubicBezTo>
                      <a:pt x="326" y="78"/>
                      <a:pt x="27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4" name="Google Shape;9133;p30">
                <a:extLst>
                  <a:ext uri="{FF2B5EF4-FFF2-40B4-BE49-F238E27FC236}">
                    <a16:creationId xmlns:a16="http://schemas.microsoft.com/office/drawing/2014/main" id="{9895BF1F-61FD-B8EE-645C-4F85FB6E4ADD}"/>
                  </a:ext>
                </a:extLst>
              </p:cNvPr>
              <p:cNvSpPr/>
              <p:nvPr/>
            </p:nvSpPr>
            <p:spPr>
              <a:xfrm>
                <a:off x="39754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36" y="65"/>
                      <a:pt x="125" y="329"/>
                      <a:pt x="94" y="329"/>
                    </a:cubicBezTo>
                    <a:cubicBezTo>
                      <a:pt x="16" y="376"/>
                      <a:pt x="0" y="453"/>
                      <a:pt x="47" y="531"/>
                    </a:cubicBezTo>
                    <a:cubicBezTo>
                      <a:pt x="78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5" name="Google Shape;9134;p30">
                <a:extLst>
                  <a:ext uri="{FF2B5EF4-FFF2-40B4-BE49-F238E27FC236}">
                    <a16:creationId xmlns:a16="http://schemas.microsoft.com/office/drawing/2014/main" id="{DB2A0798-7DCE-CCE7-556D-EA3D717AFAF8}"/>
                  </a:ext>
                </a:extLst>
              </p:cNvPr>
              <p:cNvSpPr/>
              <p:nvPr/>
            </p:nvSpPr>
            <p:spPr>
              <a:xfrm>
                <a:off x="3996788" y="3864425"/>
                <a:ext cx="213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28" extrusionOk="0">
                    <a:moveTo>
                      <a:pt x="700" y="1"/>
                    </a:moveTo>
                    <a:cubicBezTo>
                      <a:pt x="685" y="1"/>
                      <a:pt x="669" y="4"/>
                      <a:pt x="652" y="9"/>
                    </a:cubicBezTo>
                    <a:cubicBezTo>
                      <a:pt x="466" y="40"/>
                      <a:pt x="264" y="71"/>
                      <a:pt x="94" y="149"/>
                    </a:cubicBezTo>
                    <a:cubicBezTo>
                      <a:pt x="47" y="164"/>
                      <a:pt x="0" y="257"/>
                      <a:pt x="16" y="335"/>
                    </a:cubicBezTo>
                    <a:cubicBezTo>
                      <a:pt x="47" y="397"/>
                      <a:pt x="94" y="428"/>
                      <a:pt x="156" y="428"/>
                    </a:cubicBezTo>
                    <a:lnTo>
                      <a:pt x="218" y="428"/>
                    </a:lnTo>
                    <a:cubicBezTo>
                      <a:pt x="373" y="366"/>
                      <a:pt x="543" y="335"/>
                      <a:pt x="714" y="288"/>
                    </a:cubicBezTo>
                    <a:cubicBezTo>
                      <a:pt x="791" y="273"/>
                      <a:pt x="854" y="211"/>
                      <a:pt x="838" y="118"/>
                    </a:cubicBezTo>
                    <a:cubicBezTo>
                      <a:pt x="825" y="54"/>
                      <a:pt x="771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6" name="Google Shape;9135;p30">
                <a:extLst>
                  <a:ext uri="{FF2B5EF4-FFF2-40B4-BE49-F238E27FC236}">
                    <a16:creationId xmlns:a16="http://schemas.microsoft.com/office/drawing/2014/main" id="{8D4CA538-09AD-A00C-8A85-4DFC409470E7}"/>
                  </a:ext>
                </a:extLst>
              </p:cNvPr>
              <p:cNvSpPr/>
              <p:nvPr/>
            </p:nvSpPr>
            <p:spPr>
              <a:xfrm>
                <a:off x="4140263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31"/>
                    </a:cubicBezTo>
                    <a:cubicBezTo>
                      <a:pt x="16" y="31"/>
                      <a:pt x="0" y="62"/>
                      <a:pt x="0" y="109"/>
                    </a:cubicBezTo>
                    <a:cubicBezTo>
                      <a:pt x="0" y="140"/>
                      <a:pt x="16" y="155"/>
                      <a:pt x="31" y="186"/>
                    </a:cubicBezTo>
                    <a:cubicBezTo>
                      <a:pt x="109" y="311"/>
                      <a:pt x="248" y="435"/>
                      <a:pt x="403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7" y="357"/>
                      <a:pt x="512" y="218"/>
                      <a:pt x="434" y="124"/>
                    </a:cubicBezTo>
                    <a:cubicBezTo>
                      <a:pt x="372" y="47"/>
                      <a:pt x="279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7" name="Google Shape;9136;p30">
                <a:extLst>
                  <a:ext uri="{FF2B5EF4-FFF2-40B4-BE49-F238E27FC236}">
                    <a16:creationId xmlns:a16="http://schemas.microsoft.com/office/drawing/2014/main" id="{53F52B28-57BE-6F50-B6DE-416C56255862}"/>
                  </a:ext>
                </a:extLst>
              </p:cNvPr>
              <p:cNvSpPr/>
              <p:nvPr/>
            </p:nvSpPr>
            <p:spPr>
              <a:xfrm>
                <a:off x="4113488" y="3918000"/>
                <a:ext cx="116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79" extrusionOk="0">
                    <a:moveTo>
                      <a:pt x="153" y="1"/>
                    </a:moveTo>
                    <a:cubicBezTo>
                      <a:pt x="129" y="1"/>
                      <a:pt x="104" y="3"/>
                      <a:pt x="78" y="6"/>
                    </a:cubicBezTo>
                    <a:lnTo>
                      <a:pt x="47" y="6"/>
                    </a:lnTo>
                    <a:lnTo>
                      <a:pt x="47" y="53"/>
                    </a:lnTo>
                    <a:cubicBezTo>
                      <a:pt x="1" y="146"/>
                      <a:pt x="63" y="239"/>
                      <a:pt x="140" y="301"/>
                    </a:cubicBezTo>
                    <a:cubicBezTo>
                      <a:pt x="203" y="363"/>
                      <a:pt x="296" y="379"/>
                      <a:pt x="373" y="379"/>
                    </a:cubicBezTo>
                    <a:lnTo>
                      <a:pt x="420" y="379"/>
                    </a:lnTo>
                    <a:lnTo>
                      <a:pt x="435" y="332"/>
                    </a:lnTo>
                    <a:cubicBezTo>
                      <a:pt x="466" y="239"/>
                      <a:pt x="451" y="131"/>
                      <a:pt x="358" y="69"/>
                    </a:cubicBezTo>
                    <a:cubicBezTo>
                      <a:pt x="298" y="21"/>
                      <a:pt x="230" y="1"/>
                      <a:pt x="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8" name="Google Shape;9137;p30">
                <a:extLst>
                  <a:ext uri="{FF2B5EF4-FFF2-40B4-BE49-F238E27FC236}">
                    <a16:creationId xmlns:a16="http://schemas.microsoft.com/office/drawing/2014/main" id="{A2149249-7F7A-856F-E568-CD97D6DC9A7A}"/>
                  </a:ext>
                </a:extLst>
              </p:cNvPr>
              <p:cNvSpPr/>
              <p:nvPr/>
            </p:nvSpPr>
            <p:spPr>
              <a:xfrm>
                <a:off x="3946763" y="3920925"/>
                <a:ext cx="143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95" extrusionOk="0">
                    <a:moveTo>
                      <a:pt x="376" y="1"/>
                    </a:moveTo>
                    <a:cubicBezTo>
                      <a:pt x="289" y="1"/>
                      <a:pt x="197" y="34"/>
                      <a:pt x="140" y="91"/>
                    </a:cubicBezTo>
                    <a:cubicBezTo>
                      <a:pt x="47" y="184"/>
                      <a:pt x="1" y="339"/>
                      <a:pt x="47" y="463"/>
                    </a:cubicBezTo>
                    <a:lnTo>
                      <a:pt x="63" y="494"/>
                    </a:lnTo>
                    <a:lnTo>
                      <a:pt x="109" y="494"/>
                    </a:lnTo>
                    <a:cubicBezTo>
                      <a:pt x="202" y="479"/>
                      <a:pt x="311" y="463"/>
                      <a:pt x="420" y="401"/>
                    </a:cubicBezTo>
                    <a:cubicBezTo>
                      <a:pt x="528" y="324"/>
                      <a:pt x="575" y="200"/>
                      <a:pt x="544" y="91"/>
                    </a:cubicBezTo>
                    <a:lnTo>
                      <a:pt x="544" y="76"/>
                    </a:lnTo>
                    <a:lnTo>
                      <a:pt x="528" y="45"/>
                    </a:lnTo>
                    <a:cubicBezTo>
                      <a:pt x="486" y="14"/>
                      <a:pt x="432" y="1"/>
                      <a:pt x="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9" name="Google Shape;9138;p30">
                <a:extLst>
                  <a:ext uri="{FF2B5EF4-FFF2-40B4-BE49-F238E27FC236}">
                    <a16:creationId xmlns:a16="http://schemas.microsoft.com/office/drawing/2014/main" id="{FB7D04EE-8BEE-58CF-AEF2-D1CA64635603}"/>
                  </a:ext>
                </a:extLst>
              </p:cNvPr>
              <p:cNvSpPr/>
              <p:nvPr/>
            </p:nvSpPr>
            <p:spPr>
              <a:xfrm>
                <a:off x="3833938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40" y="0"/>
                    </a:moveTo>
                    <a:cubicBezTo>
                      <a:pt x="78" y="62"/>
                      <a:pt x="63" y="109"/>
                      <a:pt x="47" y="155"/>
                    </a:cubicBezTo>
                    <a:cubicBezTo>
                      <a:pt x="0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0" name="Google Shape;9139;p30">
                <a:extLst>
                  <a:ext uri="{FF2B5EF4-FFF2-40B4-BE49-F238E27FC236}">
                    <a16:creationId xmlns:a16="http://schemas.microsoft.com/office/drawing/2014/main" id="{074FE427-0B79-D9A8-95F3-9871D07DCB7E}"/>
                  </a:ext>
                </a:extLst>
              </p:cNvPr>
              <p:cNvSpPr/>
              <p:nvPr/>
            </p:nvSpPr>
            <p:spPr>
              <a:xfrm>
                <a:off x="3847113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2" y="98"/>
                      <a:pt x="63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33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1" y="315"/>
                      <a:pt x="451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1" name="Google Shape;9140;p30">
                <a:extLst>
                  <a:ext uri="{FF2B5EF4-FFF2-40B4-BE49-F238E27FC236}">
                    <a16:creationId xmlns:a16="http://schemas.microsoft.com/office/drawing/2014/main" id="{0375D0CC-2351-15C4-C57B-5948AC931254}"/>
                  </a:ext>
                </a:extLst>
              </p:cNvPr>
              <p:cNvSpPr/>
              <p:nvPr/>
            </p:nvSpPr>
            <p:spPr>
              <a:xfrm>
                <a:off x="3880863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0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2" name="Google Shape;9141;p30">
                <a:extLst>
                  <a:ext uri="{FF2B5EF4-FFF2-40B4-BE49-F238E27FC236}">
                    <a16:creationId xmlns:a16="http://schemas.microsoft.com/office/drawing/2014/main" id="{0346A2A4-719F-EA24-9475-CF4647FFA036}"/>
                  </a:ext>
                </a:extLst>
              </p:cNvPr>
              <p:cNvSpPr/>
              <p:nvPr/>
            </p:nvSpPr>
            <p:spPr>
              <a:xfrm>
                <a:off x="3897913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8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95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5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3" name="Google Shape;9142;p30">
                <a:extLst>
                  <a:ext uri="{FF2B5EF4-FFF2-40B4-BE49-F238E27FC236}">
                    <a16:creationId xmlns:a16="http://schemas.microsoft.com/office/drawing/2014/main" id="{A72B65C5-0401-8CB9-A411-FEF1BA46513D}"/>
                  </a:ext>
                </a:extLst>
              </p:cNvPr>
              <p:cNvSpPr/>
              <p:nvPr/>
            </p:nvSpPr>
            <p:spPr>
              <a:xfrm>
                <a:off x="3889388" y="416360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71" y="0"/>
                    </a:moveTo>
                    <a:lnTo>
                      <a:pt x="171" y="62"/>
                    </a:lnTo>
                    <a:lnTo>
                      <a:pt x="124" y="78"/>
                    </a:lnTo>
                    <a:lnTo>
                      <a:pt x="109" y="31"/>
                    </a:lnTo>
                    <a:cubicBezTo>
                      <a:pt x="47" y="62"/>
                      <a:pt x="16" y="109"/>
                      <a:pt x="16" y="171"/>
                    </a:cubicBezTo>
                    <a:cubicBezTo>
                      <a:pt x="0" y="233"/>
                      <a:pt x="31" y="310"/>
                      <a:pt x="78" y="341"/>
                    </a:cubicBezTo>
                    <a:cubicBezTo>
                      <a:pt x="78" y="341"/>
                      <a:pt x="124" y="372"/>
                      <a:pt x="171" y="372"/>
                    </a:cubicBezTo>
                    <a:lnTo>
                      <a:pt x="233" y="372"/>
                    </a:lnTo>
                    <a:cubicBezTo>
                      <a:pt x="280" y="341"/>
                      <a:pt x="342" y="310"/>
                      <a:pt x="357" y="248"/>
                    </a:cubicBezTo>
                    <a:cubicBezTo>
                      <a:pt x="388" y="186"/>
                      <a:pt x="357" y="124"/>
                      <a:pt x="326" y="78"/>
                    </a:cubicBezTo>
                    <a:cubicBezTo>
                      <a:pt x="280" y="16"/>
                      <a:pt x="233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4" name="Google Shape;9143;p30">
                <a:extLst>
                  <a:ext uri="{FF2B5EF4-FFF2-40B4-BE49-F238E27FC236}">
                    <a16:creationId xmlns:a16="http://schemas.microsoft.com/office/drawing/2014/main" id="{D3D9B4DC-653E-9785-B970-BD4F1D78B406}"/>
                  </a:ext>
                </a:extLst>
              </p:cNvPr>
              <p:cNvSpPr/>
              <p:nvPr/>
            </p:nvSpPr>
            <p:spPr>
              <a:xfrm>
                <a:off x="3929313" y="4199125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70"/>
                    </a:cubicBezTo>
                    <a:cubicBezTo>
                      <a:pt x="63" y="347"/>
                      <a:pt x="156" y="394"/>
                      <a:pt x="233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89" y="68"/>
                    </a:lnTo>
                    <a:lnTo>
                      <a:pt x="218" y="37"/>
                    </a:lnTo>
                    <a:lnTo>
                      <a:pt x="202" y="83"/>
                    </a:lnTo>
                    <a:lnTo>
                      <a:pt x="202" y="68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5" name="Google Shape;9144;p30">
                <a:extLst>
                  <a:ext uri="{FF2B5EF4-FFF2-40B4-BE49-F238E27FC236}">
                    <a16:creationId xmlns:a16="http://schemas.microsoft.com/office/drawing/2014/main" id="{640D0ACA-A629-9677-1748-75823D41C9DF}"/>
                  </a:ext>
                </a:extLst>
              </p:cNvPr>
              <p:cNvSpPr/>
              <p:nvPr/>
            </p:nvSpPr>
            <p:spPr>
              <a:xfrm>
                <a:off x="3898313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64" y="474"/>
                    </a:cubicBezTo>
                    <a:cubicBezTo>
                      <a:pt x="341" y="474"/>
                      <a:pt x="419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6" name="Google Shape;9145;p30">
                <a:extLst>
                  <a:ext uri="{FF2B5EF4-FFF2-40B4-BE49-F238E27FC236}">
                    <a16:creationId xmlns:a16="http://schemas.microsoft.com/office/drawing/2014/main" id="{53C9E40A-0A25-BE40-D8B7-B3F82C6C52E5}"/>
                  </a:ext>
                </a:extLst>
              </p:cNvPr>
              <p:cNvSpPr/>
              <p:nvPr/>
            </p:nvSpPr>
            <p:spPr>
              <a:xfrm>
                <a:off x="4152263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87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87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7" name="Google Shape;9146;p30">
                <a:extLst>
                  <a:ext uri="{FF2B5EF4-FFF2-40B4-BE49-F238E27FC236}">
                    <a16:creationId xmlns:a16="http://schemas.microsoft.com/office/drawing/2014/main" id="{F394B3FB-C8B9-680A-9782-287C4AF95BB4}"/>
                  </a:ext>
                </a:extLst>
              </p:cNvPr>
              <p:cNvSpPr/>
              <p:nvPr/>
            </p:nvSpPr>
            <p:spPr>
              <a:xfrm>
                <a:off x="3971188" y="3779350"/>
                <a:ext cx="120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7" extrusionOk="0">
                    <a:moveTo>
                      <a:pt x="482" y="0"/>
                    </a:moveTo>
                    <a:cubicBezTo>
                      <a:pt x="327" y="0"/>
                      <a:pt x="156" y="16"/>
                      <a:pt x="1" y="16"/>
                    </a:cubicBezTo>
                    <a:lnTo>
                      <a:pt x="1" y="109"/>
                    </a:lnTo>
                    <a:lnTo>
                      <a:pt x="32" y="109"/>
                    </a:lnTo>
                    <a:cubicBezTo>
                      <a:pt x="109" y="155"/>
                      <a:pt x="187" y="186"/>
                      <a:pt x="249" y="186"/>
                    </a:cubicBezTo>
                    <a:lnTo>
                      <a:pt x="311" y="186"/>
                    </a:lnTo>
                    <a:cubicBezTo>
                      <a:pt x="373" y="171"/>
                      <a:pt x="420" y="124"/>
                      <a:pt x="466" y="93"/>
                    </a:cubicBezTo>
                    <a:cubicBezTo>
                      <a:pt x="482" y="78"/>
                      <a:pt x="482" y="31"/>
                      <a:pt x="4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8" name="Google Shape;9147;p30">
                <a:extLst>
                  <a:ext uri="{FF2B5EF4-FFF2-40B4-BE49-F238E27FC236}">
                    <a16:creationId xmlns:a16="http://schemas.microsoft.com/office/drawing/2014/main" id="{F67D37DE-03EE-167D-DE16-40AEA0EAA053}"/>
                  </a:ext>
                </a:extLst>
              </p:cNvPr>
              <p:cNvSpPr/>
              <p:nvPr/>
            </p:nvSpPr>
            <p:spPr>
              <a:xfrm>
                <a:off x="3894413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87" y="0"/>
                    </a:moveTo>
                    <a:cubicBezTo>
                      <a:pt x="125" y="0"/>
                      <a:pt x="79" y="16"/>
                      <a:pt x="63" y="31"/>
                    </a:cubicBezTo>
                    <a:cubicBezTo>
                      <a:pt x="1" y="93"/>
                      <a:pt x="32" y="155"/>
                      <a:pt x="32" y="217"/>
                    </a:cubicBezTo>
                    <a:lnTo>
                      <a:pt x="32" y="295"/>
                    </a:lnTo>
                    <a:lnTo>
                      <a:pt x="1" y="341"/>
                    </a:lnTo>
                    <a:lnTo>
                      <a:pt x="342" y="419"/>
                    </a:lnTo>
                    <a:cubicBezTo>
                      <a:pt x="389" y="403"/>
                      <a:pt x="435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20" y="62"/>
                      <a:pt x="296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9" name="Google Shape;9148;p30">
                <a:extLst>
                  <a:ext uri="{FF2B5EF4-FFF2-40B4-BE49-F238E27FC236}">
                    <a16:creationId xmlns:a16="http://schemas.microsoft.com/office/drawing/2014/main" id="{38DD4CFC-8232-B5F2-4926-6E2225EA5DD7}"/>
                  </a:ext>
                </a:extLst>
              </p:cNvPr>
              <p:cNvSpPr/>
              <p:nvPr/>
            </p:nvSpPr>
            <p:spPr>
              <a:xfrm>
                <a:off x="40712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8" y="1"/>
                    </a:moveTo>
                    <a:cubicBezTo>
                      <a:pt x="209" y="1"/>
                      <a:pt x="144" y="21"/>
                      <a:pt x="78" y="59"/>
                    </a:cubicBezTo>
                    <a:cubicBezTo>
                      <a:pt x="31" y="90"/>
                      <a:pt x="0" y="167"/>
                      <a:pt x="31" y="276"/>
                    </a:cubicBezTo>
                    <a:cubicBezTo>
                      <a:pt x="93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5" y="214"/>
                      <a:pt x="435" y="136"/>
                      <a:pt x="388" y="59"/>
                    </a:cubicBezTo>
                    <a:lnTo>
                      <a:pt x="388" y="28"/>
                    </a:lnTo>
                    <a:lnTo>
                      <a:pt x="373" y="28"/>
                    </a:lnTo>
                    <a:cubicBezTo>
                      <a:pt x="342" y="9"/>
                      <a:pt x="307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0" name="Google Shape;9149;p30">
                <a:extLst>
                  <a:ext uri="{FF2B5EF4-FFF2-40B4-BE49-F238E27FC236}">
                    <a16:creationId xmlns:a16="http://schemas.microsoft.com/office/drawing/2014/main" id="{30F8219E-672B-3C05-2E4C-751621487A50}"/>
                  </a:ext>
                </a:extLst>
              </p:cNvPr>
              <p:cNvSpPr/>
              <p:nvPr/>
            </p:nvSpPr>
            <p:spPr>
              <a:xfrm>
                <a:off x="3938238" y="4030200"/>
                <a:ext cx="116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94" y="326"/>
                      <a:pt x="140" y="357"/>
                      <a:pt x="171" y="373"/>
                    </a:cubicBezTo>
                    <a:lnTo>
                      <a:pt x="404" y="451"/>
                    </a:lnTo>
                    <a:lnTo>
                      <a:pt x="419" y="404"/>
                    </a:lnTo>
                    <a:cubicBezTo>
                      <a:pt x="435" y="326"/>
                      <a:pt x="466" y="264"/>
                      <a:pt x="466" y="187"/>
                    </a:cubicBezTo>
                    <a:cubicBezTo>
                      <a:pt x="466" y="140"/>
                      <a:pt x="419" y="78"/>
                      <a:pt x="342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1" name="Google Shape;9150;p30">
                <a:extLst>
                  <a:ext uri="{FF2B5EF4-FFF2-40B4-BE49-F238E27FC236}">
                    <a16:creationId xmlns:a16="http://schemas.microsoft.com/office/drawing/2014/main" id="{A8FBFE54-30E6-4A18-F1BF-E4B281B3E0E6}"/>
                  </a:ext>
                </a:extLst>
              </p:cNvPr>
              <p:cNvSpPr/>
              <p:nvPr/>
            </p:nvSpPr>
            <p:spPr>
              <a:xfrm>
                <a:off x="3845963" y="4081350"/>
                <a:ext cx="8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40" y="405"/>
                      <a:pt x="155" y="405"/>
                    </a:cubicBezTo>
                    <a:cubicBezTo>
                      <a:pt x="217" y="405"/>
                      <a:pt x="295" y="359"/>
                      <a:pt x="310" y="297"/>
                    </a:cubicBezTo>
                    <a:cubicBezTo>
                      <a:pt x="357" y="219"/>
                      <a:pt x="341" y="142"/>
                      <a:pt x="310" y="64"/>
                    </a:cubicBezTo>
                    <a:lnTo>
                      <a:pt x="310" y="49"/>
                    </a:lnTo>
                    <a:lnTo>
                      <a:pt x="295" y="33"/>
                    </a:lnTo>
                    <a:cubicBezTo>
                      <a:pt x="266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2" name="Google Shape;9151;p30">
                <a:extLst>
                  <a:ext uri="{FF2B5EF4-FFF2-40B4-BE49-F238E27FC236}">
                    <a16:creationId xmlns:a16="http://schemas.microsoft.com/office/drawing/2014/main" id="{0FF8CFBD-F990-E479-3A5A-091DAE9BEE04}"/>
                  </a:ext>
                </a:extLst>
              </p:cNvPr>
              <p:cNvSpPr/>
              <p:nvPr/>
            </p:nvSpPr>
            <p:spPr>
              <a:xfrm>
                <a:off x="4052238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33" y="419"/>
                    </a:cubicBezTo>
                    <a:cubicBezTo>
                      <a:pt x="280" y="419"/>
                      <a:pt x="342" y="388"/>
                      <a:pt x="404" y="342"/>
                    </a:cubicBezTo>
                    <a:cubicBezTo>
                      <a:pt x="435" y="295"/>
                      <a:pt x="466" y="218"/>
                      <a:pt x="435" y="156"/>
                    </a:cubicBezTo>
                    <a:cubicBezTo>
                      <a:pt x="419" y="109"/>
                      <a:pt x="373" y="47"/>
                      <a:pt x="326" y="31"/>
                    </a:cubicBezTo>
                    <a:cubicBezTo>
                      <a:pt x="280" y="0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3" name="Google Shape;9152;p30">
                <a:extLst>
                  <a:ext uri="{FF2B5EF4-FFF2-40B4-BE49-F238E27FC236}">
                    <a16:creationId xmlns:a16="http://schemas.microsoft.com/office/drawing/2014/main" id="{78F3E091-58AB-E7E6-130A-2580D663C19E}"/>
                  </a:ext>
                </a:extLst>
              </p:cNvPr>
              <p:cNvSpPr/>
              <p:nvPr/>
            </p:nvSpPr>
            <p:spPr>
              <a:xfrm>
                <a:off x="3994463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3" y="63"/>
                      <a:pt x="31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73" y="47"/>
                      <a:pt x="326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4" name="Google Shape;9153;p30">
                <a:extLst>
                  <a:ext uri="{FF2B5EF4-FFF2-40B4-BE49-F238E27FC236}">
                    <a16:creationId xmlns:a16="http://schemas.microsoft.com/office/drawing/2014/main" id="{99ED8F1D-05FD-0E5D-423A-35E316A2790F}"/>
                  </a:ext>
                </a:extLst>
              </p:cNvPr>
              <p:cNvSpPr/>
              <p:nvPr/>
            </p:nvSpPr>
            <p:spPr>
              <a:xfrm>
                <a:off x="3914588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5" name="Google Shape;9154;p30">
                <a:extLst>
                  <a:ext uri="{FF2B5EF4-FFF2-40B4-BE49-F238E27FC236}">
                    <a16:creationId xmlns:a16="http://schemas.microsoft.com/office/drawing/2014/main" id="{23DD6A55-4B73-A665-0A4B-65EB1F893516}"/>
                  </a:ext>
                </a:extLst>
              </p:cNvPr>
              <p:cNvSpPr/>
              <p:nvPr/>
            </p:nvSpPr>
            <p:spPr>
              <a:xfrm>
                <a:off x="4018513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64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6" name="Google Shape;9155;p30">
                <a:extLst>
                  <a:ext uri="{FF2B5EF4-FFF2-40B4-BE49-F238E27FC236}">
                    <a16:creationId xmlns:a16="http://schemas.microsoft.com/office/drawing/2014/main" id="{10B1CBD5-C1B5-D93B-6545-E401FFD6F805}"/>
                  </a:ext>
                </a:extLst>
              </p:cNvPr>
              <p:cNvSpPr/>
              <p:nvPr/>
            </p:nvSpPr>
            <p:spPr>
              <a:xfrm>
                <a:off x="3809888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7" name="Google Shape;9156;p30">
                <a:extLst>
                  <a:ext uri="{FF2B5EF4-FFF2-40B4-BE49-F238E27FC236}">
                    <a16:creationId xmlns:a16="http://schemas.microsoft.com/office/drawing/2014/main" id="{4C88EFCE-FF80-B73F-C777-24CF9E636135}"/>
                  </a:ext>
                </a:extLst>
              </p:cNvPr>
              <p:cNvSpPr/>
              <p:nvPr/>
            </p:nvSpPr>
            <p:spPr>
              <a:xfrm>
                <a:off x="3808738" y="3910850"/>
                <a:ext cx="12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48" extrusionOk="0">
                    <a:moveTo>
                      <a:pt x="201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93" y="401"/>
                      <a:pt x="202" y="448"/>
                      <a:pt x="295" y="448"/>
                    </a:cubicBezTo>
                    <a:lnTo>
                      <a:pt x="373" y="448"/>
                    </a:lnTo>
                    <a:cubicBezTo>
                      <a:pt x="481" y="370"/>
                      <a:pt x="512" y="199"/>
                      <a:pt x="435" y="106"/>
                    </a:cubicBezTo>
                    <a:cubicBezTo>
                      <a:pt x="381" y="43"/>
                      <a:pt x="292" y="1"/>
                      <a:pt x="2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8" name="Google Shape;9157;p30">
                <a:extLst>
                  <a:ext uri="{FF2B5EF4-FFF2-40B4-BE49-F238E27FC236}">
                    <a16:creationId xmlns:a16="http://schemas.microsoft.com/office/drawing/2014/main" id="{C27FD833-01A1-7278-E609-DFC95C9123B1}"/>
                  </a:ext>
                </a:extLst>
              </p:cNvPr>
              <p:cNvSpPr/>
              <p:nvPr/>
            </p:nvSpPr>
            <p:spPr>
              <a:xfrm>
                <a:off x="381766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48" y="0"/>
                    </a:moveTo>
                    <a:cubicBezTo>
                      <a:pt x="186" y="0"/>
                      <a:pt x="124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79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19" y="62"/>
                    </a:cubicBezTo>
                    <a:cubicBezTo>
                      <a:pt x="357" y="31"/>
                      <a:pt x="310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9" name="Google Shape;9158;p30">
                <a:extLst>
                  <a:ext uri="{FF2B5EF4-FFF2-40B4-BE49-F238E27FC236}">
                    <a16:creationId xmlns:a16="http://schemas.microsoft.com/office/drawing/2014/main" id="{471540A0-FDC7-8839-DA48-87488F2E7F1C}"/>
                  </a:ext>
                </a:extLst>
              </p:cNvPr>
              <p:cNvSpPr/>
              <p:nvPr/>
            </p:nvSpPr>
            <p:spPr>
              <a:xfrm>
                <a:off x="4160813" y="4041075"/>
                <a:ext cx="1087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57" extrusionOk="0">
                    <a:moveTo>
                      <a:pt x="78" y="0"/>
                    </a:moveTo>
                    <a:lnTo>
                      <a:pt x="31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24" y="341"/>
                      <a:pt x="186" y="357"/>
                      <a:pt x="248" y="357"/>
                    </a:cubicBezTo>
                    <a:cubicBezTo>
                      <a:pt x="279" y="357"/>
                      <a:pt x="326" y="357"/>
                      <a:pt x="341" y="341"/>
                    </a:cubicBezTo>
                    <a:lnTo>
                      <a:pt x="357" y="341"/>
                    </a:lnTo>
                    <a:lnTo>
                      <a:pt x="357" y="326"/>
                    </a:lnTo>
                    <a:cubicBezTo>
                      <a:pt x="434" y="202"/>
                      <a:pt x="419" y="93"/>
                      <a:pt x="326" y="47"/>
                    </a:cubicBezTo>
                    <a:cubicBezTo>
                      <a:pt x="302" y="39"/>
                      <a:pt x="283" y="35"/>
                      <a:pt x="262" y="35"/>
                    </a:cubicBezTo>
                    <a:cubicBezTo>
                      <a:pt x="240" y="35"/>
                      <a:pt x="217" y="39"/>
                      <a:pt x="186" y="47"/>
                    </a:cubicBezTo>
                    <a:lnTo>
                      <a:pt x="124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0" name="Google Shape;9159;p30">
                <a:extLst>
                  <a:ext uri="{FF2B5EF4-FFF2-40B4-BE49-F238E27FC236}">
                    <a16:creationId xmlns:a16="http://schemas.microsoft.com/office/drawing/2014/main" id="{D0E825C8-7D22-9270-C18E-BD692A48E302}"/>
                  </a:ext>
                </a:extLst>
              </p:cNvPr>
              <p:cNvSpPr/>
              <p:nvPr/>
            </p:nvSpPr>
            <p:spPr>
              <a:xfrm>
                <a:off x="4131713" y="3839300"/>
                <a:ext cx="97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4" extrusionOk="0">
                    <a:moveTo>
                      <a:pt x="242" y="1"/>
                    </a:moveTo>
                    <a:cubicBezTo>
                      <a:pt x="172" y="1"/>
                      <a:pt x="95" y="32"/>
                      <a:pt x="47" y="99"/>
                    </a:cubicBezTo>
                    <a:cubicBezTo>
                      <a:pt x="16" y="130"/>
                      <a:pt x="1" y="192"/>
                      <a:pt x="1" y="254"/>
                    </a:cubicBezTo>
                    <a:cubicBezTo>
                      <a:pt x="1" y="285"/>
                      <a:pt x="16" y="332"/>
                      <a:pt x="47" y="347"/>
                    </a:cubicBezTo>
                    <a:cubicBezTo>
                      <a:pt x="78" y="394"/>
                      <a:pt x="109" y="394"/>
                      <a:pt x="156" y="394"/>
                    </a:cubicBezTo>
                    <a:lnTo>
                      <a:pt x="264" y="394"/>
                    </a:lnTo>
                    <a:lnTo>
                      <a:pt x="280" y="363"/>
                    </a:lnTo>
                    <a:cubicBezTo>
                      <a:pt x="342" y="285"/>
                      <a:pt x="389" y="177"/>
                      <a:pt x="389" y="84"/>
                    </a:cubicBezTo>
                    <a:lnTo>
                      <a:pt x="389" y="53"/>
                    </a:lnTo>
                    <a:lnTo>
                      <a:pt x="358" y="37"/>
                    </a:lnTo>
                    <a:cubicBezTo>
                      <a:pt x="328" y="13"/>
                      <a:pt x="286" y="1"/>
                      <a:pt x="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1" name="Google Shape;9160;p30">
                <a:extLst>
                  <a:ext uri="{FF2B5EF4-FFF2-40B4-BE49-F238E27FC236}">
                    <a16:creationId xmlns:a16="http://schemas.microsoft.com/office/drawing/2014/main" id="{3183FC83-E6F8-A4E2-DE06-11FE4E7B224D}"/>
                  </a:ext>
                </a:extLst>
              </p:cNvPr>
              <p:cNvSpPr/>
              <p:nvPr/>
            </p:nvSpPr>
            <p:spPr>
              <a:xfrm>
                <a:off x="4092163" y="3853400"/>
                <a:ext cx="10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2" extrusionOk="0">
                    <a:moveTo>
                      <a:pt x="233" y="0"/>
                    </a:moveTo>
                    <a:cubicBezTo>
                      <a:pt x="156" y="0"/>
                      <a:pt x="109" y="16"/>
                      <a:pt x="63" y="78"/>
                    </a:cubicBezTo>
                    <a:cubicBezTo>
                      <a:pt x="32" y="124"/>
                      <a:pt x="1" y="186"/>
                      <a:pt x="47" y="249"/>
                    </a:cubicBezTo>
                    <a:cubicBezTo>
                      <a:pt x="63" y="295"/>
                      <a:pt x="140" y="342"/>
                      <a:pt x="218" y="342"/>
                    </a:cubicBezTo>
                    <a:lnTo>
                      <a:pt x="233" y="342"/>
                    </a:lnTo>
                    <a:cubicBezTo>
                      <a:pt x="296" y="326"/>
                      <a:pt x="358" y="295"/>
                      <a:pt x="389" y="233"/>
                    </a:cubicBezTo>
                    <a:cubicBezTo>
                      <a:pt x="435" y="155"/>
                      <a:pt x="420" y="78"/>
                      <a:pt x="373" y="1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2" name="Google Shape;9161;p30">
                <a:extLst>
                  <a:ext uri="{FF2B5EF4-FFF2-40B4-BE49-F238E27FC236}">
                    <a16:creationId xmlns:a16="http://schemas.microsoft.com/office/drawing/2014/main" id="{1C3E9036-2D32-B141-8D31-8F354A96DFA3}"/>
                  </a:ext>
                </a:extLst>
              </p:cNvPr>
              <p:cNvSpPr/>
              <p:nvPr/>
            </p:nvSpPr>
            <p:spPr>
              <a:xfrm>
                <a:off x="3802538" y="3880550"/>
                <a:ext cx="120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16" extrusionOk="0">
                    <a:moveTo>
                      <a:pt x="481" y="0"/>
                    </a:moveTo>
                    <a:cubicBezTo>
                      <a:pt x="310" y="295"/>
                      <a:pt x="155" y="605"/>
                      <a:pt x="0" y="915"/>
                    </a:cubicBezTo>
                    <a:cubicBezTo>
                      <a:pt x="155" y="605"/>
                      <a:pt x="326" y="310"/>
                      <a:pt x="4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3" name="Google Shape;9162;p30">
                <a:extLst>
                  <a:ext uri="{FF2B5EF4-FFF2-40B4-BE49-F238E27FC236}">
                    <a16:creationId xmlns:a16="http://schemas.microsoft.com/office/drawing/2014/main" id="{A3861ED7-DF06-C17C-6931-D95FAA26DB81}"/>
                  </a:ext>
                </a:extLst>
              </p:cNvPr>
              <p:cNvSpPr/>
              <p:nvPr/>
            </p:nvSpPr>
            <p:spPr>
              <a:xfrm>
                <a:off x="3792838" y="3903800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404" y="1"/>
                    </a:moveTo>
                    <a:cubicBezTo>
                      <a:pt x="249" y="295"/>
                      <a:pt x="109" y="621"/>
                      <a:pt x="0" y="947"/>
                    </a:cubicBezTo>
                    <a:cubicBezTo>
                      <a:pt x="109" y="621"/>
                      <a:pt x="249" y="311"/>
                      <a:pt x="4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4" name="Google Shape;9163;p30">
                <a:extLst>
                  <a:ext uri="{FF2B5EF4-FFF2-40B4-BE49-F238E27FC236}">
                    <a16:creationId xmlns:a16="http://schemas.microsoft.com/office/drawing/2014/main" id="{74E5136E-74DD-4C46-9593-6E0D7A09C363}"/>
                  </a:ext>
                </a:extLst>
              </p:cNvPr>
              <p:cNvSpPr/>
              <p:nvPr/>
            </p:nvSpPr>
            <p:spPr>
              <a:xfrm>
                <a:off x="3785088" y="3927075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310" y="0"/>
                    </a:moveTo>
                    <a:cubicBezTo>
                      <a:pt x="171" y="341"/>
                      <a:pt x="78" y="683"/>
                      <a:pt x="0" y="1008"/>
                    </a:cubicBezTo>
                    <a:cubicBezTo>
                      <a:pt x="93" y="652"/>
                      <a:pt x="186" y="326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5" name="Google Shape;9164;p30">
                <a:extLst>
                  <a:ext uri="{FF2B5EF4-FFF2-40B4-BE49-F238E27FC236}">
                    <a16:creationId xmlns:a16="http://schemas.microsoft.com/office/drawing/2014/main" id="{A6C99DF5-B74C-1FE5-8738-0BEF3CE5D499}"/>
                  </a:ext>
                </a:extLst>
              </p:cNvPr>
              <p:cNvSpPr/>
              <p:nvPr/>
            </p:nvSpPr>
            <p:spPr>
              <a:xfrm>
                <a:off x="3829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0" y="792"/>
                    </a:moveTo>
                    <a:cubicBezTo>
                      <a:pt x="202" y="528"/>
                      <a:pt x="419" y="249"/>
                      <a:pt x="652" y="1"/>
                    </a:cubicBezTo>
                    <a:cubicBezTo>
                      <a:pt x="419" y="249"/>
                      <a:pt x="202" y="528"/>
                      <a:pt x="0" y="7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6" name="Google Shape;9165;p30">
                <a:extLst>
                  <a:ext uri="{FF2B5EF4-FFF2-40B4-BE49-F238E27FC236}">
                    <a16:creationId xmlns:a16="http://schemas.microsoft.com/office/drawing/2014/main" id="{7A24FD90-E520-707F-C3F5-721A6BB6E8AE}"/>
                  </a:ext>
                </a:extLst>
              </p:cNvPr>
              <p:cNvSpPr/>
              <p:nvPr/>
            </p:nvSpPr>
            <p:spPr>
              <a:xfrm>
                <a:off x="4240288" y="3839825"/>
                <a:ext cx="163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8" y="249"/>
                      <a:pt x="435" y="528"/>
                      <a:pt x="652" y="792"/>
                    </a:cubicBezTo>
                    <a:cubicBezTo>
                      <a:pt x="466" y="528"/>
                      <a:pt x="218" y="249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7" name="Google Shape;9166;p30">
                <a:extLst>
                  <a:ext uri="{FF2B5EF4-FFF2-40B4-BE49-F238E27FC236}">
                    <a16:creationId xmlns:a16="http://schemas.microsoft.com/office/drawing/2014/main" id="{C565203C-AEE6-9008-39F7-08C04D5DF338}"/>
                  </a:ext>
                </a:extLst>
              </p:cNvPr>
              <p:cNvSpPr/>
              <p:nvPr/>
            </p:nvSpPr>
            <p:spPr>
              <a:xfrm>
                <a:off x="3897913" y="4242675"/>
                <a:ext cx="17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420" extrusionOk="0">
                    <a:moveTo>
                      <a:pt x="1" y="1"/>
                    </a:moveTo>
                    <a:cubicBezTo>
                      <a:pt x="233" y="156"/>
                      <a:pt x="466" y="311"/>
                      <a:pt x="714" y="420"/>
                    </a:cubicBezTo>
                    <a:cubicBezTo>
                      <a:pt x="466" y="280"/>
                      <a:pt x="23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8" name="Google Shape;9167;p30">
                <a:extLst>
                  <a:ext uri="{FF2B5EF4-FFF2-40B4-BE49-F238E27FC236}">
                    <a16:creationId xmlns:a16="http://schemas.microsoft.com/office/drawing/2014/main" id="{3F467F56-5B4B-C37D-6AAE-96581615D8E4}"/>
                  </a:ext>
                </a:extLst>
              </p:cNvPr>
              <p:cNvSpPr/>
              <p:nvPr/>
            </p:nvSpPr>
            <p:spPr>
              <a:xfrm>
                <a:off x="4283338" y="3903425"/>
                <a:ext cx="10100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947" extrusionOk="0">
                    <a:moveTo>
                      <a:pt x="0" y="1"/>
                    </a:moveTo>
                    <a:cubicBezTo>
                      <a:pt x="155" y="311"/>
                      <a:pt x="295" y="636"/>
                      <a:pt x="403" y="946"/>
                    </a:cubicBezTo>
                    <a:cubicBezTo>
                      <a:pt x="295" y="621"/>
                      <a:pt x="155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9" name="Google Shape;9168;p30">
                <a:extLst>
                  <a:ext uri="{FF2B5EF4-FFF2-40B4-BE49-F238E27FC236}">
                    <a16:creationId xmlns:a16="http://schemas.microsoft.com/office/drawing/2014/main" id="{7BAC5FB8-0C5B-23F8-49B9-3CFC488F3DFC}"/>
                  </a:ext>
                </a:extLst>
              </p:cNvPr>
              <p:cNvSpPr/>
              <p:nvPr/>
            </p:nvSpPr>
            <p:spPr>
              <a:xfrm>
                <a:off x="4293413" y="3927450"/>
                <a:ext cx="7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009" extrusionOk="0">
                    <a:moveTo>
                      <a:pt x="0" y="1"/>
                    </a:moveTo>
                    <a:cubicBezTo>
                      <a:pt x="124" y="326"/>
                      <a:pt x="233" y="668"/>
                      <a:pt x="311" y="1009"/>
                    </a:cubicBezTo>
                    <a:cubicBezTo>
                      <a:pt x="233" y="668"/>
                      <a:pt x="124" y="32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0" name="Google Shape;9169;p30">
                <a:extLst>
                  <a:ext uri="{FF2B5EF4-FFF2-40B4-BE49-F238E27FC236}">
                    <a16:creationId xmlns:a16="http://schemas.microsoft.com/office/drawing/2014/main" id="{507CA1C6-EB47-9463-690A-C56EB9363D2C}"/>
                  </a:ext>
                </a:extLst>
              </p:cNvPr>
              <p:cNvSpPr/>
              <p:nvPr/>
            </p:nvSpPr>
            <p:spPr>
              <a:xfrm>
                <a:off x="3883563" y="3773525"/>
                <a:ext cx="55475" cy="3182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273" extrusionOk="0">
                    <a:moveTo>
                      <a:pt x="1" y="1272"/>
                    </a:moveTo>
                    <a:cubicBezTo>
                      <a:pt x="668" y="776"/>
                      <a:pt x="1428" y="326"/>
                      <a:pt x="2219" y="0"/>
                    </a:cubicBezTo>
                    <a:cubicBezTo>
                      <a:pt x="1428" y="326"/>
                      <a:pt x="668" y="776"/>
                      <a:pt x="1" y="12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1" name="Google Shape;9170;p30">
                <a:extLst>
                  <a:ext uri="{FF2B5EF4-FFF2-40B4-BE49-F238E27FC236}">
                    <a16:creationId xmlns:a16="http://schemas.microsoft.com/office/drawing/2014/main" id="{8E168274-FD2E-909B-A569-9EBAFC2315CE}"/>
                  </a:ext>
                </a:extLst>
              </p:cNvPr>
              <p:cNvSpPr/>
              <p:nvPr/>
            </p:nvSpPr>
            <p:spPr>
              <a:xfrm>
                <a:off x="3963438" y="3752575"/>
                <a:ext cx="795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482" extrusionOk="0">
                    <a:moveTo>
                      <a:pt x="3180" y="1"/>
                    </a:moveTo>
                    <a:cubicBezTo>
                      <a:pt x="2079" y="1"/>
                      <a:pt x="1009" y="156"/>
                      <a:pt x="1" y="482"/>
                    </a:cubicBezTo>
                    <a:cubicBezTo>
                      <a:pt x="1009" y="171"/>
                      <a:pt x="2079" y="1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2" name="Google Shape;9171;p30">
                <a:extLst>
                  <a:ext uri="{FF2B5EF4-FFF2-40B4-BE49-F238E27FC236}">
                    <a16:creationId xmlns:a16="http://schemas.microsoft.com/office/drawing/2014/main" id="{77C8963B-980D-7CF7-4317-73016094C457}"/>
                  </a:ext>
                </a:extLst>
              </p:cNvPr>
              <p:cNvSpPr/>
              <p:nvPr/>
            </p:nvSpPr>
            <p:spPr>
              <a:xfrm>
                <a:off x="4162763" y="3780500"/>
                <a:ext cx="225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13" extrusionOk="0">
                    <a:moveTo>
                      <a:pt x="0" y="1"/>
                    </a:moveTo>
                    <a:cubicBezTo>
                      <a:pt x="310" y="156"/>
                      <a:pt x="589" y="342"/>
                      <a:pt x="899" y="512"/>
                    </a:cubicBezTo>
                    <a:cubicBezTo>
                      <a:pt x="605" y="342"/>
                      <a:pt x="310" y="15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3" name="Google Shape;9172;p30">
                <a:extLst>
                  <a:ext uri="{FF2B5EF4-FFF2-40B4-BE49-F238E27FC236}">
                    <a16:creationId xmlns:a16="http://schemas.microsoft.com/office/drawing/2014/main" id="{9D25A763-81FB-026B-0A97-F8866CAE4C98}"/>
                  </a:ext>
                </a:extLst>
              </p:cNvPr>
              <p:cNvSpPr/>
              <p:nvPr/>
            </p:nvSpPr>
            <p:spPr>
              <a:xfrm>
                <a:off x="4271313" y="3880950"/>
                <a:ext cx="120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915" extrusionOk="0">
                    <a:moveTo>
                      <a:pt x="1" y="0"/>
                    </a:moveTo>
                    <a:cubicBezTo>
                      <a:pt x="171" y="295"/>
                      <a:pt x="326" y="589"/>
                      <a:pt x="481" y="915"/>
                    </a:cubicBezTo>
                    <a:cubicBezTo>
                      <a:pt x="342" y="605"/>
                      <a:pt x="171" y="295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4" name="Google Shape;9173;p30">
                <a:extLst>
                  <a:ext uri="{FF2B5EF4-FFF2-40B4-BE49-F238E27FC236}">
                    <a16:creationId xmlns:a16="http://schemas.microsoft.com/office/drawing/2014/main" id="{18646E56-5B53-8A97-B1BF-E85D9EB04E9D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5" name="Google Shape;9174;p30">
                <a:extLst>
                  <a:ext uri="{FF2B5EF4-FFF2-40B4-BE49-F238E27FC236}">
                    <a16:creationId xmlns:a16="http://schemas.microsoft.com/office/drawing/2014/main" id="{78985F79-6A50-C8E6-BC6F-9D30A4692BF5}"/>
                  </a:ext>
                </a:extLst>
              </p:cNvPr>
              <p:cNvSpPr/>
              <p:nvPr/>
            </p:nvSpPr>
            <p:spPr>
              <a:xfrm>
                <a:off x="4107288" y="422020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1288" y="0"/>
                    </a:moveTo>
                    <a:cubicBezTo>
                      <a:pt x="1241" y="0"/>
                      <a:pt x="1210" y="0"/>
                      <a:pt x="1179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8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98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490" y="62"/>
                      <a:pt x="1397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6" name="Google Shape;9175;p30">
                <a:extLst>
                  <a:ext uri="{FF2B5EF4-FFF2-40B4-BE49-F238E27FC236}">
                    <a16:creationId xmlns:a16="http://schemas.microsoft.com/office/drawing/2014/main" id="{D77401A7-C40A-A3F8-294C-B7F5B26E9F8B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7" name="Google Shape;9176;p30">
                <a:extLst>
                  <a:ext uri="{FF2B5EF4-FFF2-40B4-BE49-F238E27FC236}">
                    <a16:creationId xmlns:a16="http://schemas.microsoft.com/office/drawing/2014/main" id="{D084C54C-1AAA-F3B5-6232-52361733A68F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8" name="Google Shape;9177;p30">
                <a:extLst>
                  <a:ext uri="{FF2B5EF4-FFF2-40B4-BE49-F238E27FC236}">
                    <a16:creationId xmlns:a16="http://schemas.microsoft.com/office/drawing/2014/main" id="{DE416336-C5FB-75AE-FB8B-39CBCC2B295A}"/>
                  </a:ext>
                </a:extLst>
              </p:cNvPr>
              <p:cNvSpPr/>
              <p:nvPr/>
            </p:nvSpPr>
            <p:spPr>
              <a:xfrm>
                <a:off x="4030138" y="4253150"/>
                <a:ext cx="124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4" extrusionOk="0">
                    <a:moveTo>
                      <a:pt x="450" y="1"/>
                    </a:moveTo>
                    <a:cubicBezTo>
                      <a:pt x="295" y="32"/>
                      <a:pt x="155" y="63"/>
                      <a:pt x="0" y="94"/>
                    </a:cubicBezTo>
                    <a:lnTo>
                      <a:pt x="62" y="94"/>
                    </a:lnTo>
                    <a:cubicBezTo>
                      <a:pt x="140" y="94"/>
                      <a:pt x="233" y="94"/>
                      <a:pt x="342" y="78"/>
                    </a:cubicBezTo>
                    <a:cubicBezTo>
                      <a:pt x="466" y="78"/>
                      <a:pt x="497" y="32"/>
                      <a:pt x="497" y="32"/>
                    </a:cubicBezTo>
                    <a:lnTo>
                      <a:pt x="4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9" name="Google Shape;9178;p30">
                <a:extLst>
                  <a:ext uri="{FF2B5EF4-FFF2-40B4-BE49-F238E27FC236}">
                    <a16:creationId xmlns:a16="http://schemas.microsoft.com/office/drawing/2014/main" id="{498B426A-FB56-E2B4-3FEB-AF3E5780E6F3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0" name="Google Shape;9179;p30">
                <a:extLst>
                  <a:ext uri="{FF2B5EF4-FFF2-40B4-BE49-F238E27FC236}">
                    <a16:creationId xmlns:a16="http://schemas.microsoft.com/office/drawing/2014/main" id="{545B8C18-9317-32D8-D659-B3518CED858B}"/>
                  </a:ext>
                </a:extLst>
              </p:cNvPr>
              <p:cNvSpPr/>
              <p:nvPr/>
            </p:nvSpPr>
            <p:spPr>
              <a:xfrm>
                <a:off x="4082488" y="3791350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1"/>
                    </a:moveTo>
                    <a:cubicBezTo>
                      <a:pt x="124" y="1"/>
                      <a:pt x="31" y="32"/>
                      <a:pt x="0" y="94"/>
                    </a:cubicBezTo>
                    <a:lnTo>
                      <a:pt x="0" y="140"/>
                    </a:lnTo>
                    <a:cubicBezTo>
                      <a:pt x="0" y="171"/>
                      <a:pt x="0" y="233"/>
                      <a:pt x="31" y="265"/>
                    </a:cubicBezTo>
                    <a:cubicBezTo>
                      <a:pt x="279" y="389"/>
                      <a:pt x="543" y="497"/>
                      <a:pt x="776" y="637"/>
                    </a:cubicBezTo>
                    <a:cubicBezTo>
                      <a:pt x="1070" y="683"/>
                      <a:pt x="1365" y="699"/>
                      <a:pt x="1675" y="699"/>
                    </a:cubicBezTo>
                    <a:cubicBezTo>
                      <a:pt x="1753" y="699"/>
                      <a:pt x="1846" y="683"/>
                      <a:pt x="1892" y="637"/>
                    </a:cubicBezTo>
                    <a:cubicBezTo>
                      <a:pt x="1923" y="575"/>
                      <a:pt x="1846" y="451"/>
                      <a:pt x="1753" y="373"/>
                    </a:cubicBezTo>
                    <a:cubicBezTo>
                      <a:pt x="1365" y="32"/>
                      <a:pt x="776" y="1"/>
                      <a:pt x="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1" name="Google Shape;9180;p30">
                <a:extLst>
                  <a:ext uri="{FF2B5EF4-FFF2-40B4-BE49-F238E27FC236}">
                    <a16:creationId xmlns:a16="http://schemas.microsoft.com/office/drawing/2014/main" id="{0CCC7BEA-8AF9-7AD7-39CC-1AB1B5FC5FBF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2" name="Google Shape;9181;p30">
                <a:extLst>
                  <a:ext uri="{FF2B5EF4-FFF2-40B4-BE49-F238E27FC236}">
                    <a16:creationId xmlns:a16="http://schemas.microsoft.com/office/drawing/2014/main" id="{47900F2A-D4B0-C747-B23F-237280EE4E1A}"/>
                  </a:ext>
                </a:extLst>
              </p:cNvPr>
              <p:cNvSpPr/>
              <p:nvPr/>
            </p:nvSpPr>
            <p:spPr>
              <a:xfrm>
                <a:off x="4075488" y="3784000"/>
                <a:ext cx="636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72" extrusionOk="0">
                    <a:moveTo>
                      <a:pt x="590" y="0"/>
                    </a:moveTo>
                    <a:cubicBezTo>
                      <a:pt x="482" y="0"/>
                      <a:pt x="141" y="0"/>
                      <a:pt x="32" y="264"/>
                    </a:cubicBezTo>
                    <a:cubicBezTo>
                      <a:pt x="16" y="310"/>
                      <a:pt x="1" y="372"/>
                      <a:pt x="1" y="403"/>
                    </a:cubicBezTo>
                    <a:lnTo>
                      <a:pt x="1" y="419"/>
                    </a:lnTo>
                    <a:cubicBezTo>
                      <a:pt x="94" y="465"/>
                      <a:pt x="203" y="496"/>
                      <a:pt x="311" y="543"/>
                    </a:cubicBezTo>
                    <a:cubicBezTo>
                      <a:pt x="280" y="527"/>
                      <a:pt x="265" y="465"/>
                      <a:pt x="280" y="434"/>
                    </a:cubicBezTo>
                    <a:lnTo>
                      <a:pt x="280" y="388"/>
                    </a:lnTo>
                    <a:cubicBezTo>
                      <a:pt x="311" y="326"/>
                      <a:pt x="420" y="295"/>
                      <a:pt x="575" y="295"/>
                    </a:cubicBezTo>
                    <a:lnTo>
                      <a:pt x="668" y="295"/>
                    </a:lnTo>
                    <a:cubicBezTo>
                      <a:pt x="1056" y="295"/>
                      <a:pt x="1645" y="326"/>
                      <a:pt x="2033" y="652"/>
                    </a:cubicBezTo>
                    <a:cubicBezTo>
                      <a:pt x="2126" y="729"/>
                      <a:pt x="2203" y="869"/>
                      <a:pt x="2157" y="931"/>
                    </a:cubicBezTo>
                    <a:cubicBezTo>
                      <a:pt x="2126" y="962"/>
                      <a:pt x="2033" y="993"/>
                      <a:pt x="1955" y="993"/>
                    </a:cubicBezTo>
                    <a:cubicBezTo>
                      <a:pt x="1886" y="996"/>
                      <a:pt x="1815" y="998"/>
                      <a:pt x="1744" y="998"/>
                    </a:cubicBezTo>
                    <a:cubicBezTo>
                      <a:pt x="1515" y="998"/>
                      <a:pt x="1281" y="978"/>
                      <a:pt x="1056" y="931"/>
                    </a:cubicBezTo>
                    <a:lnTo>
                      <a:pt x="1056" y="931"/>
                    </a:lnTo>
                    <a:cubicBezTo>
                      <a:pt x="1257" y="1039"/>
                      <a:pt x="1459" y="1163"/>
                      <a:pt x="1660" y="1272"/>
                    </a:cubicBezTo>
                    <a:lnTo>
                      <a:pt x="1971" y="1272"/>
                    </a:lnTo>
                    <a:cubicBezTo>
                      <a:pt x="2126" y="1272"/>
                      <a:pt x="2296" y="1241"/>
                      <a:pt x="2389" y="1086"/>
                    </a:cubicBezTo>
                    <a:cubicBezTo>
                      <a:pt x="2545" y="869"/>
                      <a:pt x="2420" y="605"/>
                      <a:pt x="2219" y="419"/>
                    </a:cubicBezTo>
                    <a:cubicBezTo>
                      <a:pt x="1754" y="31"/>
                      <a:pt x="1118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3" name="Google Shape;9182;p30">
                <a:extLst>
                  <a:ext uri="{FF2B5EF4-FFF2-40B4-BE49-F238E27FC236}">
                    <a16:creationId xmlns:a16="http://schemas.microsoft.com/office/drawing/2014/main" id="{445C33C2-4F99-11C8-97F2-01B25EAC10C3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4" name="Google Shape;9183;p30">
                <a:extLst>
                  <a:ext uri="{FF2B5EF4-FFF2-40B4-BE49-F238E27FC236}">
                    <a16:creationId xmlns:a16="http://schemas.microsoft.com/office/drawing/2014/main" id="{28D14886-E6AD-6069-D025-D1881588689D}"/>
                  </a:ext>
                </a:extLst>
              </p:cNvPr>
              <p:cNvSpPr/>
              <p:nvPr/>
            </p:nvSpPr>
            <p:spPr>
              <a:xfrm>
                <a:off x="4099538" y="4212975"/>
                <a:ext cx="5470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60" extrusionOk="0">
                    <a:moveTo>
                      <a:pt x="1598" y="289"/>
                    </a:moveTo>
                    <a:cubicBezTo>
                      <a:pt x="1707" y="289"/>
                      <a:pt x="1800" y="351"/>
                      <a:pt x="1862" y="445"/>
                    </a:cubicBezTo>
                    <a:cubicBezTo>
                      <a:pt x="1877" y="445"/>
                      <a:pt x="1877" y="460"/>
                      <a:pt x="1877" y="460"/>
                    </a:cubicBezTo>
                    <a:cubicBezTo>
                      <a:pt x="1908" y="522"/>
                      <a:pt x="1846" y="584"/>
                      <a:pt x="1722" y="662"/>
                    </a:cubicBezTo>
                    <a:cubicBezTo>
                      <a:pt x="1431" y="856"/>
                      <a:pt x="1041" y="1075"/>
                      <a:pt x="651" y="1075"/>
                    </a:cubicBezTo>
                    <a:cubicBezTo>
                      <a:pt x="605" y="1075"/>
                      <a:pt x="558" y="1072"/>
                      <a:pt x="512" y="1065"/>
                    </a:cubicBezTo>
                    <a:cubicBezTo>
                      <a:pt x="404" y="1049"/>
                      <a:pt x="311" y="987"/>
                      <a:pt x="311" y="956"/>
                    </a:cubicBezTo>
                    <a:cubicBezTo>
                      <a:pt x="311" y="910"/>
                      <a:pt x="357" y="879"/>
                      <a:pt x="435" y="817"/>
                    </a:cubicBezTo>
                    <a:cubicBezTo>
                      <a:pt x="761" y="584"/>
                      <a:pt x="1102" y="429"/>
                      <a:pt x="1489" y="305"/>
                    </a:cubicBezTo>
                    <a:cubicBezTo>
                      <a:pt x="1520" y="289"/>
                      <a:pt x="1551" y="289"/>
                      <a:pt x="1598" y="289"/>
                    </a:cubicBezTo>
                    <a:close/>
                    <a:moveTo>
                      <a:pt x="1595" y="1"/>
                    </a:moveTo>
                    <a:cubicBezTo>
                      <a:pt x="1534" y="1"/>
                      <a:pt x="1472" y="9"/>
                      <a:pt x="1412" y="26"/>
                    </a:cubicBezTo>
                    <a:lnTo>
                      <a:pt x="947" y="196"/>
                    </a:lnTo>
                    <a:cubicBezTo>
                      <a:pt x="683" y="367"/>
                      <a:pt x="404" y="538"/>
                      <a:pt x="125" y="693"/>
                    </a:cubicBezTo>
                    <a:cubicBezTo>
                      <a:pt x="78" y="755"/>
                      <a:pt x="16" y="832"/>
                      <a:pt x="16" y="925"/>
                    </a:cubicBezTo>
                    <a:cubicBezTo>
                      <a:pt x="1" y="1158"/>
                      <a:pt x="233" y="1313"/>
                      <a:pt x="466" y="1344"/>
                    </a:cubicBezTo>
                    <a:cubicBezTo>
                      <a:pt x="528" y="1360"/>
                      <a:pt x="590" y="1360"/>
                      <a:pt x="636" y="1360"/>
                    </a:cubicBezTo>
                    <a:cubicBezTo>
                      <a:pt x="1133" y="1360"/>
                      <a:pt x="1551" y="1111"/>
                      <a:pt x="1877" y="894"/>
                    </a:cubicBezTo>
                    <a:cubicBezTo>
                      <a:pt x="2094" y="755"/>
                      <a:pt x="2187" y="600"/>
                      <a:pt x="2172" y="429"/>
                    </a:cubicBezTo>
                    <a:cubicBezTo>
                      <a:pt x="2172" y="367"/>
                      <a:pt x="2156" y="336"/>
                      <a:pt x="2141" y="289"/>
                    </a:cubicBezTo>
                    <a:cubicBezTo>
                      <a:pt x="2031" y="107"/>
                      <a:pt x="1817" y="1"/>
                      <a:pt x="15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5" name="Google Shape;9184;p30">
                <a:extLst>
                  <a:ext uri="{FF2B5EF4-FFF2-40B4-BE49-F238E27FC236}">
                    <a16:creationId xmlns:a16="http://schemas.microsoft.com/office/drawing/2014/main" id="{085AC2F2-B107-9ED2-66DC-6A33E4DDBDF1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6" name="Google Shape;9185;p30">
                <a:extLst>
                  <a:ext uri="{FF2B5EF4-FFF2-40B4-BE49-F238E27FC236}">
                    <a16:creationId xmlns:a16="http://schemas.microsoft.com/office/drawing/2014/main" id="{FF9327CC-5F9A-86FB-3FDE-AED8214BB8A7}"/>
                  </a:ext>
                </a:extLst>
              </p:cNvPr>
              <p:cNvSpPr/>
              <p:nvPr/>
            </p:nvSpPr>
            <p:spPr>
              <a:xfrm>
                <a:off x="4009963" y="4251600"/>
                <a:ext cx="392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466" extrusionOk="0">
                    <a:moveTo>
                      <a:pt x="1552" y="1"/>
                    </a:moveTo>
                    <a:cubicBezTo>
                      <a:pt x="1443" y="32"/>
                      <a:pt x="1350" y="47"/>
                      <a:pt x="1257" y="78"/>
                    </a:cubicBezTo>
                    <a:cubicBezTo>
                      <a:pt x="1273" y="78"/>
                      <a:pt x="1304" y="109"/>
                      <a:pt x="1304" y="125"/>
                    </a:cubicBezTo>
                    <a:cubicBezTo>
                      <a:pt x="1304" y="125"/>
                      <a:pt x="1257" y="140"/>
                      <a:pt x="1149" y="156"/>
                    </a:cubicBezTo>
                    <a:cubicBezTo>
                      <a:pt x="1040" y="156"/>
                      <a:pt x="947" y="187"/>
                      <a:pt x="854" y="187"/>
                    </a:cubicBezTo>
                    <a:lnTo>
                      <a:pt x="792" y="187"/>
                    </a:lnTo>
                    <a:cubicBezTo>
                      <a:pt x="544" y="218"/>
                      <a:pt x="264" y="264"/>
                      <a:pt x="1" y="280"/>
                    </a:cubicBezTo>
                    <a:cubicBezTo>
                      <a:pt x="16" y="280"/>
                      <a:pt x="16" y="295"/>
                      <a:pt x="32" y="295"/>
                    </a:cubicBezTo>
                    <a:cubicBezTo>
                      <a:pt x="249" y="419"/>
                      <a:pt x="497" y="466"/>
                      <a:pt x="854" y="466"/>
                    </a:cubicBezTo>
                    <a:cubicBezTo>
                      <a:pt x="947" y="466"/>
                      <a:pt x="1055" y="466"/>
                      <a:pt x="1164" y="450"/>
                    </a:cubicBezTo>
                    <a:cubicBezTo>
                      <a:pt x="1288" y="435"/>
                      <a:pt x="1490" y="419"/>
                      <a:pt x="1552" y="264"/>
                    </a:cubicBezTo>
                    <a:cubicBezTo>
                      <a:pt x="1567" y="218"/>
                      <a:pt x="1567" y="187"/>
                      <a:pt x="1567" y="140"/>
                    </a:cubicBezTo>
                    <a:cubicBezTo>
                      <a:pt x="1567" y="109"/>
                      <a:pt x="1552" y="47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7" name="Google Shape;9186;p30">
                <a:extLst>
                  <a:ext uri="{FF2B5EF4-FFF2-40B4-BE49-F238E27FC236}">
                    <a16:creationId xmlns:a16="http://schemas.microsoft.com/office/drawing/2014/main" id="{B8C91A9E-98E1-9CF4-03DE-748445E080B3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8" name="Google Shape;9187;p30">
                <a:extLst>
                  <a:ext uri="{FF2B5EF4-FFF2-40B4-BE49-F238E27FC236}">
                    <a16:creationId xmlns:a16="http://schemas.microsoft.com/office/drawing/2014/main" id="{1910DAA9-D5B5-24BF-0D37-412236A66146}"/>
                  </a:ext>
                </a:extLst>
              </p:cNvPr>
              <p:cNvSpPr/>
              <p:nvPr/>
            </p:nvSpPr>
            <p:spPr>
              <a:xfrm>
                <a:off x="4019288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9" name="Google Shape;9188;p30">
                <a:extLst>
                  <a:ext uri="{FF2B5EF4-FFF2-40B4-BE49-F238E27FC236}">
                    <a16:creationId xmlns:a16="http://schemas.microsoft.com/office/drawing/2014/main" id="{5148C4A6-5F6D-909D-6A41-3999FF36B625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0" name="Google Shape;9189;p30">
                <a:extLst>
                  <a:ext uri="{FF2B5EF4-FFF2-40B4-BE49-F238E27FC236}">
                    <a16:creationId xmlns:a16="http://schemas.microsoft.com/office/drawing/2014/main" id="{110E3F26-2564-CA45-3441-226813A7BA93}"/>
                  </a:ext>
                </a:extLst>
              </p:cNvPr>
              <p:cNvSpPr/>
              <p:nvPr/>
            </p:nvSpPr>
            <p:spPr>
              <a:xfrm>
                <a:off x="4190663" y="3820825"/>
                <a:ext cx="3530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164" extrusionOk="0">
                    <a:moveTo>
                      <a:pt x="157" y="1"/>
                    </a:moveTo>
                    <a:cubicBezTo>
                      <a:pt x="109" y="1"/>
                      <a:pt x="67" y="21"/>
                      <a:pt x="47" y="63"/>
                    </a:cubicBezTo>
                    <a:cubicBezTo>
                      <a:pt x="0" y="140"/>
                      <a:pt x="16" y="218"/>
                      <a:pt x="93" y="280"/>
                    </a:cubicBezTo>
                    <a:cubicBezTo>
                      <a:pt x="93" y="280"/>
                      <a:pt x="683" y="621"/>
                      <a:pt x="1164" y="1133"/>
                    </a:cubicBezTo>
                    <a:cubicBezTo>
                      <a:pt x="1179" y="1164"/>
                      <a:pt x="1226" y="1164"/>
                      <a:pt x="1257" y="1164"/>
                    </a:cubicBezTo>
                    <a:cubicBezTo>
                      <a:pt x="1303" y="1164"/>
                      <a:pt x="1334" y="1148"/>
                      <a:pt x="1365" y="1133"/>
                    </a:cubicBezTo>
                    <a:cubicBezTo>
                      <a:pt x="1412" y="1071"/>
                      <a:pt x="1412" y="978"/>
                      <a:pt x="1365" y="916"/>
                    </a:cubicBezTo>
                    <a:cubicBezTo>
                      <a:pt x="853" y="388"/>
                      <a:pt x="264" y="16"/>
                      <a:pt x="233" y="16"/>
                    </a:cubicBezTo>
                    <a:cubicBezTo>
                      <a:pt x="207" y="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1" name="Google Shape;9190;p30">
                <a:extLst>
                  <a:ext uri="{FF2B5EF4-FFF2-40B4-BE49-F238E27FC236}">
                    <a16:creationId xmlns:a16="http://schemas.microsoft.com/office/drawing/2014/main" id="{A23BE1C1-0065-7C49-2660-91F9D4F913F7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2" name="Google Shape;9191;p30">
                <a:extLst>
                  <a:ext uri="{FF2B5EF4-FFF2-40B4-BE49-F238E27FC236}">
                    <a16:creationId xmlns:a16="http://schemas.microsoft.com/office/drawing/2014/main" id="{E97CBE5C-1DB3-D3DF-8AD6-287C5F0459FD}"/>
                  </a:ext>
                </a:extLst>
              </p:cNvPr>
              <p:cNvSpPr/>
              <p:nvPr/>
            </p:nvSpPr>
            <p:spPr>
              <a:xfrm>
                <a:off x="4263938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7" y="225"/>
                    </a:cubicBezTo>
                    <a:cubicBezTo>
                      <a:pt x="47" y="225"/>
                      <a:pt x="47" y="225"/>
                      <a:pt x="47" y="225"/>
                    </a:cubicBezTo>
                    <a:cubicBezTo>
                      <a:pt x="56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3" name="Google Shape;9192;p30">
                <a:extLst>
                  <a:ext uri="{FF2B5EF4-FFF2-40B4-BE49-F238E27FC236}">
                    <a16:creationId xmlns:a16="http://schemas.microsoft.com/office/drawing/2014/main" id="{162A7A9D-4806-6193-2A07-52F05CD97001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4" name="Google Shape;9193;p30">
                <a:extLst>
                  <a:ext uri="{FF2B5EF4-FFF2-40B4-BE49-F238E27FC236}">
                    <a16:creationId xmlns:a16="http://schemas.microsoft.com/office/drawing/2014/main" id="{74B415C1-78D6-7145-6C84-1C27345152D8}"/>
                  </a:ext>
                </a:extLst>
              </p:cNvPr>
              <p:cNvSpPr/>
              <p:nvPr/>
            </p:nvSpPr>
            <p:spPr>
              <a:xfrm>
                <a:off x="4286038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8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26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52" y="58"/>
                      <a:pt x="212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5" name="Google Shape;9194;p30">
                <a:extLst>
                  <a:ext uri="{FF2B5EF4-FFF2-40B4-BE49-F238E27FC236}">
                    <a16:creationId xmlns:a16="http://schemas.microsoft.com/office/drawing/2014/main" id="{33CA0AF2-0308-3766-C169-BA637CC2D711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6" name="Google Shape;9195;p30">
                <a:extLst>
                  <a:ext uri="{FF2B5EF4-FFF2-40B4-BE49-F238E27FC236}">
                    <a16:creationId xmlns:a16="http://schemas.microsoft.com/office/drawing/2014/main" id="{9427BE90-42A4-2066-E0B2-A959E7813C6E}"/>
                  </a:ext>
                </a:extLst>
              </p:cNvPr>
              <p:cNvSpPr/>
              <p:nvPr/>
            </p:nvSpPr>
            <p:spPr>
              <a:xfrm>
                <a:off x="4287988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48" y="1"/>
                    </a:moveTo>
                    <a:cubicBezTo>
                      <a:pt x="186" y="1"/>
                      <a:pt x="124" y="94"/>
                      <a:pt x="124" y="171"/>
                    </a:cubicBezTo>
                    <a:cubicBezTo>
                      <a:pt x="124" y="435"/>
                      <a:pt x="93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26" y="1"/>
                      <a:pt x="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7" name="Google Shape;9196;p30">
                <a:extLst>
                  <a:ext uri="{FF2B5EF4-FFF2-40B4-BE49-F238E27FC236}">
                    <a16:creationId xmlns:a16="http://schemas.microsoft.com/office/drawing/2014/main" id="{308A3638-8470-C8C2-33BF-0DE1EFE9D95C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8" name="Google Shape;9197;p30">
                <a:extLst>
                  <a:ext uri="{FF2B5EF4-FFF2-40B4-BE49-F238E27FC236}">
                    <a16:creationId xmlns:a16="http://schemas.microsoft.com/office/drawing/2014/main" id="{989DCE79-E51E-5125-DF6A-64D970186AB4}"/>
                  </a:ext>
                </a:extLst>
              </p:cNvPr>
              <p:cNvSpPr/>
              <p:nvPr/>
            </p:nvSpPr>
            <p:spPr>
              <a:xfrm>
                <a:off x="4239513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5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0" y="1818"/>
                      <a:pt x="32" y="1911"/>
                      <a:pt x="78" y="1942"/>
                    </a:cubicBezTo>
                    <a:cubicBezTo>
                      <a:pt x="109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9" name="Google Shape;9198;p30">
                <a:extLst>
                  <a:ext uri="{FF2B5EF4-FFF2-40B4-BE49-F238E27FC236}">
                    <a16:creationId xmlns:a16="http://schemas.microsoft.com/office/drawing/2014/main" id="{B3405736-04D4-5E8F-C2AC-FE1D68BA94D6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0" name="Google Shape;9199;p30">
                <a:extLst>
                  <a:ext uri="{FF2B5EF4-FFF2-40B4-BE49-F238E27FC236}">
                    <a16:creationId xmlns:a16="http://schemas.microsoft.com/office/drawing/2014/main" id="{F1BDD66C-6C06-EC2E-7E11-0AA68A283779}"/>
                  </a:ext>
                </a:extLst>
              </p:cNvPr>
              <p:cNvSpPr/>
              <p:nvPr/>
            </p:nvSpPr>
            <p:spPr>
              <a:xfrm>
                <a:off x="41685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93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1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1" name="Google Shape;9200;p30">
                <a:extLst>
                  <a:ext uri="{FF2B5EF4-FFF2-40B4-BE49-F238E27FC236}">
                    <a16:creationId xmlns:a16="http://schemas.microsoft.com/office/drawing/2014/main" id="{E0DB5BB5-FE85-3360-C512-198090AEB18F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2" name="Google Shape;9201;p30">
                <a:extLst>
                  <a:ext uri="{FF2B5EF4-FFF2-40B4-BE49-F238E27FC236}">
                    <a16:creationId xmlns:a16="http://schemas.microsoft.com/office/drawing/2014/main" id="{3B6F90D0-BE27-F177-9803-EA410BBB2C68}"/>
                  </a:ext>
                </a:extLst>
              </p:cNvPr>
              <p:cNvSpPr/>
              <p:nvPr/>
            </p:nvSpPr>
            <p:spPr>
              <a:xfrm>
                <a:off x="4246113" y="4082875"/>
                <a:ext cx="225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368" extrusionOk="0">
                    <a:moveTo>
                      <a:pt x="761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5" y="623"/>
                      <a:pt x="47" y="1135"/>
                      <a:pt x="47" y="1135"/>
                    </a:cubicBezTo>
                    <a:cubicBezTo>
                      <a:pt x="0" y="1197"/>
                      <a:pt x="16" y="1290"/>
                      <a:pt x="78" y="1321"/>
                    </a:cubicBezTo>
                    <a:cubicBezTo>
                      <a:pt x="78" y="1368"/>
                      <a:pt x="109" y="1368"/>
                      <a:pt x="155" y="1368"/>
                    </a:cubicBezTo>
                    <a:cubicBezTo>
                      <a:pt x="186" y="1368"/>
                      <a:pt x="217" y="1352"/>
                      <a:pt x="264" y="1306"/>
                    </a:cubicBezTo>
                    <a:cubicBezTo>
                      <a:pt x="279" y="1290"/>
                      <a:pt x="714" y="748"/>
                      <a:pt x="884" y="189"/>
                    </a:cubicBezTo>
                    <a:cubicBezTo>
                      <a:pt x="900" y="112"/>
                      <a:pt x="869" y="34"/>
                      <a:pt x="791" y="3"/>
                    </a:cubicBezTo>
                    <a:cubicBezTo>
                      <a:pt x="781" y="1"/>
                      <a:pt x="771" y="0"/>
                      <a:pt x="7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3" name="Google Shape;9202;p30">
                <a:extLst>
                  <a:ext uri="{FF2B5EF4-FFF2-40B4-BE49-F238E27FC236}">
                    <a16:creationId xmlns:a16="http://schemas.microsoft.com/office/drawing/2014/main" id="{8357B160-752B-59B6-63B8-0A4CCFB38AA6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4" name="Google Shape;9203;p30">
                <a:extLst>
                  <a:ext uri="{FF2B5EF4-FFF2-40B4-BE49-F238E27FC236}">
                    <a16:creationId xmlns:a16="http://schemas.microsoft.com/office/drawing/2014/main" id="{8879079E-79BB-D905-4A78-BDACE03F096A}"/>
                  </a:ext>
                </a:extLst>
              </p:cNvPr>
              <p:cNvSpPr/>
              <p:nvPr/>
            </p:nvSpPr>
            <p:spPr>
              <a:xfrm>
                <a:off x="4060388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47" y="121"/>
                      <a:pt x="0" y="199"/>
                      <a:pt x="0" y="276"/>
                    </a:cubicBezTo>
                    <a:cubicBezTo>
                      <a:pt x="0" y="354"/>
                      <a:pt x="62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5" name="Google Shape;9204;p30">
                <a:extLst>
                  <a:ext uri="{FF2B5EF4-FFF2-40B4-BE49-F238E27FC236}">
                    <a16:creationId xmlns:a16="http://schemas.microsoft.com/office/drawing/2014/main" id="{FFD04615-9A1B-5698-8358-24BE3D956B51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6" name="Google Shape;9205;p30">
                <a:extLst>
                  <a:ext uri="{FF2B5EF4-FFF2-40B4-BE49-F238E27FC236}">
                    <a16:creationId xmlns:a16="http://schemas.microsoft.com/office/drawing/2014/main" id="{9D968C3A-B58A-5340-FDFD-9C081BD4D575}"/>
                  </a:ext>
                </a:extLst>
              </p:cNvPr>
              <p:cNvSpPr/>
              <p:nvPr/>
            </p:nvSpPr>
            <p:spPr>
              <a:xfrm>
                <a:off x="4269763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2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7" name="Google Shape;9206;p30">
                <a:extLst>
                  <a:ext uri="{FF2B5EF4-FFF2-40B4-BE49-F238E27FC236}">
                    <a16:creationId xmlns:a16="http://schemas.microsoft.com/office/drawing/2014/main" id="{0CEE5C5B-8AA0-04E1-2C20-94F6E4964F25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8" name="Google Shape;9207;p30">
                <a:extLst>
                  <a:ext uri="{FF2B5EF4-FFF2-40B4-BE49-F238E27FC236}">
                    <a16:creationId xmlns:a16="http://schemas.microsoft.com/office/drawing/2014/main" id="{AE54B8E0-A0DD-595C-A7CF-79E3CEB47993}"/>
                  </a:ext>
                </a:extLst>
              </p:cNvPr>
              <p:cNvSpPr/>
              <p:nvPr/>
            </p:nvSpPr>
            <p:spPr>
              <a:xfrm>
                <a:off x="4260838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59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71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9" name="Google Shape;9208;p30">
                <a:extLst>
                  <a:ext uri="{FF2B5EF4-FFF2-40B4-BE49-F238E27FC236}">
                    <a16:creationId xmlns:a16="http://schemas.microsoft.com/office/drawing/2014/main" id="{22185A12-160C-2C78-EB8C-9089FD57FEA7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0" name="Google Shape;9209;p30">
                <a:extLst>
                  <a:ext uri="{FF2B5EF4-FFF2-40B4-BE49-F238E27FC236}">
                    <a16:creationId xmlns:a16="http://schemas.microsoft.com/office/drawing/2014/main" id="{698D461A-8172-7106-FFC2-8B6FD12319A0}"/>
                  </a:ext>
                </a:extLst>
              </p:cNvPr>
              <p:cNvSpPr/>
              <p:nvPr/>
            </p:nvSpPr>
            <p:spPr>
              <a:xfrm>
                <a:off x="3971588" y="3772350"/>
                <a:ext cx="120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296" extrusionOk="0">
                    <a:moveTo>
                      <a:pt x="93" y="1"/>
                    </a:moveTo>
                    <a:lnTo>
                      <a:pt x="93" y="63"/>
                    </a:lnTo>
                    <a:cubicBezTo>
                      <a:pt x="93" y="78"/>
                      <a:pt x="78" y="94"/>
                      <a:pt x="62" y="94"/>
                    </a:cubicBezTo>
                    <a:lnTo>
                      <a:pt x="0" y="94"/>
                    </a:lnTo>
                    <a:lnTo>
                      <a:pt x="0" y="296"/>
                    </a:lnTo>
                    <a:cubicBezTo>
                      <a:pt x="155" y="280"/>
                      <a:pt x="311" y="280"/>
                      <a:pt x="481" y="280"/>
                    </a:cubicBezTo>
                    <a:lnTo>
                      <a:pt x="481" y="218"/>
                    </a:lnTo>
                    <a:cubicBezTo>
                      <a:pt x="450" y="78"/>
                      <a:pt x="295" y="47"/>
                      <a:pt x="171" y="16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1" name="Google Shape;9210;p30">
                <a:extLst>
                  <a:ext uri="{FF2B5EF4-FFF2-40B4-BE49-F238E27FC236}">
                    <a16:creationId xmlns:a16="http://schemas.microsoft.com/office/drawing/2014/main" id="{3B4789A9-5193-B9B9-A01A-94BF6045D26E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2" name="Google Shape;9211;p30">
                <a:extLst>
                  <a:ext uri="{FF2B5EF4-FFF2-40B4-BE49-F238E27FC236}">
                    <a16:creationId xmlns:a16="http://schemas.microsoft.com/office/drawing/2014/main" id="{B9FC823C-4A0B-6D09-8850-E47840A2F28F}"/>
                  </a:ext>
                </a:extLst>
              </p:cNvPr>
              <p:cNvSpPr/>
              <p:nvPr/>
            </p:nvSpPr>
            <p:spPr>
              <a:xfrm>
                <a:off x="4211988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79" y="515"/>
                      <a:pt x="373" y="453"/>
                      <a:pt x="404" y="376"/>
                    </a:cubicBezTo>
                    <a:cubicBezTo>
                      <a:pt x="466" y="267"/>
                      <a:pt x="450" y="143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3" name="Google Shape;9212;p30">
                <a:extLst>
                  <a:ext uri="{FF2B5EF4-FFF2-40B4-BE49-F238E27FC236}">
                    <a16:creationId xmlns:a16="http://schemas.microsoft.com/office/drawing/2014/main" id="{853FB328-BA54-C29A-3268-FAF45324D225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4" name="Google Shape;9213;p30">
                <a:extLst>
                  <a:ext uri="{FF2B5EF4-FFF2-40B4-BE49-F238E27FC236}">
                    <a16:creationId xmlns:a16="http://schemas.microsoft.com/office/drawing/2014/main" id="{7F04BD33-A199-8072-F3D2-1ECC1D9BB859}"/>
                  </a:ext>
                </a:extLst>
              </p:cNvPr>
              <p:cNvSpPr/>
              <p:nvPr/>
            </p:nvSpPr>
            <p:spPr>
              <a:xfrm>
                <a:off x="4249988" y="3886550"/>
                <a:ext cx="81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03" extrusionOk="0">
                    <a:moveTo>
                      <a:pt x="109" y="0"/>
                    </a:moveTo>
                    <a:cubicBezTo>
                      <a:pt x="70" y="0"/>
                      <a:pt x="31" y="8"/>
                      <a:pt x="0" y="24"/>
                    </a:cubicBezTo>
                    <a:lnTo>
                      <a:pt x="16" y="86"/>
                    </a:lnTo>
                    <a:cubicBezTo>
                      <a:pt x="31" y="101"/>
                      <a:pt x="31" y="132"/>
                      <a:pt x="31" y="148"/>
                    </a:cubicBezTo>
                    <a:cubicBezTo>
                      <a:pt x="31" y="225"/>
                      <a:pt x="62" y="287"/>
                      <a:pt x="124" y="303"/>
                    </a:cubicBezTo>
                    <a:lnTo>
                      <a:pt x="155" y="303"/>
                    </a:lnTo>
                    <a:cubicBezTo>
                      <a:pt x="202" y="303"/>
                      <a:pt x="248" y="256"/>
                      <a:pt x="279" y="210"/>
                    </a:cubicBezTo>
                    <a:cubicBezTo>
                      <a:pt x="326" y="132"/>
                      <a:pt x="310" y="70"/>
                      <a:pt x="217" y="24"/>
                    </a:cubicBezTo>
                    <a:cubicBezTo>
                      <a:pt x="186" y="8"/>
                      <a:pt x="148" y="0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5" name="Google Shape;9214;p30">
                <a:extLst>
                  <a:ext uri="{FF2B5EF4-FFF2-40B4-BE49-F238E27FC236}">
                    <a16:creationId xmlns:a16="http://schemas.microsoft.com/office/drawing/2014/main" id="{3AD3BDF2-5B27-7468-E140-E539B199F10D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6" name="Google Shape;9215;p30">
                <a:extLst>
                  <a:ext uri="{FF2B5EF4-FFF2-40B4-BE49-F238E27FC236}">
                    <a16:creationId xmlns:a16="http://schemas.microsoft.com/office/drawing/2014/main" id="{89AEF77A-5EE5-5828-DCCB-F12B80A26D19}"/>
                  </a:ext>
                </a:extLst>
              </p:cNvPr>
              <p:cNvSpPr/>
              <p:nvPr/>
            </p:nvSpPr>
            <p:spPr>
              <a:xfrm>
                <a:off x="4208488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8" y="1"/>
                    </a:moveTo>
                    <a:cubicBezTo>
                      <a:pt x="125" y="1"/>
                      <a:pt x="47" y="32"/>
                      <a:pt x="32" y="109"/>
                    </a:cubicBezTo>
                    <a:cubicBezTo>
                      <a:pt x="1" y="171"/>
                      <a:pt x="1" y="249"/>
                      <a:pt x="47" y="311"/>
                    </a:cubicBezTo>
                    <a:cubicBezTo>
                      <a:pt x="78" y="357"/>
                      <a:pt x="125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5" y="249"/>
                      <a:pt x="435" y="171"/>
                      <a:pt x="419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7" name="Google Shape;9216;p30">
                <a:extLst>
                  <a:ext uri="{FF2B5EF4-FFF2-40B4-BE49-F238E27FC236}">
                    <a16:creationId xmlns:a16="http://schemas.microsoft.com/office/drawing/2014/main" id="{85A55C35-F35A-F596-85B4-A9746B33B000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8" name="Google Shape;9217;p30">
                <a:extLst>
                  <a:ext uri="{FF2B5EF4-FFF2-40B4-BE49-F238E27FC236}">
                    <a16:creationId xmlns:a16="http://schemas.microsoft.com/office/drawing/2014/main" id="{A19F049E-FA35-FDE3-1DD4-DAD2D696A771}"/>
                  </a:ext>
                </a:extLst>
              </p:cNvPr>
              <p:cNvSpPr/>
              <p:nvPr/>
            </p:nvSpPr>
            <p:spPr>
              <a:xfrm>
                <a:off x="3959188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43" y="386"/>
                      <a:pt x="543" y="340"/>
                    </a:cubicBezTo>
                    <a:cubicBezTo>
                      <a:pt x="558" y="231"/>
                      <a:pt x="512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9" name="Google Shape;9218;p30">
                <a:extLst>
                  <a:ext uri="{FF2B5EF4-FFF2-40B4-BE49-F238E27FC236}">
                    <a16:creationId xmlns:a16="http://schemas.microsoft.com/office/drawing/2014/main" id="{9F314D19-2F6C-18A2-15C2-4BB2718250E6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0" name="Google Shape;9219;p30">
                <a:extLst>
                  <a:ext uri="{FF2B5EF4-FFF2-40B4-BE49-F238E27FC236}">
                    <a16:creationId xmlns:a16="http://schemas.microsoft.com/office/drawing/2014/main" id="{4D282BC4-DB37-0F9E-FB15-FCC3803CD2C7}"/>
                  </a:ext>
                </a:extLst>
              </p:cNvPr>
              <p:cNvSpPr/>
              <p:nvPr/>
            </p:nvSpPr>
            <p:spPr>
              <a:xfrm>
                <a:off x="4202288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3" y="0"/>
                    </a:moveTo>
                    <a:lnTo>
                      <a:pt x="47" y="31"/>
                    </a:lnTo>
                    <a:cubicBezTo>
                      <a:pt x="1" y="109"/>
                      <a:pt x="1" y="218"/>
                      <a:pt x="47" y="295"/>
                    </a:cubicBezTo>
                    <a:lnTo>
                      <a:pt x="47" y="311"/>
                    </a:lnTo>
                    <a:lnTo>
                      <a:pt x="63" y="311"/>
                    </a:lnTo>
                    <a:cubicBezTo>
                      <a:pt x="94" y="326"/>
                      <a:pt x="156" y="326"/>
                      <a:pt x="202" y="326"/>
                    </a:cubicBezTo>
                    <a:cubicBezTo>
                      <a:pt x="249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04" y="109"/>
                    </a:cubicBezTo>
                    <a:cubicBezTo>
                      <a:pt x="404" y="78"/>
                      <a:pt x="373" y="31"/>
                      <a:pt x="326" y="16"/>
                    </a:cubicBezTo>
                    <a:cubicBezTo>
                      <a:pt x="311" y="8"/>
                      <a:pt x="288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1" y="16"/>
                      <a:pt x="137" y="23"/>
                      <a:pt x="121" y="23"/>
                    </a:cubicBezTo>
                    <a:cubicBezTo>
                      <a:pt x="113" y="23"/>
                      <a:pt x="104" y="21"/>
                      <a:pt x="94" y="16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1" name="Google Shape;9220;p30">
                <a:extLst>
                  <a:ext uri="{FF2B5EF4-FFF2-40B4-BE49-F238E27FC236}">
                    <a16:creationId xmlns:a16="http://schemas.microsoft.com/office/drawing/2014/main" id="{B57AA4F9-DA85-7706-F29A-333D86B56C7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2" name="Google Shape;9221;p30">
                <a:extLst>
                  <a:ext uri="{FF2B5EF4-FFF2-40B4-BE49-F238E27FC236}">
                    <a16:creationId xmlns:a16="http://schemas.microsoft.com/office/drawing/2014/main" id="{BEDD669E-0C20-9B87-F899-F4FB4B1B9E9E}"/>
                  </a:ext>
                </a:extLst>
              </p:cNvPr>
              <p:cNvSpPr/>
              <p:nvPr/>
            </p:nvSpPr>
            <p:spPr>
              <a:xfrm>
                <a:off x="4161588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6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3" name="Google Shape;9222;p30">
                <a:extLst>
                  <a:ext uri="{FF2B5EF4-FFF2-40B4-BE49-F238E27FC236}">
                    <a16:creationId xmlns:a16="http://schemas.microsoft.com/office/drawing/2014/main" id="{9D066A2C-1D37-1A3B-3954-3CC94602E3DB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4" name="Google Shape;9223;p30">
                <a:extLst>
                  <a:ext uri="{FF2B5EF4-FFF2-40B4-BE49-F238E27FC236}">
                    <a16:creationId xmlns:a16="http://schemas.microsoft.com/office/drawing/2014/main" id="{CA81DC93-A685-90A0-8C41-ECBDC0C4FE83}"/>
                  </a:ext>
                </a:extLst>
              </p:cNvPr>
              <p:cNvSpPr/>
              <p:nvPr/>
            </p:nvSpPr>
            <p:spPr>
              <a:xfrm>
                <a:off x="4167013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24" y="357"/>
                      <a:pt x="171" y="357"/>
                    </a:cubicBezTo>
                    <a:cubicBezTo>
                      <a:pt x="202" y="357"/>
                      <a:pt x="264" y="326"/>
                      <a:pt x="310" y="295"/>
                    </a:cubicBezTo>
                    <a:cubicBezTo>
                      <a:pt x="357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7" y="56"/>
                    </a:cubicBezTo>
                    <a:cubicBezTo>
                      <a:pt x="214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5" name="Google Shape;9224;p30">
                <a:extLst>
                  <a:ext uri="{FF2B5EF4-FFF2-40B4-BE49-F238E27FC236}">
                    <a16:creationId xmlns:a16="http://schemas.microsoft.com/office/drawing/2014/main" id="{84E7D40D-2E08-35F7-F113-6698B187E4E8}"/>
                  </a:ext>
                </a:extLst>
              </p:cNvPr>
              <p:cNvSpPr/>
              <p:nvPr/>
            </p:nvSpPr>
            <p:spPr>
              <a:xfrm>
                <a:off x="3776163" y="3751800"/>
                <a:ext cx="534325" cy="533575"/>
              </a:xfrm>
              <a:custGeom>
                <a:avLst/>
                <a:gdLst/>
                <a:ahLst/>
                <a:cxnLst/>
                <a:rect l="l" t="t" r="r" b="b"/>
                <a:pathLst>
                  <a:path w="21373" h="21343" extrusionOk="0">
                    <a:moveTo>
                      <a:pt x="10825" y="620"/>
                    </a:moveTo>
                    <a:cubicBezTo>
                      <a:pt x="11061" y="620"/>
                      <a:pt x="11297" y="632"/>
                      <a:pt x="11478" y="668"/>
                    </a:cubicBezTo>
                    <a:cubicBezTo>
                      <a:pt x="11555" y="683"/>
                      <a:pt x="11617" y="761"/>
                      <a:pt x="11602" y="838"/>
                    </a:cubicBezTo>
                    <a:cubicBezTo>
                      <a:pt x="11602" y="916"/>
                      <a:pt x="11524" y="962"/>
                      <a:pt x="11462" y="962"/>
                    </a:cubicBezTo>
                    <a:lnTo>
                      <a:pt x="11431" y="962"/>
                    </a:lnTo>
                    <a:cubicBezTo>
                      <a:pt x="11261" y="931"/>
                      <a:pt x="11035" y="921"/>
                      <a:pt x="10809" y="921"/>
                    </a:cubicBezTo>
                    <a:cubicBezTo>
                      <a:pt x="10358" y="921"/>
                      <a:pt x="9906" y="962"/>
                      <a:pt x="9896" y="962"/>
                    </a:cubicBezTo>
                    <a:cubicBezTo>
                      <a:pt x="9818" y="962"/>
                      <a:pt x="9741" y="900"/>
                      <a:pt x="9741" y="823"/>
                    </a:cubicBezTo>
                    <a:cubicBezTo>
                      <a:pt x="9741" y="745"/>
                      <a:pt x="9803" y="668"/>
                      <a:pt x="9849" y="668"/>
                    </a:cubicBezTo>
                    <a:cubicBezTo>
                      <a:pt x="9880" y="668"/>
                      <a:pt x="10352" y="620"/>
                      <a:pt x="10825" y="620"/>
                    </a:cubicBezTo>
                    <a:close/>
                    <a:moveTo>
                      <a:pt x="15651" y="3304"/>
                    </a:moveTo>
                    <a:cubicBezTo>
                      <a:pt x="15715" y="3304"/>
                      <a:pt x="15763" y="3325"/>
                      <a:pt x="15805" y="3366"/>
                    </a:cubicBezTo>
                    <a:cubicBezTo>
                      <a:pt x="15820" y="3397"/>
                      <a:pt x="15851" y="3444"/>
                      <a:pt x="15851" y="3475"/>
                    </a:cubicBezTo>
                    <a:cubicBezTo>
                      <a:pt x="15851" y="3537"/>
                      <a:pt x="15820" y="3599"/>
                      <a:pt x="15789" y="3630"/>
                    </a:cubicBezTo>
                    <a:cubicBezTo>
                      <a:pt x="15727" y="3677"/>
                      <a:pt x="15665" y="3708"/>
                      <a:pt x="15588" y="3708"/>
                    </a:cubicBezTo>
                    <a:cubicBezTo>
                      <a:pt x="15557" y="3708"/>
                      <a:pt x="15510" y="3692"/>
                      <a:pt x="15479" y="3677"/>
                    </a:cubicBezTo>
                    <a:lnTo>
                      <a:pt x="15464" y="3661"/>
                    </a:lnTo>
                    <a:cubicBezTo>
                      <a:pt x="15417" y="3553"/>
                      <a:pt x="15433" y="3428"/>
                      <a:pt x="15495" y="3351"/>
                    </a:cubicBezTo>
                    <a:lnTo>
                      <a:pt x="15510" y="3320"/>
                    </a:lnTo>
                    <a:lnTo>
                      <a:pt x="15541" y="3320"/>
                    </a:lnTo>
                    <a:cubicBezTo>
                      <a:pt x="15583" y="3310"/>
                      <a:pt x="15619" y="3304"/>
                      <a:pt x="15651" y="3304"/>
                    </a:cubicBezTo>
                    <a:close/>
                    <a:moveTo>
                      <a:pt x="16737" y="2762"/>
                    </a:moveTo>
                    <a:cubicBezTo>
                      <a:pt x="16761" y="2762"/>
                      <a:pt x="16787" y="2767"/>
                      <a:pt x="16813" y="2777"/>
                    </a:cubicBezTo>
                    <a:cubicBezTo>
                      <a:pt x="16844" y="2777"/>
                      <a:pt x="17433" y="3149"/>
                      <a:pt x="17945" y="3677"/>
                    </a:cubicBezTo>
                    <a:cubicBezTo>
                      <a:pt x="17992" y="3739"/>
                      <a:pt x="17992" y="3832"/>
                      <a:pt x="17945" y="3894"/>
                    </a:cubicBezTo>
                    <a:cubicBezTo>
                      <a:pt x="17914" y="3909"/>
                      <a:pt x="17883" y="3925"/>
                      <a:pt x="17837" y="3925"/>
                    </a:cubicBezTo>
                    <a:cubicBezTo>
                      <a:pt x="17806" y="3925"/>
                      <a:pt x="17759" y="3925"/>
                      <a:pt x="17744" y="3894"/>
                    </a:cubicBezTo>
                    <a:cubicBezTo>
                      <a:pt x="17263" y="3382"/>
                      <a:pt x="16673" y="3041"/>
                      <a:pt x="16673" y="3041"/>
                    </a:cubicBezTo>
                    <a:cubicBezTo>
                      <a:pt x="16596" y="2979"/>
                      <a:pt x="16580" y="2901"/>
                      <a:pt x="16627" y="2824"/>
                    </a:cubicBezTo>
                    <a:cubicBezTo>
                      <a:pt x="16647" y="2782"/>
                      <a:pt x="16689" y="2762"/>
                      <a:pt x="16737" y="2762"/>
                    </a:cubicBezTo>
                    <a:close/>
                    <a:moveTo>
                      <a:pt x="15820" y="4002"/>
                    </a:moveTo>
                    <a:lnTo>
                      <a:pt x="15820" y="4049"/>
                    </a:lnTo>
                    <a:cubicBezTo>
                      <a:pt x="15835" y="4039"/>
                      <a:pt x="15851" y="4036"/>
                      <a:pt x="15867" y="4036"/>
                    </a:cubicBezTo>
                    <a:cubicBezTo>
                      <a:pt x="15902" y="4036"/>
                      <a:pt x="15939" y="4054"/>
                      <a:pt x="15960" y="4064"/>
                    </a:cubicBezTo>
                    <a:lnTo>
                      <a:pt x="15991" y="4095"/>
                    </a:lnTo>
                    <a:cubicBezTo>
                      <a:pt x="16037" y="4157"/>
                      <a:pt x="16022" y="4235"/>
                      <a:pt x="15960" y="4297"/>
                    </a:cubicBezTo>
                    <a:cubicBezTo>
                      <a:pt x="15913" y="4328"/>
                      <a:pt x="15867" y="4359"/>
                      <a:pt x="15820" y="4359"/>
                    </a:cubicBezTo>
                    <a:cubicBezTo>
                      <a:pt x="15789" y="4359"/>
                      <a:pt x="15774" y="4359"/>
                      <a:pt x="15743" y="4328"/>
                    </a:cubicBezTo>
                    <a:cubicBezTo>
                      <a:pt x="15696" y="4297"/>
                      <a:pt x="15650" y="4219"/>
                      <a:pt x="15665" y="4142"/>
                    </a:cubicBezTo>
                    <a:cubicBezTo>
                      <a:pt x="15696" y="4064"/>
                      <a:pt x="15743" y="4002"/>
                      <a:pt x="15820" y="4002"/>
                    </a:cubicBezTo>
                    <a:close/>
                    <a:moveTo>
                      <a:pt x="19079" y="5390"/>
                    </a:moveTo>
                    <a:cubicBezTo>
                      <a:pt x="19112" y="5390"/>
                      <a:pt x="19139" y="5398"/>
                      <a:pt x="19155" y="5414"/>
                    </a:cubicBezTo>
                    <a:cubicBezTo>
                      <a:pt x="19232" y="5460"/>
                      <a:pt x="19263" y="5507"/>
                      <a:pt x="19217" y="5584"/>
                    </a:cubicBezTo>
                    <a:cubicBezTo>
                      <a:pt x="19186" y="5646"/>
                      <a:pt x="19139" y="5693"/>
                      <a:pt x="19077" y="5693"/>
                    </a:cubicBezTo>
                    <a:lnTo>
                      <a:pt x="19062" y="5693"/>
                    </a:lnTo>
                    <a:cubicBezTo>
                      <a:pt x="19000" y="5677"/>
                      <a:pt x="18969" y="5615"/>
                      <a:pt x="18969" y="5538"/>
                    </a:cubicBezTo>
                    <a:cubicBezTo>
                      <a:pt x="18969" y="5522"/>
                      <a:pt x="18984" y="5491"/>
                      <a:pt x="18984" y="5476"/>
                    </a:cubicBezTo>
                    <a:lnTo>
                      <a:pt x="18969" y="5414"/>
                    </a:lnTo>
                    <a:cubicBezTo>
                      <a:pt x="19008" y="5398"/>
                      <a:pt x="19046" y="5390"/>
                      <a:pt x="19079" y="5390"/>
                    </a:cubicBezTo>
                    <a:close/>
                    <a:moveTo>
                      <a:pt x="19692" y="6104"/>
                    </a:moveTo>
                    <a:cubicBezTo>
                      <a:pt x="19734" y="6104"/>
                      <a:pt x="19773" y="6129"/>
                      <a:pt x="19791" y="6174"/>
                    </a:cubicBezTo>
                    <a:cubicBezTo>
                      <a:pt x="19822" y="6189"/>
                      <a:pt x="20287" y="6965"/>
                      <a:pt x="20489" y="7849"/>
                    </a:cubicBezTo>
                    <a:cubicBezTo>
                      <a:pt x="20520" y="7926"/>
                      <a:pt x="20473" y="8004"/>
                      <a:pt x="20396" y="8019"/>
                    </a:cubicBezTo>
                    <a:lnTo>
                      <a:pt x="20365" y="8019"/>
                    </a:lnTo>
                    <a:cubicBezTo>
                      <a:pt x="20303" y="8019"/>
                      <a:pt x="20241" y="7957"/>
                      <a:pt x="20225" y="7895"/>
                    </a:cubicBezTo>
                    <a:cubicBezTo>
                      <a:pt x="20023" y="7073"/>
                      <a:pt x="19558" y="6313"/>
                      <a:pt x="19558" y="6313"/>
                    </a:cubicBezTo>
                    <a:cubicBezTo>
                      <a:pt x="19527" y="6236"/>
                      <a:pt x="19543" y="6143"/>
                      <a:pt x="19605" y="6143"/>
                    </a:cubicBezTo>
                    <a:cubicBezTo>
                      <a:pt x="19631" y="6117"/>
                      <a:pt x="19662" y="6104"/>
                      <a:pt x="19692" y="6104"/>
                    </a:cubicBezTo>
                    <a:close/>
                    <a:moveTo>
                      <a:pt x="19634" y="8071"/>
                    </a:moveTo>
                    <a:cubicBezTo>
                      <a:pt x="19693" y="8071"/>
                      <a:pt x="19746" y="8095"/>
                      <a:pt x="19775" y="8143"/>
                    </a:cubicBezTo>
                    <a:cubicBezTo>
                      <a:pt x="19822" y="8190"/>
                      <a:pt x="19822" y="8236"/>
                      <a:pt x="19822" y="8283"/>
                    </a:cubicBezTo>
                    <a:cubicBezTo>
                      <a:pt x="19822" y="8330"/>
                      <a:pt x="19791" y="8392"/>
                      <a:pt x="19760" y="8407"/>
                    </a:cubicBezTo>
                    <a:cubicBezTo>
                      <a:pt x="19713" y="8423"/>
                      <a:pt x="19682" y="8438"/>
                      <a:pt x="19636" y="8438"/>
                    </a:cubicBezTo>
                    <a:cubicBezTo>
                      <a:pt x="19589" y="8438"/>
                      <a:pt x="19512" y="8407"/>
                      <a:pt x="19465" y="8361"/>
                    </a:cubicBezTo>
                    <a:cubicBezTo>
                      <a:pt x="19419" y="8314"/>
                      <a:pt x="19388" y="8252"/>
                      <a:pt x="19434" y="8190"/>
                    </a:cubicBezTo>
                    <a:cubicBezTo>
                      <a:pt x="19434" y="8143"/>
                      <a:pt x="19465" y="8112"/>
                      <a:pt x="19527" y="8097"/>
                    </a:cubicBezTo>
                    <a:cubicBezTo>
                      <a:pt x="19562" y="8079"/>
                      <a:pt x="19599" y="8071"/>
                      <a:pt x="19634" y="8071"/>
                    </a:cubicBezTo>
                    <a:close/>
                    <a:moveTo>
                      <a:pt x="20559" y="8358"/>
                    </a:moveTo>
                    <a:cubicBezTo>
                      <a:pt x="20628" y="8358"/>
                      <a:pt x="20689" y="8415"/>
                      <a:pt x="20675" y="8485"/>
                    </a:cubicBezTo>
                    <a:cubicBezTo>
                      <a:pt x="20690" y="8516"/>
                      <a:pt x="20799" y="9384"/>
                      <a:pt x="20783" y="9849"/>
                    </a:cubicBezTo>
                    <a:cubicBezTo>
                      <a:pt x="20783" y="9943"/>
                      <a:pt x="20721" y="9989"/>
                      <a:pt x="20644" y="9989"/>
                    </a:cubicBezTo>
                    <a:cubicBezTo>
                      <a:pt x="20566" y="9989"/>
                      <a:pt x="20520" y="9911"/>
                      <a:pt x="20520" y="9834"/>
                    </a:cubicBezTo>
                    <a:cubicBezTo>
                      <a:pt x="20551" y="9400"/>
                      <a:pt x="20411" y="8516"/>
                      <a:pt x="20411" y="8516"/>
                    </a:cubicBezTo>
                    <a:cubicBezTo>
                      <a:pt x="20396" y="8438"/>
                      <a:pt x="20458" y="8392"/>
                      <a:pt x="20535" y="8361"/>
                    </a:cubicBezTo>
                    <a:cubicBezTo>
                      <a:pt x="20543" y="8359"/>
                      <a:pt x="20551" y="8358"/>
                      <a:pt x="20559" y="8358"/>
                    </a:cubicBezTo>
                    <a:close/>
                    <a:moveTo>
                      <a:pt x="19837" y="9443"/>
                    </a:moveTo>
                    <a:cubicBezTo>
                      <a:pt x="19910" y="9443"/>
                      <a:pt x="19998" y="9489"/>
                      <a:pt x="20039" y="9570"/>
                    </a:cubicBezTo>
                    <a:cubicBezTo>
                      <a:pt x="20070" y="9648"/>
                      <a:pt x="20070" y="9725"/>
                      <a:pt x="20070" y="9803"/>
                    </a:cubicBezTo>
                    <a:cubicBezTo>
                      <a:pt x="20070" y="9974"/>
                      <a:pt x="20054" y="10129"/>
                      <a:pt x="19992" y="10284"/>
                    </a:cubicBezTo>
                    <a:lnTo>
                      <a:pt x="19977" y="10330"/>
                    </a:lnTo>
                    <a:lnTo>
                      <a:pt x="19930" y="10330"/>
                    </a:lnTo>
                    <a:cubicBezTo>
                      <a:pt x="19822" y="10330"/>
                      <a:pt x="19760" y="10191"/>
                      <a:pt x="19760" y="10051"/>
                    </a:cubicBezTo>
                    <a:cubicBezTo>
                      <a:pt x="19744" y="9880"/>
                      <a:pt x="19760" y="9679"/>
                      <a:pt x="19760" y="9508"/>
                    </a:cubicBezTo>
                    <a:lnTo>
                      <a:pt x="19760" y="9477"/>
                    </a:lnTo>
                    <a:lnTo>
                      <a:pt x="19806" y="9446"/>
                    </a:lnTo>
                    <a:cubicBezTo>
                      <a:pt x="19816" y="9444"/>
                      <a:pt x="19826" y="9443"/>
                      <a:pt x="19837" y="9443"/>
                    </a:cubicBezTo>
                    <a:close/>
                    <a:moveTo>
                      <a:pt x="20752" y="10501"/>
                    </a:moveTo>
                    <a:cubicBezTo>
                      <a:pt x="20830" y="10501"/>
                      <a:pt x="20892" y="10563"/>
                      <a:pt x="20892" y="10609"/>
                    </a:cubicBezTo>
                    <a:cubicBezTo>
                      <a:pt x="20892" y="10656"/>
                      <a:pt x="20892" y="11618"/>
                      <a:pt x="20783" y="11990"/>
                    </a:cubicBezTo>
                    <a:cubicBezTo>
                      <a:pt x="20768" y="12067"/>
                      <a:pt x="20706" y="12114"/>
                      <a:pt x="20659" y="12114"/>
                    </a:cubicBezTo>
                    <a:lnTo>
                      <a:pt x="20613" y="12114"/>
                    </a:lnTo>
                    <a:cubicBezTo>
                      <a:pt x="20535" y="12083"/>
                      <a:pt x="20504" y="12005"/>
                      <a:pt x="20520" y="11928"/>
                    </a:cubicBezTo>
                    <a:cubicBezTo>
                      <a:pt x="20597" y="11664"/>
                      <a:pt x="20613" y="10904"/>
                      <a:pt x="20613" y="10640"/>
                    </a:cubicBezTo>
                    <a:cubicBezTo>
                      <a:pt x="20613" y="10563"/>
                      <a:pt x="20675" y="10501"/>
                      <a:pt x="20752" y="10501"/>
                    </a:cubicBezTo>
                    <a:close/>
                    <a:moveTo>
                      <a:pt x="19540" y="13267"/>
                    </a:moveTo>
                    <a:cubicBezTo>
                      <a:pt x="19556" y="13267"/>
                      <a:pt x="19573" y="13270"/>
                      <a:pt x="19589" y="13277"/>
                    </a:cubicBezTo>
                    <a:cubicBezTo>
                      <a:pt x="19667" y="13293"/>
                      <a:pt x="19698" y="13370"/>
                      <a:pt x="19682" y="13448"/>
                    </a:cubicBezTo>
                    <a:cubicBezTo>
                      <a:pt x="19512" y="14006"/>
                      <a:pt x="19077" y="14549"/>
                      <a:pt x="19062" y="14564"/>
                    </a:cubicBezTo>
                    <a:cubicBezTo>
                      <a:pt x="19015" y="14611"/>
                      <a:pt x="18984" y="14626"/>
                      <a:pt x="18953" y="14626"/>
                    </a:cubicBezTo>
                    <a:cubicBezTo>
                      <a:pt x="18907" y="14626"/>
                      <a:pt x="18876" y="14611"/>
                      <a:pt x="18845" y="14595"/>
                    </a:cubicBezTo>
                    <a:cubicBezTo>
                      <a:pt x="18783" y="14533"/>
                      <a:pt x="18767" y="14456"/>
                      <a:pt x="18845" y="14394"/>
                    </a:cubicBezTo>
                    <a:cubicBezTo>
                      <a:pt x="18845" y="14394"/>
                      <a:pt x="19263" y="13897"/>
                      <a:pt x="19419" y="13370"/>
                    </a:cubicBezTo>
                    <a:cubicBezTo>
                      <a:pt x="19431" y="13309"/>
                      <a:pt x="19481" y="13267"/>
                      <a:pt x="19540" y="13267"/>
                    </a:cubicBezTo>
                    <a:close/>
                    <a:moveTo>
                      <a:pt x="17526" y="15914"/>
                    </a:moveTo>
                    <a:cubicBezTo>
                      <a:pt x="17635" y="15914"/>
                      <a:pt x="17681" y="15945"/>
                      <a:pt x="17728" y="16022"/>
                    </a:cubicBezTo>
                    <a:cubicBezTo>
                      <a:pt x="17744" y="16084"/>
                      <a:pt x="17744" y="16162"/>
                      <a:pt x="17712" y="16224"/>
                    </a:cubicBezTo>
                    <a:cubicBezTo>
                      <a:pt x="17666" y="16270"/>
                      <a:pt x="17604" y="16317"/>
                      <a:pt x="17526" y="16317"/>
                    </a:cubicBezTo>
                    <a:lnTo>
                      <a:pt x="17480" y="16317"/>
                    </a:lnTo>
                    <a:cubicBezTo>
                      <a:pt x="17418" y="16301"/>
                      <a:pt x="17371" y="16255"/>
                      <a:pt x="17356" y="16224"/>
                    </a:cubicBezTo>
                    <a:cubicBezTo>
                      <a:pt x="17325" y="16177"/>
                      <a:pt x="17325" y="16100"/>
                      <a:pt x="17340" y="16022"/>
                    </a:cubicBezTo>
                    <a:cubicBezTo>
                      <a:pt x="17356" y="15945"/>
                      <a:pt x="17433" y="15914"/>
                      <a:pt x="17526" y="15914"/>
                    </a:cubicBezTo>
                    <a:close/>
                    <a:moveTo>
                      <a:pt x="19776" y="14716"/>
                    </a:moveTo>
                    <a:cubicBezTo>
                      <a:pt x="19786" y="14716"/>
                      <a:pt x="19796" y="14717"/>
                      <a:pt x="19806" y="14719"/>
                    </a:cubicBezTo>
                    <a:cubicBezTo>
                      <a:pt x="19884" y="14750"/>
                      <a:pt x="19915" y="14828"/>
                      <a:pt x="19899" y="14906"/>
                    </a:cubicBezTo>
                    <a:cubicBezTo>
                      <a:pt x="19744" y="15479"/>
                      <a:pt x="18845" y="16612"/>
                      <a:pt x="18814" y="16643"/>
                    </a:cubicBezTo>
                    <a:cubicBezTo>
                      <a:pt x="18767" y="16689"/>
                      <a:pt x="18736" y="16705"/>
                      <a:pt x="18690" y="16705"/>
                    </a:cubicBezTo>
                    <a:cubicBezTo>
                      <a:pt x="18659" y="16705"/>
                      <a:pt x="18612" y="16689"/>
                      <a:pt x="18597" y="16658"/>
                    </a:cubicBezTo>
                    <a:cubicBezTo>
                      <a:pt x="18534" y="16612"/>
                      <a:pt x="18534" y="16534"/>
                      <a:pt x="18597" y="16472"/>
                    </a:cubicBezTo>
                    <a:cubicBezTo>
                      <a:pt x="18597" y="16472"/>
                      <a:pt x="19465" y="15340"/>
                      <a:pt x="19620" y="14828"/>
                    </a:cubicBezTo>
                    <a:cubicBezTo>
                      <a:pt x="19647" y="14760"/>
                      <a:pt x="19709" y="14716"/>
                      <a:pt x="19776" y="14716"/>
                    </a:cubicBezTo>
                    <a:close/>
                    <a:moveTo>
                      <a:pt x="17108" y="17092"/>
                    </a:moveTo>
                    <a:lnTo>
                      <a:pt x="17139" y="17108"/>
                    </a:lnTo>
                    <a:cubicBezTo>
                      <a:pt x="17149" y="17113"/>
                      <a:pt x="17158" y="17115"/>
                      <a:pt x="17166" y="17115"/>
                    </a:cubicBezTo>
                    <a:cubicBezTo>
                      <a:pt x="17182" y="17115"/>
                      <a:pt x="17196" y="17108"/>
                      <a:pt x="17216" y="17108"/>
                    </a:cubicBezTo>
                    <a:cubicBezTo>
                      <a:pt x="17247" y="17100"/>
                      <a:pt x="17278" y="17096"/>
                      <a:pt x="17305" y="17096"/>
                    </a:cubicBezTo>
                    <a:cubicBezTo>
                      <a:pt x="17333" y="17096"/>
                      <a:pt x="17356" y="17100"/>
                      <a:pt x="17371" y="17108"/>
                    </a:cubicBezTo>
                    <a:cubicBezTo>
                      <a:pt x="17418" y="17123"/>
                      <a:pt x="17449" y="17170"/>
                      <a:pt x="17449" y="17232"/>
                    </a:cubicBezTo>
                    <a:cubicBezTo>
                      <a:pt x="17449" y="17279"/>
                      <a:pt x="17433" y="17341"/>
                      <a:pt x="17402" y="17372"/>
                    </a:cubicBezTo>
                    <a:cubicBezTo>
                      <a:pt x="17340" y="17403"/>
                      <a:pt x="17294" y="17418"/>
                      <a:pt x="17247" y="17418"/>
                    </a:cubicBezTo>
                    <a:cubicBezTo>
                      <a:pt x="17201" y="17418"/>
                      <a:pt x="17139" y="17418"/>
                      <a:pt x="17108" y="17403"/>
                    </a:cubicBezTo>
                    <a:lnTo>
                      <a:pt x="17092" y="17403"/>
                    </a:lnTo>
                    <a:lnTo>
                      <a:pt x="17092" y="17372"/>
                    </a:lnTo>
                    <a:cubicBezTo>
                      <a:pt x="17046" y="17310"/>
                      <a:pt x="17046" y="17201"/>
                      <a:pt x="17092" y="17123"/>
                    </a:cubicBezTo>
                    <a:lnTo>
                      <a:pt x="17108" y="17092"/>
                    </a:lnTo>
                    <a:close/>
                    <a:moveTo>
                      <a:pt x="17787" y="17648"/>
                    </a:moveTo>
                    <a:cubicBezTo>
                      <a:pt x="17798" y="17648"/>
                      <a:pt x="17810" y="17649"/>
                      <a:pt x="17821" y="17651"/>
                    </a:cubicBezTo>
                    <a:lnTo>
                      <a:pt x="17868" y="17651"/>
                    </a:lnTo>
                    <a:lnTo>
                      <a:pt x="17868" y="17697"/>
                    </a:lnTo>
                    <a:cubicBezTo>
                      <a:pt x="17883" y="17790"/>
                      <a:pt x="17899" y="17930"/>
                      <a:pt x="17837" y="18023"/>
                    </a:cubicBezTo>
                    <a:cubicBezTo>
                      <a:pt x="17806" y="18101"/>
                      <a:pt x="17712" y="18163"/>
                      <a:pt x="17635" y="18163"/>
                    </a:cubicBezTo>
                    <a:cubicBezTo>
                      <a:pt x="17588" y="18163"/>
                      <a:pt x="17557" y="18132"/>
                      <a:pt x="17511" y="18116"/>
                    </a:cubicBezTo>
                    <a:lnTo>
                      <a:pt x="17495" y="18101"/>
                    </a:lnTo>
                    <a:cubicBezTo>
                      <a:pt x="17433" y="18007"/>
                      <a:pt x="17433" y="17868"/>
                      <a:pt x="17511" y="17775"/>
                    </a:cubicBezTo>
                    <a:cubicBezTo>
                      <a:pt x="17580" y="17705"/>
                      <a:pt x="17687" y="17648"/>
                      <a:pt x="17787" y="17648"/>
                    </a:cubicBezTo>
                    <a:close/>
                    <a:moveTo>
                      <a:pt x="17120" y="18097"/>
                    </a:moveTo>
                    <a:cubicBezTo>
                      <a:pt x="17148" y="18097"/>
                      <a:pt x="17177" y="18104"/>
                      <a:pt x="17201" y="18116"/>
                    </a:cubicBezTo>
                    <a:cubicBezTo>
                      <a:pt x="17263" y="18163"/>
                      <a:pt x="17278" y="18256"/>
                      <a:pt x="17216" y="18333"/>
                    </a:cubicBezTo>
                    <a:cubicBezTo>
                      <a:pt x="16937" y="18721"/>
                      <a:pt x="15975" y="19388"/>
                      <a:pt x="15944" y="19419"/>
                    </a:cubicBezTo>
                    <a:cubicBezTo>
                      <a:pt x="15929" y="19434"/>
                      <a:pt x="15882" y="19434"/>
                      <a:pt x="15867" y="19434"/>
                    </a:cubicBezTo>
                    <a:cubicBezTo>
                      <a:pt x="15820" y="19434"/>
                      <a:pt x="15774" y="19419"/>
                      <a:pt x="15743" y="19372"/>
                    </a:cubicBezTo>
                    <a:cubicBezTo>
                      <a:pt x="15712" y="19326"/>
                      <a:pt x="15727" y="19217"/>
                      <a:pt x="15789" y="19186"/>
                    </a:cubicBezTo>
                    <a:cubicBezTo>
                      <a:pt x="15805" y="19171"/>
                      <a:pt x="16735" y="18504"/>
                      <a:pt x="17015" y="18163"/>
                    </a:cubicBezTo>
                    <a:cubicBezTo>
                      <a:pt x="17034" y="18115"/>
                      <a:pt x="17076" y="18097"/>
                      <a:pt x="17120" y="18097"/>
                    </a:cubicBezTo>
                    <a:close/>
                    <a:moveTo>
                      <a:pt x="2765" y="17810"/>
                    </a:moveTo>
                    <a:lnTo>
                      <a:pt x="2765" y="17810"/>
                    </a:lnTo>
                    <a:cubicBezTo>
                      <a:pt x="3316" y="18426"/>
                      <a:pt x="3937" y="18977"/>
                      <a:pt x="4616" y="19448"/>
                    </a:cubicBezTo>
                    <a:lnTo>
                      <a:pt x="4616" y="19448"/>
                    </a:lnTo>
                    <a:cubicBezTo>
                      <a:pt x="4098" y="19079"/>
                      <a:pt x="3614" y="18675"/>
                      <a:pt x="3164" y="18225"/>
                    </a:cubicBezTo>
                    <a:cubicBezTo>
                      <a:pt x="3031" y="18091"/>
                      <a:pt x="2898" y="17953"/>
                      <a:pt x="2765" y="17810"/>
                    </a:cubicBezTo>
                    <a:close/>
                    <a:moveTo>
                      <a:pt x="7566" y="20289"/>
                    </a:moveTo>
                    <a:cubicBezTo>
                      <a:pt x="7623" y="20289"/>
                      <a:pt x="7680" y="20305"/>
                      <a:pt x="7724" y="20334"/>
                    </a:cubicBezTo>
                    <a:cubicBezTo>
                      <a:pt x="7833" y="20380"/>
                      <a:pt x="7879" y="20520"/>
                      <a:pt x="7864" y="20629"/>
                    </a:cubicBezTo>
                    <a:cubicBezTo>
                      <a:pt x="7864" y="20675"/>
                      <a:pt x="7833" y="20706"/>
                      <a:pt x="7802" y="20737"/>
                    </a:cubicBezTo>
                    <a:cubicBezTo>
                      <a:pt x="7786" y="20737"/>
                      <a:pt x="7755" y="20753"/>
                      <a:pt x="7740" y="20753"/>
                    </a:cubicBezTo>
                    <a:cubicBezTo>
                      <a:pt x="7709" y="20768"/>
                      <a:pt x="7662" y="20768"/>
                      <a:pt x="7631" y="20768"/>
                    </a:cubicBezTo>
                    <a:cubicBezTo>
                      <a:pt x="7523" y="20768"/>
                      <a:pt x="7445" y="20753"/>
                      <a:pt x="7399" y="20691"/>
                    </a:cubicBezTo>
                    <a:cubicBezTo>
                      <a:pt x="7337" y="20660"/>
                      <a:pt x="7321" y="20582"/>
                      <a:pt x="7321" y="20505"/>
                    </a:cubicBezTo>
                    <a:cubicBezTo>
                      <a:pt x="7321" y="20442"/>
                      <a:pt x="7352" y="20380"/>
                      <a:pt x="7399" y="20349"/>
                    </a:cubicBezTo>
                    <a:cubicBezTo>
                      <a:pt x="7440" y="20309"/>
                      <a:pt x="7502" y="20289"/>
                      <a:pt x="7566" y="20289"/>
                    </a:cubicBezTo>
                    <a:close/>
                    <a:moveTo>
                      <a:pt x="12520" y="20393"/>
                    </a:moveTo>
                    <a:cubicBezTo>
                      <a:pt x="12578" y="20393"/>
                      <a:pt x="12630" y="20433"/>
                      <a:pt x="12641" y="20489"/>
                    </a:cubicBezTo>
                    <a:cubicBezTo>
                      <a:pt x="12672" y="20567"/>
                      <a:pt x="12625" y="20644"/>
                      <a:pt x="12548" y="20675"/>
                    </a:cubicBezTo>
                    <a:cubicBezTo>
                      <a:pt x="12238" y="20799"/>
                      <a:pt x="11540" y="20815"/>
                      <a:pt x="11509" y="20815"/>
                    </a:cubicBezTo>
                    <a:cubicBezTo>
                      <a:pt x="11431" y="20815"/>
                      <a:pt x="11369" y="20753"/>
                      <a:pt x="11369" y="20675"/>
                    </a:cubicBezTo>
                    <a:cubicBezTo>
                      <a:pt x="11369" y="20598"/>
                      <a:pt x="11416" y="20520"/>
                      <a:pt x="11509" y="20520"/>
                    </a:cubicBezTo>
                    <a:cubicBezTo>
                      <a:pt x="11679" y="20520"/>
                      <a:pt x="12222" y="20489"/>
                      <a:pt x="12455" y="20411"/>
                    </a:cubicBezTo>
                    <a:cubicBezTo>
                      <a:pt x="12476" y="20399"/>
                      <a:pt x="12499" y="20393"/>
                      <a:pt x="12520" y="20393"/>
                    </a:cubicBezTo>
                    <a:close/>
                    <a:moveTo>
                      <a:pt x="10687" y="1"/>
                    </a:moveTo>
                    <a:cubicBezTo>
                      <a:pt x="9585" y="1"/>
                      <a:pt x="8515" y="187"/>
                      <a:pt x="7507" y="497"/>
                    </a:cubicBezTo>
                    <a:cubicBezTo>
                      <a:pt x="7166" y="590"/>
                      <a:pt x="6825" y="699"/>
                      <a:pt x="6515" y="838"/>
                    </a:cubicBezTo>
                    <a:cubicBezTo>
                      <a:pt x="5724" y="1164"/>
                      <a:pt x="4964" y="1614"/>
                      <a:pt x="4297" y="2126"/>
                    </a:cubicBezTo>
                    <a:cubicBezTo>
                      <a:pt x="3754" y="2529"/>
                      <a:pt x="3242" y="2994"/>
                      <a:pt x="2777" y="3491"/>
                    </a:cubicBezTo>
                    <a:cubicBezTo>
                      <a:pt x="2544" y="3754"/>
                      <a:pt x="2327" y="4018"/>
                      <a:pt x="2110" y="4297"/>
                    </a:cubicBezTo>
                    <a:cubicBezTo>
                      <a:pt x="1908" y="4561"/>
                      <a:pt x="1707" y="4855"/>
                      <a:pt x="1536" y="5150"/>
                    </a:cubicBezTo>
                    <a:cubicBezTo>
                      <a:pt x="1365" y="5429"/>
                      <a:pt x="1210" y="5739"/>
                      <a:pt x="1055" y="6065"/>
                    </a:cubicBezTo>
                    <a:cubicBezTo>
                      <a:pt x="900" y="6375"/>
                      <a:pt x="761" y="6670"/>
                      <a:pt x="652" y="7011"/>
                    </a:cubicBezTo>
                    <a:cubicBezTo>
                      <a:pt x="528" y="7337"/>
                      <a:pt x="435" y="7663"/>
                      <a:pt x="342" y="8019"/>
                    </a:cubicBezTo>
                    <a:cubicBezTo>
                      <a:pt x="125" y="8857"/>
                      <a:pt x="1" y="9756"/>
                      <a:pt x="1" y="10671"/>
                    </a:cubicBezTo>
                    <a:cubicBezTo>
                      <a:pt x="1" y="11773"/>
                      <a:pt x="187" y="12843"/>
                      <a:pt x="497" y="13851"/>
                    </a:cubicBezTo>
                    <a:cubicBezTo>
                      <a:pt x="590" y="14208"/>
                      <a:pt x="698" y="14533"/>
                      <a:pt x="838" y="14844"/>
                    </a:cubicBezTo>
                    <a:cubicBezTo>
                      <a:pt x="1117" y="15479"/>
                      <a:pt x="1443" y="16084"/>
                      <a:pt x="1846" y="16658"/>
                    </a:cubicBezTo>
                    <a:cubicBezTo>
                      <a:pt x="2048" y="16937"/>
                      <a:pt x="2249" y="17201"/>
                      <a:pt x="2467" y="17480"/>
                    </a:cubicBezTo>
                    <a:cubicBezTo>
                      <a:pt x="2566" y="17593"/>
                      <a:pt x="2666" y="17703"/>
                      <a:pt x="2765" y="17810"/>
                    </a:cubicBezTo>
                    <a:lnTo>
                      <a:pt x="2765" y="17810"/>
                    </a:lnTo>
                    <a:cubicBezTo>
                      <a:pt x="1076" y="15921"/>
                      <a:pt x="47" y="13417"/>
                      <a:pt x="47" y="10671"/>
                    </a:cubicBezTo>
                    <a:cubicBezTo>
                      <a:pt x="47" y="6996"/>
                      <a:pt x="1908" y="3754"/>
                      <a:pt x="4731" y="1831"/>
                    </a:cubicBezTo>
                    <a:cubicBezTo>
                      <a:pt x="5708" y="1428"/>
                      <a:pt x="6732" y="1180"/>
                      <a:pt x="7817" y="1102"/>
                    </a:cubicBezTo>
                    <a:lnTo>
                      <a:pt x="7817" y="900"/>
                    </a:lnTo>
                    <a:lnTo>
                      <a:pt x="7879" y="900"/>
                    </a:lnTo>
                    <a:cubicBezTo>
                      <a:pt x="7895" y="900"/>
                      <a:pt x="7910" y="885"/>
                      <a:pt x="7910" y="869"/>
                    </a:cubicBezTo>
                    <a:lnTo>
                      <a:pt x="7910" y="807"/>
                    </a:lnTo>
                    <a:lnTo>
                      <a:pt x="7988" y="823"/>
                    </a:lnTo>
                    <a:cubicBezTo>
                      <a:pt x="8112" y="838"/>
                      <a:pt x="8267" y="885"/>
                      <a:pt x="8298" y="1024"/>
                    </a:cubicBezTo>
                    <a:lnTo>
                      <a:pt x="8298" y="1071"/>
                    </a:lnTo>
                    <a:lnTo>
                      <a:pt x="8515" y="1071"/>
                    </a:lnTo>
                    <a:cubicBezTo>
                      <a:pt x="9741" y="1071"/>
                      <a:pt x="10904" y="1304"/>
                      <a:pt x="11974" y="1722"/>
                    </a:cubicBezTo>
                    <a:lnTo>
                      <a:pt x="11974" y="1691"/>
                    </a:lnTo>
                    <a:cubicBezTo>
                      <a:pt x="11974" y="1660"/>
                      <a:pt x="11989" y="1598"/>
                      <a:pt x="12005" y="1567"/>
                    </a:cubicBezTo>
                    <a:cubicBezTo>
                      <a:pt x="12129" y="1288"/>
                      <a:pt x="12455" y="1288"/>
                      <a:pt x="12563" y="1288"/>
                    </a:cubicBezTo>
                    <a:lnTo>
                      <a:pt x="12672" y="1288"/>
                    </a:lnTo>
                    <a:cubicBezTo>
                      <a:pt x="13091" y="1288"/>
                      <a:pt x="13727" y="1335"/>
                      <a:pt x="14192" y="1722"/>
                    </a:cubicBezTo>
                    <a:cubicBezTo>
                      <a:pt x="14393" y="1893"/>
                      <a:pt x="14518" y="2157"/>
                      <a:pt x="14362" y="2374"/>
                    </a:cubicBezTo>
                    <a:cubicBezTo>
                      <a:pt x="14269" y="2529"/>
                      <a:pt x="14099" y="2575"/>
                      <a:pt x="13944" y="2575"/>
                    </a:cubicBezTo>
                    <a:lnTo>
                      <a:pt x="13633" y="2575"/>
                    </a:lnTo>
                    <a:cubicBezTo>
                      <a:pt x="16332" y="4282"/>
                      <a:pt x="18116" y="7259"/>
                      <a:pt x="18116" y="10687"/>
                    </a:cubicBezTo>
                    <a:cubicBezTo>
                      <a:pt x="18116" y="13991"/>
                      <a:pt x="16425" y="16922"/>
                      <a:pt x="13882" y="18643"/>
                    </a:cubicBezTo>
                    <a:cubicBezTo>
                      <a:pt x="14037" y="18566"/>
                      <a:pt x="14192" y="18504"/>
                      <a:pt x="14347" y="18473"/>
                    </a:cubicBezTo>
                    <a:cubicBezTo>
                      <a:pt x="14407" y="18456"/>
                      <a:pt x="14469" y="18448"/>
                      <a:pt x="14530" y="18448"/>
                    </a:cubicBezTo>
                    <a:cubicBezTo>
                      <a:pt x="14752" y="18448"/>
                      <a:pt x="14966" y="18554"/>
                      <a:pt x="15076" y="18736"/>
                    </a:cubicBezTo>
                    <a:cubicBezTo>
                      <a:pt x="15091" y="18798"/>
                      <a:pt x="15107" y="18830"/>
                      <a:pt x="15107" y="18876"/>
                    </a:cubicBezTo>
                    <a:cubicBezTo>
                      <a:pt x="15122" y="19031"/>
                      <a:pt x="15029" y="19202"/>
                      <a:pt x="14812" y="19341"/>
                    </a:cubicBezTo>
                    <a:cubicBezTo>
                      <a:pt x="14486" y="19558"/>
                      <a:pt x="14068" y="19807"/>
                      <a:pt x="13571" y="19807"/>
                    </a:cubicBezTo>
                    <a:cubicBezTo>
                      <a:pt x="13525" y="19807"/>
                      <a:pt x="13463" y="19791"/>
                      <a:pt x="13401" y="19791"/>
                    </a:cubicBezTo>
                    <a:cubicBezTo>
                      <a:pt x="13168" y="19760"/>
                      <a:pt x="12936" y="19605"/>
                      <a:pt x="12951" y="19372"/>
                    </a:cubicBezTo>
                    <a:cubicBezTo>
                      <a:pt x="12951" y="19279"/>
                      <a:pt x="12998" y="19202"/>
                      <a:pt x="13060" y="19140"/>
                    </a:cubicBezTo>
                    <a:lnTo>
                      <a:pt x="13060" y="19140"/>
                    </a:lnTo>
                    <a:cubicBezTo>
                      <a:pt x="12393" y="19512"/>
                      <a:pt x="11648" y="19807"/>
                      <a:pt x="10904" y="19993"/>
                    </a:cubicBezTo>
                    <a:cubicBezTo>
                      <a:pt x="10904" y="20039"/>
                      <a:pt x="10919" y="20086"/>
                      <a:pt x="10919" y="20132"/>
                    </a:cubicBezTo>
                    <a:cubicBezTo>
                      <a:pt x="10919" y="20179"/>
                      <a:pt x="10919" y="20210"/>
                      <a:pt x="10904" y="20256"/>
                    </a:cubicBezTo>
                    <a:cubicBezTo>
                      <a:pt x="10842" y="20411"/>
                      <a:pt x="10640" y="20427"/>
                      <a:pt x="10516" y="20442"/>
                    </a:cubicBezTo>
                    <a:cubicBezTo>
                      <a:pt x="10423" y="20458"/>
                      <a:pt x="10299" y="20458"/>
                      <a:pt x="10206" y="20458"/>
                    </a:cubicBezTo>
                    <a:cubicBezTo>
                      <a:pt x="9849" y="20458"/>
                      <a:pt x="9601" y="20411"/>
                      <a:pt x="9384" y="20287"/>
                    </a:cubicBezTo>
                    <a:cubicBezTo>
                      <a:pt x="9368" y="20287"/>
                      <a:pt x="9368" y="20272"/>
                      <a:pt x="9353" y="20272"/>
                    </a:cubicBezTo>
                    <a:cubicBezTo>
                      <a:pt x="9074" y="20287"/>
                      <a:pt x="8794" y="20303"/>
                      <a:pt x="8500" y="20303"/>
                    </a:cubicBezTo>
                    <a:cubicBezTo>
                      <a:pt x="7166" y="20303"/>
                      <a:pt x="5894" y="20024"/>
                      <a:pt x="4731" y="19527"/>
                    </a:cubicBezTo>
                    <a:cubicBezTo>
                      <a:pt x="4692" y="19501"/>
                      <a:pt x="4654" y="19475"/>
                      <a:pt x="4616" y="19448"/>
                    </a:cubicBezTo>
                    <a:lnTo>
                      <a:pt x="4616" y="19448"/>
                    </a:lnTo>
                    <a:cubicBezTo>
                      <a:pt x="4705" y="19512"/>
                      <a:pt x="4795" y="19574"/>
                      <a:pt x="4886" y="19636"/>
                    </a:cubicBezTo>
                    <a:cubicBezTo>
                      <a:pt x="5119" y="19760"/>
                      <a:pt x="5351" y="19915"/>
                      <a:pt x="5615" y="20055"/>
                    </a:cubicBezTo>
                    <a:cubicBezTo>
                      <a:pt x="7119" y="20877"/>
                      <a:pt x="8841" y="21342"/>
                      <a:pt x="10687" y="21342"/>
                    </a:cubicBezTo>
                    <a:cubicBezTo>
                      <a:pt x="12532" y="21342"/>
                      <a:pt x="14254" y="20877"/>
                      <a:pt x="15774" y="20055"/>
                    </a:cubicBezTo>
                    <a:cubicBezTo>
                      <a:pt x="16968" y="19403"/>
                      <a:pt x="18038" y="18504"/>
                      <a:pt x="18907" y="17465"/>
                    </a:cubicBezTo>
                    <a:cubicBezTo>
                      <a:pt x="19139" y="17201"/>
                      <a:pt x="19341" y="16937"/>
                      <a:pt x="19527" y="16643"/>
                    </a:cubicBezTo>
                    <a:cubicBezTo>
                      <a:pt x="19915" y="16084"/>
                      <a:pt x="20241" y="15479"/>
                      <a:pt x="20520" y="14844"/>
                    </a:cubicBezTo>
                    <a:cubicBezTo>
                      <a:pt x="20659" y="14518"/>
                      <a:pt x="20783" y="14177"/>
                      <a:pt x="20892" y="13851"/>
                    </a:cubicBezTo>
                    <a:cubicBezTo>
                      <a:pt x="21202" y="12843"/>
                      <a:pt x="21373" y="11773"/>
                      <a:pt x="21373" y="10671"/>
                    </a:cubicBezTo>
                    <a:cubicBezTo>
                      <a:pt x="21373" y="9756"/>
                      <a:pt x="21249" y="8872"/>
                      <a:pt x="21047" y="8019"/>
                    </a:cubicBezTo>
                    <a:cubicBezTo>
                      <a:pt x="20970" y="7663"/>
                      <a:pt x="20845" y="7337"/>
                      <a:pt x="20737" y="7011"/>
                    </a:cubicBezTo>
                    <a:cubicBezTo>
                      <a:pt x="20613" y="6685"/>
                      <a:pt x="20458" y="6375"/>
                      <a:pt x="20318" y="6065"/>
                    </a:cubicBezTo>
                    <a:cubicBezTo>
                      <a:pt x="20194" y="5739"/>
                      <a:pt x="20008" y="5429"/>
                      <a:pt x="19837" y="5150"/>
                    </a:cubicBezTo>
                    <a:cubicBezTo>
                      <a:pt x="19651" y="4855"/>
                      <a:pt x="19465" y="4561"/>
                      <a:pt x="19263" y="4297"/>
                    </a:cubicBezTo>
                    <a:cubicBezTo>
                      <a:pt x="19046" y="4018"/>
                      <a:pt x="18829" y="3754"/>
                      <a:pt x="18597" y="3491"/>
                    </a:cubicBezTo>
                    <a:cubicBezTo>
                      <a:pt x="18364" y="3242"/>
                      <a:pt x="18131" y="3010"/>
                      <a:pt x="17883" y="2777"/>
                    </a:cubicBezTo>
                    <a:cubicBezTo>
                      <a:pt x="17635" y="2544"/>
                      <a:pt x="17356" y="2327"/>
                      <a:pt x="17092" y="2126"/>
                    </a:cubicBezTo>
                    <a:cubicBezTo>
                      <a:pt x="16844" y="1940"/>
                      <a:pt x="16627" y="1784"/>
                      <a:pt x="16394" y="1629"/>
                    </a:cubicBezTo>
                    <a:cubicBezTo>
                      <a:pt x="16099" y="1459"/>
                      <a:pt x="15789" y="1288"/>
                      <a:pt x="15479" y="1133"/>
                    </a:cubicBezTo>
                    <a:cubicBezTo>
                      <a:pt x="15277" y="1040"/>
                      <a:pt x="15076" y="931"/>
                      <a:pt x="14859" y="838"/>
                    </a:cubicBezTo>
                    <a:cubicBezTo>
                      <a:pt x="14518" y="730"/>
                      <a:pt x="14192" y="590"/>
                      <a:pt x="13866" y="497"/>
                    </a:cubicBezTo>
                    <a:cubicBezTo>
                      <a:pt x="12858" y="187"/>
                      <a:pt x="11788" y="1"/>
                      <a:pt x="10687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3" name="Google Shape;9225;p30">
              <a:extLst>
                <a:ext uri="{FF2B5EF4-FFF2-40B4-BE49-F238E27FC236}">
                  <a16:creationId xmlns:a16="http://schemas.microsoft.com/office/drawing/2014/main" id="{757C4AFB-7E0E-4593-5229-F7520CB4273D}"/>
                </a:ext>
              </a:extLst>
            </p:cNvPr>
            <p:cNvGrpSpPr/>
            <p:nvPr/>
          </p:nvGrpSpPr>
          <p:grpSpPr>
            <a:xfrm>
              <a:off x="7553494" y="3087685"/>
              <a:ext cx="533175" cy="533175"/>
              <a:chOff x="5894763" y="3752575"/>
              <a:chExt cx="533175" cy="533175"/>
            </a:xfrm>
          </p:grpSpPr>
          <p:sp>
            <p:nvSpPr>
              <p:cNvPr id="14482" name="Google Shape;9226;p30">
                <a:extLst>
                  <a:ext uri="{FF2B5EF4-FFF2-40B4-BE49-F238E27FC236}">
                    <a16:creationId xmlns:a16="http://schemas.microsoft.com/office/drawing/2014/main" id="{4B99D494-7177-912D-8DB1-58A24B15B5F5}"/>
                  </a:ext>
                </a:extLst>
              </p:cNvPr>
              <p:cNvSpPr/>
              <p:nvPr/>
            </p:nvSpPr>
            <p:spPr>
              <a:xfrm>
                <a:off x="6427538" y="40189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16" y="0"/>
                    </a:moveTo>
                    <a:lnTo>
                      <a:pt x="16" y="0"/>
                    </a:lnTo>
                    <a:cubicBezTo>
                      <a:pt x="16" y="217"/>
                      <a:pt x="0" y="419"/>
                      <a:pt x="0" y="620"/>
                    </a:cubicBezTo>
                    <a:cubicBezTo>
                      <a:pt x="16" y="434"/>
                      <a:pt x="16" y="21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3" name="Google Shape;9227;p30">
                <a:extLst>
                  <a:ext uri="{FF2B5EF4-FFF2-40B4-BE49-F238E27FC236}">
                    <a16:creationId xmlns:a16="http://schemas.microsoft.com/office/drawing/2014/main" id="{D5821023-7ABB-8DF0-DC4C-27AA9A03F369}"/>
                  </a:ext>
                </a:extLst>
              </p:cNvPr>
              <p:cNvSpPr/>
              <p:nvPr/>
            </p:nvSpPr>
            <p:spPr>
              <a:xfrm>
                <a:off x="6370913" y="4175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71" y="109"/>
                      <a:pt x="78" y="233"/>
                      <a:pt x="1" y="326"/>
                    </a:cubicBezTo>
                    <a:cubicBezTo>
                      <a:pt x="94" y="233"/>
                      <a:pt x="171" y="109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4" name="Google Shape;9228;p30">
                <a:extLst>
                  <a:ext uri="{FF2B5EF4-FFF2-40B4-BE49-F238E27FC236}">
                    <a16:creationId xmlns:a16="http://schemas.microsoft.com/office/drawing/2014/main" id="{9CD8FC7D-C385-B948-4BC4-9CC2F43F35CB}"/>
                  </a:ext>
                </a:extLst>
              </p:cNvPr>
              <p:cNvSpPr/>
              <p:nvPr/>
            </p:nvSpPr>
            <p:spPr>
              <a:xfrm>
                <a:off x="6379838" y="3866975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0" y="0"/>
                    </a:moveTo>
                    <a:lnTo>
                      <a:pt x="233" y="341"/>
                    </a:lnTo>
                    <a:cubicBezTo>
                      <a:pt x="187" y="233"/>
                      <a:pt x="78" y="10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5" name="Google Shape;9229;p30">
                <a:extLst>
                  <a:ext uri="{FF2B5EF4-FFF2-40B4-BE49-F238E27FC236}">
                    <a16:creationId xmlns:a16="http://schemas.microsoft.com/office/drawing/2014/main" id="{05F6326B-F8DF-2165-0CAF-C6DD935B0405}"/>
                  </a:ext>
                </a:extLst>
              </p:cNvPr>
              <p:cNvSpPr/>
              <p:nvPr/>
            </p:nvSpPr>
            <p:spPr>
              <a:xfrm>
                <a:off x="6325563" y="4222125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341" y="1"/>
                    </a:moveTo>
                    <a:lnTo>
                      <a:pt x="341" y="1"/>
                    </a:lnTo>
                    <a:cubicBezTo>
                      <a:pt x="233" y="79"/>
                      <a:pt x="124" y="172"/>
                      <a:pt x="0" y="280"/>
                    </a:cubicBezTo>
                    <a:cubicBezTo>
                      <a:pt x="124" y="172"/>
                      <a:pt x="217" y="9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6" name="Google Shape;9230;p30">
                <a:extLst>
                  <a:ext uri="{FF2B5EF4-FFF2-40B4-BE49-F238E27FC236}">
                    <a16:creationId xmlns:a16="http://schemas.microsoft.com/office/drawing/2014/main" id="{42F16E04-F4C0-DEC5-9F75-76F23B4EF8B8}"/>
                  </a:ext>
                </a:extLst>
              </p:cNvPr>
              <p:cNvSpPr/>
              <p:nvPr/>
            </p:nvSpPr>
            <p:spPr>
              <a:xfrm>
                <a:off x="6337963" y="4211675"/>
                <a:ext cx="77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0" extrusionOk="0">
                    <a:moveTo>
                      <a:pt x="311" y="0"/>
                    </a:moveTo>
                    <a:cubicBezTo>
                      <a:pt x="202" y="93"/>
                      <a:pt x="93" y="186"/>
                      <a:pt x="0" y="279"/>
                    </a:cubicBezTo>
                    <a:cubicBezTo>
                      <a:pt x="93" y="186"/>
                      <a:pt x="202" y="93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7" name="Google Shape;9231;p30">
                <a:extLst>
                  <a:ext uri="{FF2B5EF4-FFF2-40B4-BE49-F238E27FC236}">
                    <a16:creationId xmlns:a16="http://schemas.microsoft.com/office/drawing/2014/main" id="{0206A098-6840-82C9-160D-2B022D2AD025}"/>
                  </a:ext>
                </a:extLst>
              </p:cNvPr>
              <p:cNvSpPr/>
              <p:nvPr/>
            </p:nvSpPr>
            <p:spPr>
              <a:xfrm>
                <a:off x="6131688" y="4250675"/>
                <a:ext cx="29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93" extrusionOk="0">
                    <a:moveTo>
                      <a:pt x="500" y="1"/>
                    </a:moveTo>
                    <a:cubicBezTo>
                      <a:pt x="366" y="1"/>
                      <a:pt x="234" y="8"/>
                      <a:pt x="109" y="22"/>
                    </a:cubicBezTo>
                    <a:cubicBezTo>
                      <a:pt x="47" y="22"/>
                      <a:pt x="31" y="38"/>
                      <a:pt x="0" y="38"/>
                    </a:cubicBezTo>
                    <a:cubicBezTo>
                      <a:pt x="31" y="38"/>
                      <a:pt x="31" y="69"/>
                      <a:pt x="47" y="69"/>
                    </a:cubicBezTo>
                    <a:cubicBezTo>
                      <a:pt x="202" y="162"/>
                      <a:pt x="435" y="193"/>
                      <a:pt x="729" y="193"/>
                    </a:cubicBezTo>
                    <a:cubicBezTo>
                      <a:pt x="822" y="193"/>
                      <a:pt x="915" y="193"/>
                      <a:pt x="1008" y="177"/>
                    </a:cubicBezTo>
                    <a:cubicBezTo>
                      <a:pt x="1148" y="177"/>
                      <a:pt x="1163" y="146"/>
                      <a:pt x="1163" y="146"/>
                    </a:cubicBezTo>
                    <a:cubicBezTo>
                      <a:pt x="1163" y="115"/>
                      <a:pt x="1086" y="69"/>
                      <a:pt x="993" y="38"/>
                    </a:cubicBezTo>
                    <a:cubicBezTo>
                      <a:pt x="831" y="12"/>
                      <a:pt x="664" y="1"/>
                      <a:pt x="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8" name="Google Shape;9232;p30">
                <a:extLst>
                  <a:ext uri="{FF2B5EF4-FFF2-40B4-BE49-F238E27FC236}">
                    <a16:creationId xmlns:a16="http://schemas.microsoft.com/office/drawing/2014/main" id="{E3EF6FCD-BC97-DD57-CFA7-E0573CB78523}"/>
                  </a:ext>
                </a:extLst>
              </p:cNvPr>
              <p:cNvSpPr/>
              <p:nvPr/>
            </p:nvSpPr>
            <p:spPr>
              <a:xfrm>
                <a:off x="6425988" y="3987550"/>
                <a:ext cx="11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5" extrusionOk="0">
                    <a:moveTo>
                      <a:pt x="0" y="1"/>
                    </a:moveTo>
                    <a:cubicBezTo>
                      <a:pt x="16" y="156"/>
                      <a:pt x="47" y="295"/>
                      <a:pt x="47" y="435"/>
                    </a:cubicBezTo>
                    <a:cubicBezTo>
                      <a:pt x="47" y="295"/>
                      <a:pt x="16" y="140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9" name="Google Shape;9233;p30">
                <a:extLst>
                  <a:ext uri="{FF2B5EF4-FFF2-40B4-BE49-F238E27FC236}">
                    <a16:creationId xmlns:a16="http://schemas.microsoft.com/office/drawing/2014/main" id="{C863988B-0F20-D420-798F-A1ECB5AF5FF4}"/>
                  </a:ext>
                </a:extLst>
              </p:cNvPr>
              <p:cNvSpPr/>
              <p:nvPr/>
            </p:nvSpPr>
            <p:spPr>
              <a:xfrm>
                <a:off x="6388363" y="3879000"/>
                <a:ext cx="70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" y="82"/>
                      <a:pt x="94" y="161"/>
                      <a:pt x="141" y="241"/>
                    </a:cubicBezTo>
                    <a:lnTo>
                      <a:pt x="141" y="241"/>
                    </a:lnTo>
                    <a:cubicBezTo>
                      <a:pt x="97" y="161"/>
                      <a:pt x="51" y="79"/>
                      <a:pt x="1" y="0"/>
                    </a:cubicBezTo>
                    <a:close/>
                    <a:moveTo>
                      <a:pt x="141" y="241"/>
                    </a:moveTo>
                    <a:cubicBezTo>
                      <a:pt x="192" y="336"/>
                      <a:pt x="238" y="428"/>
                      <a:pt x="280" y="512"/>
                    </a:cubicBezTo>
                    <a:cubicBezTo>
                      <a:pt x="240" y="415"/>
                      <a:pt x="191" y="327"/>
                      <a:pt x="141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0" name="Google Shape;9234;p30">
                <a:extLst>
                  <a:ext uri="{FF2B5EF4-FFF2-40B4-BE49-F238E27FC236}">
                    <a16:creationId xmlns:a16="http://schemas.microsoft.com/office/drawing/2014/main" id="{ADF7EBC1-FE37-2B75-DFF5-14CA7705A400}"/>
                  </a:ext>
                </a:extLst>
              </p:cNvPr>
              <p:cNvSpPr/>
              <p:nvPr/>
            </p:nvSpPr>
            <p:spPr>
              <a:xfrm>
                <a:off x="6427538" y="4003075"/>
                <a:ext cx="4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621" extrusionOk="0">
                    <a:moveTo>
                      <a:pt x="0" y="0"/>
                    </a:moveTo>
                    <a:cubicBezTo>
                      <a:pt x="0" y="217"/>
                      <a:pt x="16" y="434"/>
                      <a:pt x="16" y="620"/>
                    </a:cubicBezTo>
                    <a:cubicBezTo>
                      <a:pt x="16" y="403"/>
                      <a:pt x="16" y="21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1" name="Google Shape;9235;p30">
                <a:extLst>
                  <a:ext uri="{FF2B5EF4-FFF2-40B4-BE49-F238E27FC236}">
                    <a16:creationId xmlns:a16="http://schemas.microsoft.com/office/drawing/2014/main" id="{D5ECB325-BF88-F7AA-DA33-36215098E397}"/>
                  </a:ext>
                </a:extLst>
              </p:cNvPr>
              <p:cNvSpPr/>
              <p:nvPr/>
            </p:nvSpPr>
            <p:spPr>
              <a:xfrm>
                <a:off x="6045213" y="383595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637" y="0"/>
                    </a:moveTo>
                    <a:lnTo>
                      <a:pt x="637" y="0"/>
                    </a:lnTo>
                    <a:cubicBezTo>
                      <a:pt x="435" y="62"/>
                      <a:pt x="249" y="156"/>
                      <a:pt x="109" y="249"/>
                    </a:cubicBezTo>
                    <a:cubicBezTo>
                      <a:pt x="16" y="311"/>
                      <a:pt x="1" y="342"/>
                      <a:pt x="1" y="373"/>
                    </a:cubicBezTo>
                    <a:cubicBezTo>
                      <a:pt x="16" y="419"/>
                      <a:pt x="78" y="466"/>
                      <a:pt x="109" y="481"/>
                    </a:cubicBezTo>
                    <a:cubicBezTo>
                      <a:pt x="280" y="311"/>
                      <a:pt x="466" y="156"/>
                      <a:pt x="6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2" name="Google Shape;9236;p30">
                <a:extLst>
                  <a:ext uri="{FF2B5EF4-FFF2-40B4-BE49-F238E27FC236}">
                    <a16:creationId xmlns:a16="http://schemas.microsoft.com/office/drawing/2014/main" id="{EF7CF02A-47D7-42A5-FFF1-93DF6DFEF7E5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662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28" extrusionOk="0">
                    <a:moveTo>
                      <a:pt x="1" y="0"/>
                    </a:moveTo>
                    <a:cubicBezTo>
                      <a:pt x="78" y="171"/>
                      <a:pt x="171" y="342"/>
                      <a:pt x="264" y="528"/>
                    </a:cubicBezTo>
                    <a:cubicBezTo>
                      <a:pt x="171" y="342"/>
                      <a:pt x="94" y="17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3" name="Google Shape;9237;p30">
                <a:extLst>
                  <a:ext uri="{FF2B5EF4-FFF2-40B4-BE49-F238E27FC236}">
                    <a16:creationId xmlns:a16="http://schemas.microsoft.com/office/drawing/2014/main" id="{531B8B55-9073-D6E2-6F9B-91DFA4CF0887}"/>
                  </a:ext>
                </a:extLst>
              </p:cNvPr>
              <p:cNvSpPr/>
              <p:nvPr/>
            </p:nvSpPr>
            <p:spPr>
              <a:xfrm>
                <a:off x="6379838" y="4162425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22" y="324"/>
                    </a:lnTo>
                    <a:lnTo>
                      <a:pt x="22" y="324"/>
                    </a:lnTo>
                    <a:cubicBezTo>
                      <a:pt x="97" y="214"/>
                      <a:pt x="191" y="114"/>
                      <a:pt x="233" y="1"/>
                    </a:cubicBezTo>
                    <a:close/>
                    <a:moveTo>
                      <a:pt x="22" y="324"/>
                    </a:moveTo>
                    <a:cubicBezTo>
                      <a:pt x="15" y="335"/>
                      <a:pt x="7" y="346"/>
                      <a:pt x="0" y="357"/>
                    </a:cubicBezTo>
                    <a:lnTo>
                      <a:pt x="22" y="3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4" name="Google Shape;9238;p30">
                <a:extLst>
                  <a:ext uri="{FF2B5EF4-FFF2-40B4-BE49-F238E27FC236}">
                    <a16:creationId xmlns:a16="http://schemas.microsoft.com/office/drawing/2014/main" id="{39D3127D-C0CE-72CB-EFC3-6834676D7D59}"/>
                  </a:ext>
                </a:extLst>
              </p:cNvPr>
              <p:cNvSpPr/>
              <p:nvPr/>
            </p:nvSpPr>
            <p:spPr>
              <a:xfrm>
                <a:off x="6415513" y="408565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171" y="1"/>
                    </a:moveTo>
                    <a:lnTo>
                      <a:pt x="0" y="57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5" name="Google Shape;9239;p30">
                <a:extLst>
                  <a:ext uri="{FF2B5EF4-FFF2-40B4-BE49-F238E27FC236}">
                    <a16:creationId xmlns:a16="http://schemas.microsoft.com/office/drawing/2014/main" id="{C140F821-1227-9772-A851-E5F518488105}"/>
                  </a:ext>
                </a:extLst>
              </p:cNvPr>
              <p:cNvSpPr/>
              <p:nvPr/>
            </p:nvSpPr>
            <p:spPr>
              <a:xfrm>
                <a:off x="6337963" y="381890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0" y="0"/>
                    </a:moveTo>
                    <a:cubicBezTo>
                      <a:pt x="93" y="93"/>
                      <a:pt x="202" y="202"/>
                      <a:pt x="311" y="295"/>
                    </a:cubicBezTo>
                    <a:cubicBezTo>
                      <a:pt x="202" y="202"/>
                      <a:pt x="109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6" name="Google Shape;9240;p30">
                <a:extLst>
                  <a:ext uri="{FF2B5EF4-FFF2-40B4-BE49-F238E27FC236}">
                    <a16:creationId xmlns:a16="http://schemas.microsoft.com/office/drawing/2014/main" id="{1A338414-858F-71D3-450F-0174EF0B5B1F}"/>
                  </a:ext>
                </a:extLst>
              </p:cNvPr>
              <p:cNvSpPr/>
              <p:nvPr/>
            </p:nvSpPr>
            <p:spPr>
              <a:xfrm>
                <a:off x="6419388" y="4070925"/>
                <a:ext cx="312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590" extrusionOk="0">
                    <a:moveTo>
                      <a:pt x="124" y="0"/>
                    </a:moveTo>
                    <a:cubicBezTo>
                      <a:pt x="93" y="202"/>
                      <a:pt x="47" y="388"/>
                      <a:pt x="0" y="590"/>
                    </a:cubicBezTo>
                    <a:cubicBezTo>
                      <a:pt x="47" y="388"/>
                      <a:pt x="93" y="202"/>
                      <a:pt x="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7" name="Google Shape;9241;p30">
                <a:extLst>
                  <a:ext uri="{FF2B5EF4-FFF2-40B4-BE49-F238E27FC236}">
                    <a16:creationId xmlns:a16="http://schemas.microsoft.com/office/drawing/2014/main" id="{043CBD83-E58A-EC29-1EE0-CA9DC60F7E44}"/>
                  </a:ext>
                </a:extLst>
              </p:cNvPr>
              <p:cNvSpPr/>
              <p:nvPr/>
            </p:nvSpPr>
            <p:spPr>
              <a:xfrm>
                <a:off x="6424038" y="4055400"/>
                <a:ext cx="1575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36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1" y="18"/>
                      <a:pt x="58" y="36"/>
                      <a:pt x="56" y="54"/>
                    </a:cubicBezTo>
                    <a:lnTo>
                      <a:pt x="56" y="54"/>
                    </a:lnTo>
                    <a:cubicBezTo>
                      <a:pt x="59" y="37"/>
                      <a:pt x="61" y="19"/>
                      <a:pt x="63" y="1"/>
                    </a:cubicBezTo>
                    <a:close/>
                    <a:moveTo>
                      <a:pt x="56" y="54"/>
                    </a:moveTo>
                    <a:cubicBezTo>
                      <a:pt x="37" y="188"/>
                      <a:pt x="1" y="312"/>
                      <a:pt x="1" y="435"/>
                    </a:cubicBezTo>
                    <a:cubicBezTo>
                      <a:pt x="14" y="313"/>
                      <a:pt x="39" y="179"/>
                      <a:pt x="56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8" name="Google Shape;9242;p30">
                <a:extLst>
                  <a:ext uri="{FF2B5EF4-FFF2-40B4-BE49-F238E27FC236}">
                    <a16:creationId xmlns:a16="http://schemas.microsoft.com/office/drawing/2014/main" id="{4613A01F-E949-C83D-8294-17D47914D588}"/>
                  </a:ext>
                </a:extLst>
              </p:cNvPr>
              <p:cNvSpPr/>
              <p:nvPr/>
            </p:nvSpPr>
            <p:spPr>
              <a:xfrm>
                <a:off x="6425988" y="4039500"/>
                <a:ext cx="11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20" extrusionOk="0">
                    <a:moveTo>
                      <a:pt x="47" y="1"/>
                    </a:moveTo>
                    <a:cubicBezTo>
                      <a:pt x="16" y="141"/>
                      <a:pt x="16" y="296"/>
                      <a:pt x="0" y="420"/>
                    </a:cubicBezTo>
                    <a:cubicBezTo>
                      <a:pt x="16" y="296"/>
                      <a:pt x="47" y="156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9" name="Google Shape;9243;p30">
                <a:extLst>
                  <a:ext uri="{FF2B5EF4-FFF2-40B4-BE49-F238E27FC236}">
                    <a16:creationId xmlns:a16="http://schemas.microsoft.com/office/drawing/2014/main" id="{C6C2E3D8-F8B9-6A03-EC1C-473A02404ACC}"/>
                  </a:ext>
                </a:extLst>
              </p:cNvPr>
              <p:cNvSpPr/>
              <p:nvPr/>
            </p:nvSpPr>
            <p:spPr>
              <a:xfrm>
                <a:off x="6370913" y="3854175"/>
                <a:ext cx="62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72"/>
                      <a:pt x="96" y="134"/>
                      <a:pt x="145" y="197"/>
                    </a:cubicBezTo>
                    <a:lnTo>
                      <a:pt x="145" y="197"/>
                    </a:lnTo>
                    <a:cubicBezTo>
                      <a:pt x="100" y="135"/>
                      <a:pt x="53" y="70"/>
                      <a:pt x="1" y="0"/>
                    </a:cubicBezTo>
                    <a:close/>
                    <a:moveTo>
                      <a:pt x="145" y="197"/>
                    </a:moveTo>
                    <a:cubicBezTo>
                      <a:pt x="181" y="246"/>
                      <a:pt x="215" y="294"/>
                      <a:pt x="249" y="342"/>
                    </a:cubicBezTo>
                    <a:cubicBezTo>
                      <a:pt x="216" y="290"/>
                      <a:pt x="181" y="243"/>
                      <a:pt x="145" y="19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0" name="Google Shape;9244;p30">
                <a:extLst>
                  <a:ext uri="{FF2B5EF4-FFF2-40B4-BE49-F238E27FC236}">
                    <a16:creationId xmlns:a16="http://schemas.microsoft.com/office/drawing/2014/main" id="{46EFA449-6BA4-5C46-DB8E-F7F1482EF621}"/>
                  </a:ext>
                </a:extLst>
              </p:cNvPr>
              <p:cNvSpPr/>
              <p:nvPr/>
            </p:nvSpPr>
            <p:spPr>
              <a:xfrm>
                <a:off x="6348438" y="3828975"/>
                <a:ext cx="198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885" extrusionOk="0">
                    <a:moveTo>
                      <a:pt x="0" y="0"/>
                    </a:moveTo>
                    <a:cubicBezTo>
                      <a:pt x="279" y="279"/>
                      <a:pt x="543" y="574"/>
                      <a:pt x="791" y="884"/>
                    </a:cubicBezTo>
                    <a:cubicBezTo>
                      <a:pt x="543" y="574"/>
                      <a:pt x="279" y="27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1" name="Google Shape;9245;p30">
                <a:extLst>
                  <a:ext uri="{FF2B5EF4-FFF2-40B4-BE49-F238E27FC236}">
                    <a16:creationId xmlns:a16="http://schemas.microsoft.com/office/drawing/2014/main" id="{021A73B6-356B-7D44-8667-46E932CA8EB2}"/>
                  </a:ext>
                </a:extLst>
              </p:cNvPr>
              <p:cNvSpPr/>
              <p:nvPr/>
            </p:nvSpPr>
            <p:spPr>
              <a:xfrm>
                <a:off x="6404263" y="4119000"/>
                <a:ext cx="4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89" extrusionOk="0">
                    <a:moveTo>
                      <a:pt x="171" y="1"/>
                    </a:moveTo>
                    <a:cubicBezTo>
                      <a:pt x="109" y="140"/>
                      <a:pt x="62" y="249"/>
                      <a:pt x="1" y="388"/>
                    </a:cubicBezTo>
                    <a:cubicBezTo>
                      <a:pt x="62" y="264"/>
                      <a:pt x="109" y="140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2" name="Google Shape;9246;p30">
                <a:extLst>
                  <a:ext uri="{FF2B5EF4-FFF2-40B4-BE49-F238E27FC236}">
                    <a16:creationId xmlns:a16="http://schemas.microsoft.com/office/drawing/2014/main" id="{576A6548-833D-8695-42B7-4F6B5E4775A5}"/>
                  </a:ext>
                </a:extLst>
              </p:cNvPr>
              <p:cNvSpPr/>
              <p:nvPr/>
            </p:nvSpPr>
            <p:spPr>
              <a:xfrm>
                <a:off x="6395338" y="4132950"/>
                <a:ext cx="7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529" extrusionOk="0">
                    <a:moveTo>
                      <a:pt x="280" y="1"/>
                    </a:moveTo>
                    <a:cubicBezTo>
                      <a:pt x="202" y="171"/>
                      <a:pt x="109" y="358"/>
                      <a:pt x="1" y="528"/>
                    </a:cubicBezTo>
                    <a:cubicBezTo>
                      <a:pt x="109" y="358"/>
                      <a:pt x="202" y="17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3" name="Google Shape;9247;p30">
                <a:extLst>
                  <a:ext uri="{FF2B5EF4-FFF2-40B4-BE49-F238E27FC236}">
                    <a16:creationId xmlns:a16="http://schemas.microsoft.com/office/drawing/2014/main" id="{03AD63AA-9B6C-BBDA-6395-DDC3116D11A0}"/>
                  </a:ext>
                </a:extLst>
              </p:cNvPr>
              <p:cNvSpPr/>
              <p:nvPr/>
            </p:nvSpPr>
            <p:spPr>
              <a:xfrm>
                <a:off x="6388763" y="41461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5" y="0"/>
                    </a:moveTo>
                    <a:cubicBezTo>
                      <a:pt x="186" y="171"/>
                      <a:pt x="93" y="341"/>
                      <a:pt x="0" y="496"/>
                    </a:cubicBezTo>
                    <a:cubicBezTo>
                      <a:pt x="93" y="341"/>
                      <a:pt x="186" y="171"/>
                      <a:pt x="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4" name="Google Shape;9248;p30">
                <a:extLst>
                  <a:ext uri="{FF2B5EF4-FFF2-40B4-BE49-F238E27FC236}">
                    <a16:creationId xmlns:a16="http://schemas.microsoft.com/office/drawing/2014/main" id="{FF7F22FD-0B4A-E576-EB8E-EFE1DE5F6CCF}"/>
                  </a:ext>
                </a:extLst>
              </p:cNvPr>
              <p:cNvSpPr/>
              <p:nvPr/>
            </p:nvSpPr>
            <p:spPr>
              <a:xfrm>
                <a:off x="6410463" y="4104275"/>
                <a:ext cx="35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19" extrusionOk="0">
                    <a:moveTo>
                      <a:pt x="140" y="0"/>
                    </a:moveTo>
                    <a:cubicBezTo>
                      <a:pt x="94" y="140"/>
                      <a:pt x="47" y="279"/>
                      <a:pt x="1" y="419"/>
                    </a:cubicBezTo>
                    <a:cubicBezTo>
                      <a:pt x="47" y="279"/>
                      <a:pt x="94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5" name="Google Shape;9249;p30">
                <a:extLst>
                  <a:ext uri="{FF2B5EF4-FFF2-40B4-BE49-F238E27FC236}">
                    <a16:creationId xmlns:a16="http://schemas.microsoft.com/office/drawing/2014/main" id="{093BE590-58BF-8720-CC83-CFAC14D73E1F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1" y="1"/>
                    </a:moveTo>
                    <a:lnTo>
                      <a:pt x="466" y="35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6" name="Google Shape;9250;p30">
                <a:extLst>
                  <a:ext uri="{FF2B5EF4-FFF2-40B4-BE49-F238E27FC236}">
                    <a16:creationId xmlns:a16="http://schemas.microsoft.com/office/drawing/2014/main" id="{16DEB762-6529-2436-F12A-143155A6C3AA}"/>
                  </a:ext>
                </a:extLst>
              </p:cNvPr>
              <p:cNvSpPr/>
              <p:nvPr/>
            </p:nvSpPr>
            <p:spPr>
              <a:xfrm>
                <a:off x="6325563" y="3809200"/>
                <a:ext cx="85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0" extrusionOk="0">
                    <a:moveTo>
                      <a:pt x="0" y="0"/>
                    </a:moveTo>
                    <a:cubicBezTo>
                      <a:pt x="124" y="93"/>
                      <a:pt x="217" y="171"/>
                      <a:pt x="341" y="279"/>
                    </a:cubicBezTo>
                    <a:cubicBezTo>
                      <a:pt x="233" y="171"/>
                      <a:pt x="124" y="93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7" name="Google Shape;9251;p30">
                <a:extLst>
                  <a:ext uri="{FF2B5EF4-FFF2-40B4-BE49-F238E27FC236}">
                    <a16:creationId xmlns:a16="http://schemas.microsoft.com/office/drawing/2014/main" id="{E903246E-02E3-7949-01E8-3E0CDFD37F2F}"/>
                  </a:ext>
                </a:extLst>
              </p:cNvPr>
              <p:cNvSpPr/>
              <p:nvPr/>
            </p:nvSpPr>
            <p:spPr>
              <a:xfrm>
                <a:off x="6348438" y="4186875"/>
                <a:ext cx="197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869" extrusionOk="0">
                    <a:moveTo>
                      <a:pt x="791" y="0"/>
                    </a:moveTo>
                    <a:cubicBezTo>
                      <a:pt x="543" y="310"/>
                      <a:pt x="279" y="605"/>
                      <a:pt x="0" y="868"/>
                    </a:cubicBezTo>
                    <a:cubicBezTo>
                      <a:pt x="295" y="605"/>
                      <a:pt x="543" y="310"/>
                      <a:pt x="7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8" name="Google Shape;9252;p30">
                <a:extLst>
                  <a:ext uri="{FF2B5EF4-FFF2-40B4-BE49-F238E27FC236}">
                    <a16:creationId xmlns:a16="http://schemas.microsoft.com/office/drawing/2014/main" id="{AF3A4AEB-C48B-C6A1-9E4A-D8CFD535BA6C}"/>
                  </a:ext>
                </a:extLst>
              </p:cNvPr>
              <p:cNvSpPr/>
              <p:nvPr/>
            </p:nvSpPr>
            <p:spPr>
              <a:xfrm>
                <a:off x="6423638" y="3971650"/>
                <a:ext cx="16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20" extrusionOk="0">
                    <a:moveTo>
                      <a:pt x="1" y="1"/>
                    </a:moveTo>
                    <a:cubicBezTo>
                      <a:pt x="2" y="9"/>
                      <a:pt x="3" y="17"/>
                      <a:pt x="4" y="25"/>
                    </a:cubicBezTo>
                    <a:lnTo>
                      <a:pt x="4" y="25"/>
                    </a:lnTo>
                    <a:cubicBezTo>
                      <a:pt x="3" y="17"/>
                      <a:pt x="2" y="9"/>
                      <a:pt x="1" y="1"/>
                    </a:cubicBezTo>
                    <a:close/>
                    <a:moveTo>
                      <a:pt x="4" y="25"/>
                    </a:moveTo>
                    <a:lnTo>
                      <a:pt x="4" y="25"/>
                    </a:lnTo>
                    <a:cubicBezTo>
                      <a:pt x="18" y="158"/>
                      <a:pt x="34" y="303"/>
                      <a:pt x="63" y="420"/>
                    </a:cubicBezTo>
                    <a:cubicBezTo>
                      <a:pt x="63" y="302"/>
                      <a:pt x="21" y="170"/>
                      <a:pt x="4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9" name="Google Shape;9253;p30">
                <a:extLst>
                  <a:ext uri="{FF2B5EF4-FFF2-40B4-BE49-F238E27FC236}">
                    <a16:creationId xmlns:a16="http://schemas.microsoft.com/office/drawing/2014/main" id="{C656FFF2-6717-F954-DB6C-54B06A85F190}"/>
                  </a:ext>
                </a:extLst>
              </p:cNvPr>
              <p:cNvSpPr/>
              <p:nvPr/>
            </p:nvSpPr>
            <p:spPr>
              <a:xfrm>
                <a:off x="6410463" y="3923575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140"/>
                      <a:pt x="94" y="280"/>
                      <a:pt x="140" y="404"/>
                    </a:cubicBezTo>
                    <a:cubicBezTo>
                      <a:pt x="94" y="280"/>
                      <a:pt x="63" y="14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0" name="Google Shape;9254;p30">
                <a:extLst>
                  <a:ext uri="{FF2B5EF4-FFF2-40B4-BE49-F238E27FC236}">
                    <a16:creationId xmlns:a16="http://schemas.microsoft.com/office/drawing/2014/main" id="{8C1F6E1B-7773-660E-B6C8-9A03B0405140}"/>
                  </a:ext>
                </a:extLst>
              </p:cNvPr>
              <p:cNvSpPr/>
              <p:nvPr/>
            </p:nvSpPr>
            <p:spPr>
              <a:xfrm>
                <a:off x="5894763" y="3752575"/>
                <a:ext cx="4284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7139" h="21327" extrusionOk="0">
                    <a:moveTo>
                      <a:pt x="10821" y="589"/>
                    </a:moveTo>
                    <a:cubicBezTo>
                      <a:pt x="11059" y="589"/>
                      <a:pt x="11297" y="601"/>
                      <a:pt x="11478" y="637"/>
                    </a:cubicBezTo>
                    <a:cubicBezTo>
                      <a:pt x="11556" y="652"/>
                      <a:pt x="11618" y="730"/>
                      <a:pt x="11602" y="807"/>
                    </a:cubicBezTo>
                    <a:cubicBezTo>
                      <a:pt x="11602" y="885"/>
                      <a:pt x="11509" y="931"/>
                      <a:pt x="11463" y="931"/>
                    </a:cubicBezTo>
                    <a:lnTo>
                      <a:pt x="11416" y="931"/>
                    </a:lnTo>
                    <a:cubicBezTo>
                      <a:pt x="11251" y="900"/>
                      <a:pt x="11028" y="890"/>
                      <a:pt x="10804" y="890"/>
                    </a:cubicBezTo>
                    <a:cubicBezTo>
                      <a:pt x="10356" y="890"/>
                      <a:pt x="9901" y="931"/>
                      <a:pt x="9881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10" y="714"/>
                      <a:pt x="9772" y="637"/>
                      <a:pt x="9850" y="637"/>
                    </a:cubicBezTo>
                    <a:cubicBezTo>
                      <a:pt x="9870" y="637"/>
                      <a:pt x="10346" y="589"/>
                      <a:pt x="10821" y="589"/>
                    </a:cubicBezTo>
                    <a:close/>
                    <a:moveTo>
                      <a:pt x="7880" y="838"/>
                    </a:moveTo>
                    <a:lnTo>
                      <a:pt x="7942" y="854"/>
                    </a:lnTo>
                    <a:cubicBezTo>
                      <a:pt x="8066" y="869"/>
                      <a:pt x="8221" y="916"/>
                      <a:pt x="8268" y="1040"/>
                    </a:cubicBezTo>
                    <a:cubicBezTo>
                      <a:pt x="8283" y="1087"/>
                      <a:pt x="8268" y="1149"/>
                      <a:pt x="8237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8" y="1195"/>
                    </a:cubicBezTo>
                    <a:lnTo>
                      <a:pt x="7802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9" y="931"/>
                      <a:pt x="7880" y="916"/>
                      <a:pt x="7880" y="885"/>
                    </a:cubicBezTo>
                    <a:lnTo>
                      <a:pt x="7880" y="838"/>
                    </a:lnTo>
                    <a:close/>
                    <a:moveTo>
                      <a:pt x="9012" y="1164"/>
                    </a:moveTo>
                    <a:cubicBezTo>
                      <a:pt x="9059" y="1180"/>
                      <a:pt x="9090" y="1195"/>
                      <a:pt x="9136" y="1242"/>
                    </a:cubicBezTo>
                    <a:cubicBezTo>
                      <a:pt x="9198" y="1335"/>
                      <a:pt x="9198" y="1474"/>
                      <a:pt x="9121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79" y="1629"/>
                    </a:cubicBezTo>
                    <a:cubicBezTo>
                      <a:pt x="8748" y="1567"/>
                      <a:pt x="8733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12" y="1164"/>
                    </a:cubicBezTo>
                    <a:close/>
                    <a:moveTo>
                      <a:pt x="5802" y="1800"/>
                    </a:moveTo>
                    <a:lnTo>
                      <a:pt x="5817" y="1816"/>
                    </a:lnTo>
                    <a:cubicBezTo>
                      <a:pt x="5864" y="1878"/>
                      <a:pt x="5833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00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00" y="1862"/>
                    </a:lnTo>
                    <a:lnTo>
                      <a:pt x="5600" y="1800"/>
                    </a:lnTo>
                    <a:close/>
                    <a:moveTo>
                      <a:pt x="4902" y="2188"/>
                    </a:moveTo>
                    <a:cubicBezTo>
                      <a:pt x="5011" y="2188"/>
                      <a:pt x="5119" y="2250"/>
                      <a:pt x="5166" y="2327"/>
                    </a:cubicBezTo>
                    <a:cubicBezTo>
                      <a:pt x="5181" y="2358"/>
                      <a:pt x="5181" y="2436"/>
                      <a:pt x="5166" y="2498"/>
                    </a:cubicBezTo>
                    <a:cubicBezTo>
                      <a:pt x="5135" y="2560"/>
                      <a:pt x="5104" y="2591"/>
                      <a:pt x="5042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47" y="2420"/>
                      <a:pt x="4731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4096" y="2952"/>
                    </a:moveTo>
                    <a:cubicBezTo>
                      <a:pt x="4136" y="2952"/>
                      <a:pt x="4176" y="2972"/>
                      <a:pt x="4204" y="3010"/>
                    </a:cubicBezTo>
                    <a:cubicBezTo>
                      <a:pt x="4266" y="3056"/>
                      <a:pt x="4251" y="3134"/>
                      <a:pt x="4189" y="3196"/>
                    </a:cubicBezTo>
                    <a:cubicBezTo>
                      <a:pt x="3801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2" y="4282"/>
                      <a:pt x="3025" y="4266"/>
                      <a:pt x="3010" y="4251"/>
                    </a:cubicBezTo>
                    <a:cubicBezTo>
                      <a:pt x="2948" y="4188"/>
                      <a:pt x="2932" y="4095"/>
                      <a:pt x="3010" y="4049"/>
                    </a:cubicBezTo>
                    <a:cubicBezTo>
                      <a:pt x="3025" y="4033"/>
                      <a:pt x="3615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4222" y="3957"/>
                    </a:moveTo>
                    <a:cubicBezTo>
                      <a:pt x="4263" y="3957"/>
                      <a:pt x="4303" y="3970"/>
                      <a:pt x="4328" y="3987"/>
                    </a:cubicBezTo>
                    <a:cubicBezTo>
                      <a:pt x="4359" y="4064"/>
                      <a:pt x="4359" y="4142"/>
                      <a:pt x="4313" y="4204"/>
                    </a:cubicBezTo>
                    <a:cubicBezTo>
                      <a:pt x="4049" y="4437"/>
                      <a:pt x="3506" y="4979"/>
                      <a:pt x="3506" y="4979"/>
                    </a:cubicBezTo>
                    <a:cubicBezTo>
                      <a:pt x="3491" y="4995"/>
                      <a:pt x="3460" y="5026"/>
                      <a:pt x="3413" y="5026"/>
                    </a:cubicBezTo>
                    <a:cubicBezTo>
                      <a:pt x="3366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3" y="4219"/>
                      <a:pt x="4126" y="3987"/>
                    </a:cubicBezTo>
                    <a:cubicBezTo>
                      <a:pt x="4154" y="3966"/>
                      <a:pt x="4189" y="3957"/>
                      <a:pt x="4222" y="3957"/>
                    </a:cubicBezTo>
                    <a:close/>
                    <a:moveTo>
                      <a:pt x="2552" y="4557"/>
                    </a:moveTo>
                    <a:cubicBezTo>
                      <a:pt x="2583" y="4557"/>
                      <a:pt x="2613" y="4567"/>
                      <a:pt x="2638" y="4592"/>
                    </a:cubicBezTo>
                    <a:cubicBezTo>
                      <a:pt x="2700" y="4654"/>
                      <a:pt x="2715" y="4747"/>
                      <a:pt x="2653" y="4809"/>
                    </a:cubicBezTo>
                    <a:cubicBezTo>
                      <a:pt x="2327" y="5197"/>
                      <a:pt x="1940" y="5848"/>
                      <a:pt x="1940" y="5848"/>
                    </a:cubicBezTo>
                    <a:cubicBezTo>
                      <a:pt x="1924" y="5910"/>
                      <a:pt x="1878" y="5926"/>
                      <a:pt x="1831" y="5926"/>
                    </a:cubicBezTo>
                    <a:cubicBezTo>
                      <a:pt x="1785" y="5926"/>
                      <a:pt x="1769" y="5926"/>
                      <a:pt x="1754" y="5910"/>
                    </a:cubicBezTo>
                    <a:cubicBezTo>
                      <a:pt x="1691" y="5848"/>
                      <a:pt x="1676" y="5770"/>
                      <a:pt x="1676" y="5693"/>
                    </a:cubicBezTo>
                    <a:cubicBezTo>
                      <a:pt x="1691" y="5677"/>
                      <a:pt x="2079" y="5026"/>
                      <a:pt x="2420" y="4607"/>
                    </a:cubicBezTo>
                    <a:cubicBezTo>
                      <a:pt x="2458" y="4579"/>
                      <a:pt x="2506" y="4557"/>
                      <a:pt x="2552" y="4557"/>
                    </a:cubicBezTo>
                    <a:close/>
                    <a:moveTo>
                      <a:pt x="1478" y="6332"/>
                    </a:moveTo>
                    <a:cubicBezTo>
                      <a:pt x="1564" y="6332"/>
                      <a:pt x="1654" y="6374"/>
                      <a:pt x="1707" y="6437"/>
                    </a:cubicBezTo>
                    <a:cubicBezTo>
                      <a:pt x="1785" y="6530"/>
                      <a:pt x="1769" y="6701"/>
                      <a:pt x="1645" y="6779"/>
                    </a:cubicBezTo>
                    <a:lnTo>
                      <a:pt x="1567" y="6779"/>
                    </a:lnTo>
                    <a:cubicBezTo>
                      <a:pt x="1474" y="6779"/>
                      <a:pt x="1397" y="6748"/>
                      <a:pt x="1335" y="6670"/>
                    </a:cubicBezTo>
                    <a:cubicBezTo>
                      <a:pt x="1288" y="6577"/>
                      <a:pt x="1288" y="6453"/>
                      <a:pt x="1335" y="6375"/>
                    </a:cubicBezTo>
                    <a:lnTo>
                      <a:pt x="1366" y="6360"/>
                    </a:lnTo>
                    <a:cubicBezTo>
                      <a:pt x="1400" y="6340"/>
                      <a:pt x="1438" y="6332"/>
                      <a:pt x="1478" y="6332"/>
                    </a:cubicBezTo>
                    <a:close/>
                    <a:moveTo>
                      <a:pt x="2638" y="6701"/>
                    </a:moveTo>
                    <a:lnTo>
                      <a:pt x="2638" y="6748"/>
                    </a:lnTo>
                    <a:cubicBezTo>
                      <a:pt x="2638" y="6825"/>
                      <a:pt x="2638" y="6872"/>
                      <a:pt x="2622" y="6949"/>
                    </a:cubicBezTo>
                    <a:cubicBezTo>
                      <a:pt x="2576" y="7011"/>
                      <a:pt x="2529" y="7073"/>
                      <a:pt x="2451" y="7073"/>
                    </a:cubicBezTo>
                    <a:lnTo>
                      <a:pt x="2405" y="7073"/>
                    </a:lnTo>
                    <a:cubicBezTo>
                      <a:pt x="2312" y="7058"/>
                      <a:pt x="2265" y="6949"/>
                      <a:pt x="2296" y="6872"/>
                    </a:cubicBezTo>
                    <a:cubicBezTo>
                      <a:pt x="2312" y="6825"/>
                      <a:pt x="2327" y="6779"/>
                      <a:pt x="2389" y="6732"/>
                    </a:cubicBezTo>
                    <a:lnTo>
                      <a:pt x="2420" y="6701"/>
                    </a:lnTo>
                    <a:close/>
                    <a:moveTo>
                      <a:pt x="1878" y="7709"/>
                    </a:moveTo>
                    <a:cubicBezTo>
                      <a:pt x="1955" y="7709"/>
                      <a:pt x="2017" y="7725"/>
                      <a:pt x="2064" y="7771"/>
                    </a:cubicBezTo>
                    <a:cubicBezTo>
                      <a:pt x="2095" y="7818"/>
                      <a:pt x="2110" y="7864"/>
                      <a:pt x="2110" y="7911"/>
                    </a:cubicBezTo>
                    <a:cubicBezTo>
                      <a:pt x="2110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5" y="8097"/>
                      <a:pt x="1722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78" y="7709"/>
                    </a:cubicBezTo>
                    <a:close/>
                    <a:moveTo>
                      <a:pt x="750" y="9671"/>
                    </a:moveTo>
                    <a:cubicBezTo>
                      <a:pt x="764" y="9671"/>
                      <a:pt x="778" y="9673"/>
                      <a:pt x="792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792" y="10578"/>
                      <a:pt x="854" y="11075"/>
                    </a:cubicBezTo>
                    <a:cubicBezTo>
                      <a:pt x="854" y="11152"/>
                      <a:pt x="792" y="11230"/>
                      <a:pt x="714" y="11230"/>
                    </a:cubicBezTo>
                    <a:cubicBezTo>
                      <a:pt x="621" y="11230"/>
                      <a:pt x="559" y="11168"/>
                      <a:pt x="559" y="11090"/>
                    </a:cubicBezTo>
                    <a:cubicBezTo>
                      <a:pt x="482" y="10563"/>
                      <a:pt x="621" y="9834"/>
                      <a:pt x="621" y="9787"/>
                    </a:cubicBezTo>
                    <a:cubicBezTo>
                      <a:pt x="634" y="9724"/>
                      <a:pt x="688" y="9671"/>
                      <a:pt x="750" y="9671"/>
                    </a:cubicBezTo>
                    <a:close/>
                    <a:moveTo>
                      <a:pt x="1862" y="10578"/>
                    </a:moveTo>
                    <a:cubicBezTo>
                      <a:pt x="1940" y="10578"/>
                      <a:pt x="2002" y="10656"/>
                      <a:pt x="2002" y="10734"/>
                    </a:cubicBezTo>
                    <a:cubicBezTo>
                      <a:pt x="2002" y="10734"/>
                      <a:pt x="1955" y="11168"/>
                      <a:pt x="2079" y="11416"/>
                    </a:cubicBezTo>
                    <a:cubicBezTo>
                      <a:pt x="2110" y="11493"/>
                      <a:pt x="2079" y="11587"/>
                      <a:pt x="2002" y="11618"/>
                    </a:cubicBezTo>
                    <a:cubicBezTo>
                      <a:pt x="1986" y="11633"/>
                      <a:pt x="1955" y="11633"/>
                      <a:pt x="1940" y="11633"/>
                    </a:cubicBezTo>
                    <a:cubicBezTo>
                      <a:pt x="1878" y="11633"/>
                      <a:pt x="1831" y="11618"/>
                      <a:pt x="1800" y="11556"/>
                    </a:cubicBezTo>
                    <a:cubicBezTo>
                      <a:pt x="1660" y="11230"/>
                      <a:pt x="1707" y="10734"/>
                      <a:pt x="1707" y="10718"/>
                    </a:cubicBezTo>
                    <a:cubicBezTo>
                      <a:pt x="1707" y="10640"/>
                      <a:pt x="1785" y="10578"/>
                      <a:pt x="1862" y="10578"/>
                    </a:cubicBezTo>
                    <a:close/>
                    <a:moveTo>
                      <a:pt x="2958" y="13151"/>
                    </a:moveTo>
                    <a:cubicBezTo>
                      <a:pt x="2993" y="13151"/>
                      <a:pt x="3028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3" y="13293"/>
                      <a:pt x="3118" y="13370"/>
                      <a:pt x="3087" y="13448"/>
                    </a:cubicBezTo>
                    <a:cubicBezTo>
                      <a:pt x="3072" y="13510"/>
                      <a:pt x="2979" y="13556"/>
                      <a:pt x="2932" y="13556"/>
                    </a:cubicBezTo>
                    <a:cubicBezTo>
                      <a:pt x="2901" y="13556"/>
                      <a:pt x="2870" y="13556"/>
                      <a:pt x="2855" y="13525"/>
                    </a:cubicBezTo>
                    <a:cubicBezTo>
                      <a:pt x="2793" y="13432"/>
                      <a:pt x="2777" y="13339"/>
                      <a:pt x="2808" y="13231"/>
                    </a:cubicBezTo>
                    <a:cubicBezTo>
                      <a:pt x="2838" y="13181"/>
                      <a:pt x="2898" y="13151"/>
                      <a:pt x="2958" y="13151"/>
                    </a:cubicBezTo>
                    <a:close/>
                    <a:moveTo>
                      <a:pt x="1285" y="11801"/>
                    </a:moveTo>
                    <a:cubicBezTo>
                      <a:pt x="1301" y="11801"/>
                      <a:pt x="1318" y="11802"/>
                      <a:pt x="1335" y="11804"/>
                    </a:cubicBezTo>
                    <a:cubicBezTo>
                      <a:pt x="1490" y="11850"/>
                      <a:pt x="1598" y="11974"/>
                      <a:pt x="1645" y="12098"/>
                    </a:cubicBezTo>
                    <a:cubicBezTo>
                      <a:pt x="1862" y="12502"/>
                      <a:pt x="1986" y="12905"/>
                      <a:pt x="2033" y="13355"/>
                    </a:cubicBezTo>
                    <a:cubicBezTo>
                      <a:pt x="2079" y="13649"/>
                      <a:pt x="1924" y="13944"/>
                      <a:pt x="1645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257" y="14053"/>
                      <a:pt x="1133" y="13789"/>
                      <a:pt x="1087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2" y="11989"/>
                      <a:pt x="1064" y="11801"/>
                      <a:pt x="1285" y="11801"/>
                    </a:cubicBezTo>
                    <a:close/>
                    <a:moveTo>
                      <a:pt x="1397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707" y="14673"/>
                      <a:pt x="1707" y="14750"/>
                      <a:pt x="1691" y="14813"/>
                    </a:cubicBezTo>
                    <a:cubicBezTo>
                      <a:pt x="1645" y="14890"/>
                      <a:pt x="1583" y="14952"/>
                      <a:pt x="1505" y="14952"/>
                    </a:cubicBezTo>
                    <a:lnTo>
                      <a:pt x="1490" y="14952"/>
                    </a:lnTo>
                    <a:cubicBezTo>
                      <a:pt x="1397" y="14921"/>
                      <a:pt x="1350" y="14844"/>
                      <a:pt x="1335" y="14766"/>
                    </a:cubicBezTo>
                    <a:cubicBezTo>
                      <a:pt x="1335" y="14688"/>
                      <a:pt x="1350" y="14626"/>
                      <a:pt x="1381" y="14580"/>
                    </a:cubicBezTo>
                    <a:lnTo>
                      <a:pt x="1397" y="14533"/>
                    </a:lnTo>
                    <a:close/>
                    <a:moveTo>
                      <a:pt x="2653" y="14332"/>
                    </a:moveTo>
                    <a:cubicBezTo>
                      <a:pt x="2777" y="14533"/>
                      <a:pt x="2886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60" y="14502"/>
                      <a:pt x="3491" y="14580"/>
                      <a:pt x="3460" y="14657"/>
                    </a:cubicBezTo>
                    <a:lnTo>
                      <a:pt x="3242" y="15138"/>
                    </a:lnTo>
                    <a:cubicBezTo>
                      <a:pt x="3429" y="15231"/>
                      <a:pt x="3646" y="15355"/>
                      <a:pt x="3847" y="15448"/>
                    </a:cubicBezTo>
                    <a:cubicBezTo>
                      <a:pt x="3909" y="15495"/>
                      <a:pt x="3940" y="15573"/>
                      <a:pt x="3940" y="15666"/>
                    </a:cubicBezTo>
                    <a:cubicBezTo>
                      <a:pt x="3894" y="15728"/>
                      <a:pt x="3863" y="15743"/>
                      <a:pt x="3801" y="15743"/>
                    </a:cubicBezTo>
                    <a:cubicBezTo>
                      <a:pt x="3770" y="15743"/>
                      <a:pt x="3739" y="15743"/>
                      <a:pt x="3723" y="15728"/>
                    </a:cubicBezTo>
                    <a:cubicBezTo>
                      <a:pt x="3568" y="15650"/>
                      <a:pt x="3398" y="15541"/>
                      <a:pt x="3211" y="15464"/>
                    </a:cubicBezTo>
                    <a:lnTo>
                      <a:pt x="3211" y="15464"/>
                    </a:lnTo>
                    <a:cubicBezTo>
                      <a:pt x="3320" y="15697"/>
                      <a:pt x="3398" y="15929"/>
                      <a:pt x="3475" y="16162"/>
                    </a:cubicBezTo>
                    <a:lnTo>
                      <a:pt x="3196" y="16239"/>
                    </a:lnTo>
                    <a:cubicBezTo>
                      <a:pt x="3134" y="16069"/>
                      <a:pt x="3056" y="15898"/>
                      <a:pt x="3010" y="15728"/>
                    </a:cubicBezTo>
                    <a:lnTo>
                      <a:pt x="2886" y="15976"/>
                    </a:lnTo>
                    <a:cubicBezTo>
                      <a:pt x="2870" y="16007"/>
                      <a:pt x="2808" y="16053"/>
                      <a:pt x="2746" y="16053"/>
                    </a:cubicBezTo>
                    <a:cubicBezTo>
                      <a:pt x="2731" y="16053"/>
                      <a:pt x="2715" y="16038"/>
                      <a:pt x="2700" y="16038"/>
                    </a:cubicBezTo>
                    <a:cubicBezTo>
                      <a:pt x="2622" y="15991"/>
                      <a:pt x="2576" y="15914"/>
                      <a:pt x="2622" y="15836"/>
                    </a:cubicBezTo>
                    <a:lnTo>
                      <a:pt x="2855" y="15309"/>
                    </a:lnTo>
                    <a:cubicBezTo>
                      <a:pt x="2824" y="15293"/>
                      <a:pt x="2824" y="15262"/>
                      <a:pt x="2808" y="15231"/>
                    </a:cubicBezTo>
                    <a:cubicBezTo>
                      <a:pt x="2622" y="15154"/>
                      <a:pt x="2436" y="15061"/>
                      <a:pt x="2265" y="14983"/>
                    </a:cubicBezTo>
                    <a:cubicBezTo>
                      <a:pt x="2188" y="14952"/>
                      <a:pt x="2157" y="14875"/>
                      <a:pt x="2188" y="14797"/>
                    </a:cubicBezTo>
                    <a:cubicBezTo>
                      <a:pt x="2221" y="14741"/>
                      <a:pt x="2272" y="14701"/>
                      <a:pt x="2326" y="14701"/>
                    </a:cubicBezTo>
                    <a:cubicBezTo>
                      <a:pt x="2347" y="14701"/>
                      <a:pt x="2368" y="14707"/>
                      <a:pt x="2389" y="14719"/>
                    </a:cubicBezTo>
                    <a:cubicBezTo>
                      <a:pt x="2467" y="14735"/>
                      <a:pt x="2529" y="14766"/>
                      <a:pt x="2607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53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1" y="16550"/>
                      <a:pt x="4886" y="16612"/>
                      <a:pt x="4886" y="16689"/>
                    </a:cubicBezTo>
                    <a:cubicBezTo>
                      <a:pt x="4871" y="16751"/>
                      <a:pt x="4809" y="16782"/>
                      <a:pt x="4747" y="16813"/>
                    </a:cubicBezTo>
                    <a:lnTo>
                      <a:pt x="4700" y="16813"/>
                    </a:lnTo>
                    <a:cubicBezTo>
                      <a:pt x="4654" y="16813"/>
                      <a:pt x="4623" y="16782"/>
                      <a:pt x="4576" y="16767"/>
                    </a:cubicBezTo>
                    <a:cubicBezTo>
                      <a:pt x="4545" y="16736"/>
                      <a:pt x="4499" y="16658"/>
                      <a:pt x="4514" y="16596"/>
                    </a:cubicBezTo>
                    <a:cubicBezTo>
                      <a:pt x="4514" y="16534"/>
                      <a:pt x="4561" y="16472"/>
                      <a:pt x="4623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20" y="16664"/>
                    </a:moveTo>
                    <a:cubicBezTo>
                      <a:pt x="3052" y="16664"/>
                      <a:pt x="3085" y="16669"/>
                      <a:pt x="3118" y="16689"/>
                    </a:cubicBezTo>
                    <a:cubicBezTo>
                      <a:pt x="3196" y="16736"/>
                      <a:pt x="3273" y="16813"/>
                      <a:pt x="3258" y="16906"/>
                    </a:cubicBezTo>
                    <a:cubicBezTo>
                      <a:pt x="3242" y="16968"/>
                      <a:pt x="3227" y="16999"/>
                      <a:pt x="3180" y="17046"/>
                    </a:cubicBezTo>
                    <a:cubicBezTo>
                      <a:pt x="3134" y="17061"/>
                      <a:pt x="3103" y="17077"/>
                      <a:pt x="3056" y="17077"/>
                    </a:cubicBezTo>
                    <a:cubicBezTo>
                      <a:pt x="3025" y="17077"/>
                      <a:pt x="3010" y="17061"/>
                      <a:pt x="2979" y="17061"/>
                    </a:cubicBezTo>
                    <a:cubicBezTo>
                      <a:pt x="2886" y="17015"/>
                      <a:pt x="2808" y="16922"/>
                      <a:pt x="2824" y="16829"/>
                    </a:cubicBezTo>
                    <a:lnTo>
                      <a:pt x="2870" y="16829"/>
                    </a:lnTo>
                    <a:cubicBezTo>
                      <a:pt x="2855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7" y="16674"/>
                      <a:pt x="2977" y="16664"/>
                      <a:pt x="3020" y="16664"/>
                    </a:cubicBezTo>
                    <a:close/>
                    <a:moveTo>
                      <a:pt x="6319" y="17865"/>
                    </a:moveTo>
                    <a:cubicBezTo>
                      <a:pt x="6327" y="17865"/>
                      <a:pt x="6336" y="17866"/>
                      <a:pt x="6344" y="17868"/>
                    </a:cubicBezTo>
                    <a:lnTo>
                      <a:pt x="6329" y="17930"/>
                    </a:lnTo>
                    <a:lnTo>
                      <a:pt x="6329" y="17945"/>
                    </a:lnTo>
                    <a:lnTo>
                      <a:pt x="6344" y="17899"/>
                    </a:lnTo>
                    <a:lnTo>
                      <a:pt x="6515" y="17930"/>
                    </a:lnTo>
                    <a:lnTo>
                      <a:pt x="6453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43" y="18132"/>
                    </a:cubicBezTo>
                    <a:cubicBezTo>
                      <a:pt x="6112" y="18070"/>
                      <a:pt x="6127" y="17992"/>
                      <a:pt x="6189" y="17930"/>
                    </a:cubicBezTo>
                    <a:cubicBezTo>
                      <a:pt x="6216" y="17903"/>
                      <a:pt x="6266" y="17865"/>
                      <a:pt x="6319" y="17865"/>
                    </a:cubicBezTo>
                    <a:close/>
                    <a:moveTo>
                      <a:pt x="5061" y="17886"/>
                    </a:moveTo>
                    <a:cubicBezTo>
                      <a:pt x="5134" y="17886"/>
                      <a:pt x="5206" y="17928"/>
                      <a:pt x="5228" y="17992"/>
                    </a:cubicBezTo>
                    <a:cubicBezTo>
                      <a:pt x="5274" y="18054"/>
                      <a:pt x="5274" y="18085"/>
                      <a:pt x="5259" y="18147"/>
                    </a:cubicBezTo>
                    <a:cubicBezTo>
                      <a:pt x="5228" y="18209"/>
                      <a:pt x="5197" y="18240"/>
                      <a:pt x="5166" y="18256"/>
                    </a:cubicBezTo>
                    <a:cubicBezTo>
                      <a:pt x="5135" y="18287"/>
                      <a:pt x="5119" y="18287"/>
                      <a:pt x="5088" y="18287"/>
                    </a:cubicBezTo>
                    <a:cubicBezTo>
                      <a:pt x="5011" y="18287"/>
                      <a:pt x="4948" y="18240"/>
                      <a:pt x="4886" y="18178"/>
                    </a:cubicBezTo>
                    <a:cubicBezTo>
                      <a:pt x="4840" y="18085"/>
                      <a:pt x="4871" y="17976"/>
                      <a:pt x="4964" y="17914"/>
                    </a:cubicBezTo>
                    <a:cubicBezTo>
                      <a:pt x="4993" y="17895"/>
                      <a:pt x="5027" y="17886"/>
                      <a:pt x="5061" y="17886"/>
                    </a:cubicBezTo>
                    <a:close/>
                    <a:moveTo>
                      <a:pt x="4370" y="18331"/>
                    </a:moveTo>
                    <a:cubicBezTo>
                      <a:pt x="4436" y="18331"/>
                      <a:pt x="4506" y="18362"/>
                      <a:pt x="4545" y="18411"/>
                    </a:cubicBezTo>
                    <a:cubicBezTo>
                      <a:pt x="4576" y="18473"/>
                      <a:pt x="4576" y="18519"/>
                      <a:pt x="4561" y="18566"/>
                    </a:cubicBezTo>
                    <a:cubicBezTo>
                      <a:pt x="4545" y="18643"/>
                      <a:pt x="4468" y="18705"/>
                      <a:pt x="4359" y="18705"/>
                    </a:cubicBezTo>
                    <a:cubicBezTo>
                      <a:pt x="4328" y="18705"/>
                      <a:pt x="4282" y="18690"/>
                      <a:pt x="4266" y="18674"/>
                    </a:cubicBezTo>
                    <a:cubicBezTo>
                      <a:pt x="4235" y="18628"/>
                      <a:pt x="4189" y="18566"/>
                      <a:pt x="4189" y="18519"/>
                    </a:cubicBezTo>
                    <a:cubicBezTo>
                      <a:pt x="4189" y="18457"/>
                      <a:pt x="4235" y="18395"/>
                      <a:pt x="4266" y="18364"/>
                    </a:cubicBezTo>
                    <a:cubicBezTo>
                      <a:pt x="4295" y="18341"/>
                      <a:pt x="4331" y="18331"/>
                      <a:pt x="4370" y="18331"/>
                    </a:cubicBezTo>
                    <a:close/>
                    <a:moveTo>
                      <a:pt x="6678" y="18803"/>
                    </a:moveTo>
                    <a:cubicBezTo>
                      <a:pt x="6705" y="18803"/>
                      <a:pt x="6734" y="18812"/>
                      <a:pt x="6763" y="18830"/>
                    </a:cubicBezTo>
                    <a:cubicBezTo>
                      <a:pt x="6763" y="18830"/>
                      <a:pt x="7446" y="19186"/>
                      <a:pt x="7818" y="19295"/>
                    </a:cubicBezTo>
                    <a:cubicBezTo>
                      <a:pt x="7895" y="19310"/>
                      <a:pt x="7926" y="19388"/>
                      <a:pt x="7926" y="19465"/>
                    </a:cubicBezTo>
                    <a:cubicBezTo>
                      <a:pt x="7911" y="19543"/>
                      <a:pt x="7849" y="19574"/>
                      <a:pt x="7802" y="19574"/>
                    </a:cubicBezTo>
                    <a:lnTo>
                      <a:pt x="7756" y="19574"/>
                    </a:lnTo>
                    <a:cubicBezTo>
                      <a:pt x="7352" y="19465"/>
                      <a:pt x="6655" y="19093"/>
                      <a:pt x="6639" y="19078"/>
                    </a:cubicBezTo>
                    <a:cubicBezTo>
                      <a:pt x="6561" y="19031"/>
                      <a:pt x="6530" y="18954"/>
                      <a:pt x="6577" y="18876"/>
                    </a:cubicBezTo>
                    <a:cubicBezTo>
                      <a:pt x="6596" y="18828"/>
                      <a:pt x="6634" y="18803"/>
                      <a:pt x="6678" y="18803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9" y="18643"/>
                    </a:cubicBezTo>
                    <a:cubicBezTo>
                      <a:pt x="5259" y="18643"/>
                      <a:pt x="5988" y="19233"/>
                      <a:pt x="6717" y="19558"/>
                    </a:cubicBezTo>
                    <a:cubicBezTo>
                      <a:pt x="6763" y="19605"/>
                      <a:pt x="6810" y="19698"/>
                      <a:pt x="6794" y="19760"/>
                    </a:cubicBezTo>
                    <a:cubicBezTo>
                      <a:pt x="6748" y="19791"/>
                      <a:pt x="6717" y="19838"/>
                      <a:pt x="6655" y="19838"/>
                    </a:cubicBezTo>
                    <a:cubicBezTo>
                      <a:pt x="6639" y="19838"/>
                      <a:pt x="6608" y="19807"/>
                      <a:pt x="6592" y="19807"/>
                    </a:cubicBezTo>
                    <a:cubicBezTo>
                      <a:pt x="5833" y="19465"/>
                      <a:pt x="5119" y="18876"/>
                      <a:pt x="5088" y="18861"/>
                    </a:cubicBezTo>
                    <a:cubicBezTo>
                      <a:pt x="5026" y="18830"/>
                      <a:pt x="5011" y="18721"/>
                      <a:pt x="5057" y="18674"/>
                    </a:cubicBezTo>
                    <a:cubicBezTo>
                      <a:pt x="5085" y="18637"/>
                      <a:pt x="5130" y="18616"/>
                      <a:pt x="5176" y="18616"/>
                    </a:cubicBezTo>
                    <a:close/>
                    <a:moveTo>
                      <a:pt x="7553" y="20258"/>
                    </a:moveTo>
                    <a:cubicBezTo>
                      <a:pt x="7612" y="20258"/>
                      <a:pt x="7673" y="20274"/>
                      <a:pt x="7725" y="20303"/>
                    </a:cubicBezTo>
                    <a:cubicBezTo>
                      <a:pt x="7818" y="20349"/>
                      <a:pt x="7880" y="20489"/>
                      <a:pt x="7849" y="20598"/>
                    </a:cubicBezTo>
                    <a:cubicBezTo>
                      <a:pt x="7849" y="20644"/>
                      <a:pt x="7833" y="20675"/>
                      <a:pt x="7802" y="20706"/>
                    </a:cubicBezTo>
                    <a:cubicBezTo>
                      <a:pt x="7771" y="20706"/>
                      <a:pt x="7756" y="20722"/>
                      <a:pt x="7740" y="20722"/>
                    </a:cubicBezTo>
                    <a:cubicBezTo>
                      <a:pt x="7694" y="20737"/>
                      <a:pt x="7663" y="20737"/>
                      <a:pt x="7616" y="20737"/>
                    </a:cubicBezTo>
                    <a:cubicBezTo>
                      <a:pt x="7523" y="20737"/>
                      <a:pt x="7446" y="20722"/>
                      <a:pt x="7383" y="20660"/>
                    </a:cubicBezTo>
                    <a:cubicBezTo>
                      <a:pt x="7337" y="20629"/>
                      <a:pt x="7306" y="20551"/>
                      <a:pt x="7306" y="20474"/>
                    </a:cubicBezTo>
                    <a:cubicBezTo>
                      <a:pt x="7306" y="20411"/>
                      <a:pt x="7352" y="20349"/>
                      <a:pt x="7383" y="20318"/>
                    </a:cubicBezTo>
                    <a:cubicBezTo>
                      <a:pt x="7424" y="20278"/>
                      <a:pt x="7487" y="20258"/>
                      <a:pt x="7553" y="20258"/>
                    </a:cubicBezTo>
                    <a:close/>
                    <a:moveTo>
                      <a:pt x="12475" y="20362"/>
                    </a:moveTo>
                    <a:cubicBezTo>
                      <a:pt x="12533" y="20362"/>
                      <a:pt x="12588" y="20402"/>
                      <a:pt x="12610" y="20458"/>
                    </a:cubicBezTo>
                    <a:cubicBezTo>
                      <a:pt x="12641" y="20536"/>
                      <a:pt x="12610" y="20629"/>
                      <a:pt x="12533" y="20644"/>
                    </a:cubicBezTo>
                    <a:cubicBezTo>
                      <a:pt x="12222" y="20768"/>
                      <a:pt x="11525" y="20784"/>
                      <a:pt x="11478" y="20784"/>
                    </a:cubicBezTo>
                    <a:cubicBezTo>
                      <a:pt x="11400" y="20784"/>
                      <a:pt x="11338" y="20722"/>
                      <a:pt x="11338" y="20644"/>
                    </a:cubicBezTo>
                    <a:cubicBezTo>
                      <a:pt x="11338" y="20567"/>
                      <a:pt x="11400" y="20505"/>
                      <a:pt x="11463" y="20489"/>
                    </a:cubicBezTo>
                    <a:cubicBezTo>
                      <a:pt x="11633" y="20489"/>
                      <a:pt x="12176" y="20458"/>
                      <a:pt x="12409" y="20380"/>
                    </a:cubicBezTo>
                    <a:cubicBezTo>
                      <a:pt x="12430" y="20368"/>
                      <a:pt x="12452" y="20362"/>
                      <a:pt x="12475" y="20362"/>
                    </a:cubicBezTo>
                    <a:close/>
                    <a:moveTo>
                      <a:pt x="10672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2" y="21327"/>
                    </a:cubicBezTo>
                    <a:cubicBezTo>
                      <a:pt x="13091" y="21327"/>
                      <a:pt x="15324" y="20505"/>
                      <a:pt x="17139" y="19140"/>
                    </a:cubicBezTo>
                    <a:lnTo>
                      <a:pt x="17139" y="19140"/>
                    </a:lnTo>
                    <a:cubicBezTo>
                      <a:pt x="16984" y="19248"/>
                      <a:pt x="16813" y="19357"/>
                      <a:pt x="16658" y="19481"/>
                    </a:cubicBezTo>
                    <a:cubicBezTo>
                      <a:pt x="15511" y="19993"/>
                      <a:pt x="14239" y="20256"/>
                      <a:pt x="12889" y="20256"/>
                    </a:cubicBezTo>
                    <a:cubicBezTo>
                      <a:pt x="12222" y="20256"/>
                      <a:pt x="11556" y="20194"/>
                      <a:pt x="10935" y="20055"/>
                    </a:cubicBezTo>
                    <a:lnTo>
                      <a:pt x="10935" y="20101"/>
                    </a:lnTo>
                    <a:cubicBezTo>
                      <a:pt x="10935" y="20148"/>
                      <a:pt x="10935" y="20179"/>
                      <a:pt x="10920" y="20225"/>
                    </a:cubicBezTo>
                    <a:cubicBezTo>
                      <a:pt x="10858" y="20380"/>
                      <a:pt x="10672" y="20396"/>
                      <a:pt x="10532" y="20411"/>
                    </a:cubicBezTo>
                    <a:cubicBezTo>
                      <a:pt x="10439" y="20427"/>
                      <a:pt x="10315" y="20427"/>
                      <a:pt x="10222" y="20427"/>
                    </a:cubicBezTo>
                    <a:cubicBezTo>
                      <a:pt x="9865" y="20427"/>
                      <a:pt x="9617" y="20380"/>
                      <a:pt x="9400" y="20256"/>
                    </a:cubicBezTo>
                    <a:cubicBezTo>
                      <a:pt x="9353" y="20225"/>
                      <a:pt x="9214" y="20148"/>
                      <a:pt x="9198" y="20008"/>
                    </a:cubicBezTo>
                    <a:cubicBezTo>
                      <a:pt x="9198" y="19946"/>
                      <a:pt x="9214" y="19869"/>
                      <a:pt x="9245" y="19807"/>
                    </a:cubicBezTo>
                    <a:cubicBezTo>
                      <a:pt x="9307" y="19714"/>
                      <a:pt x="9431" y="19698"/>
                      <a:pt x="9539" y="19683"/>
                    </a:cubicBezTo>
                    <a:cubicBezTo>
                      <a:pt x="5879" y="18318"/>
                      <a:pt x="3273" y="14797"/>
                      <a:pt x="3273" y="10656"/>
                    </a:cubicBezTo>
                    <a:cubicBezTo>
                      <a:pt x="3273" y="8081"/>
                      <a:pt x="4282" y="5755"/>
                      <a:pt x="5941" y="4033"/>
                    </a:cubicBezTo>
                    <a:cubicBezTo>
                      <a:pt x="5879" y="3987"/>
                      <a:pt x="5817" y="3940"/>
                      <a:pt x="5786" y="3863"/>
                    </a:cubicBezTo>
                    <a:cubicBezTo>
                      <a:pt x="5755" y="3816"/>
                      <a:pt x="5739" y="3785"/>
                      <a:pt x="5739" y="3739"/>
                    </a:cubicBezTo>
                    <a:cubicBezTo>
                      <a:pt x="5724" y="3584"/>
                      <a:pt x="5817" y="3444"/>
                      <a:pt x="6019" y="3335"/>
                    </a:cubicBezTo>
                    <a:cubicBezTo>
                      <a:pt x="6273" y="3171"/>
                      <a:pt x="6656" y="2978"/>
                      <a:pt x="7059" y="2978"/>
                    </a:cubicBezTo>
                    <a:cubicBezTo>
                      <a:pt x="7074" y="2978"/>
                      <a:pt x="7089" y="2978"/>
                      <a:pt x="7104" y="2979"/>
                    </a:cubicBezTo>
                    <a:cubicBezTo>
                      <a:pt x="8702" y="1769"/>
                      <a:pt x="10703" y="1040"/>
                      <a:pt x="12874" y="1040"/>
                    </a:cubicBezTo>
                    <a:cubicBezTo>
                      <a:pt x="14208" y="1040"/>
                      <a:pt x="15479" y="1335"/>
                      <a:pt x="16643" y="1816"/>
                    </a:cubicBezTo>
                    <a:cubicBezTo>
                      <a:pt x="14937" y="683"/>
                      <a:pt x="12874" y="1"/>
                      <a:pt x="10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1" name="Google Shape;9255;p30">
                <a:extLst>
                  <a:ext uri="{FF2B5EF4-FFF2-40B4-BE49-F238E27FC236}">
                    <a16:creationId xmlns:a16="http://schemas.microsoft.com/office/drawing/2014/main" id="{7C8B393F-A8C4-CFD8-A3EE-6F56CE5B95BC}"/>
                  </a:ext>
                </a:extLst>
              </p:cNvPr>
              <p:cNvSpPr/>
              <p:nvPr/>
            </p:nvSpPr>
            <p:spPr>
              <a:xfrm>
                <a:off x="6419763" y="3952650"/>
                <a:ext cx="3525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91" extrusionOk="0">
                    <a:moveTo>
                      <a:pt x="1" y="1"/>
                    </a:moveTo>
                    <a:cubicBezTo>
                      <a:pt x="32" y="202"/>
                      <a:pt x="78" y="389"/>
                      <a:pt x="140" y="590"/>
                    </a:cubicBezTo>
                    <a:cubicBezTo>
                      <a:pt x="94" y="389"/>
                      <a:pt x="63" y="20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2" name="Google Shape;9256;p30">
                <a:extLst>
                  <a:ext uri="{FF2B5EF4-FFF2-40B4-BE49-F238E27FC236}">
                    <a16:creationId xmlns:a16="http://schemas.microsoft.com/office/drawing/2014/main" id="{6B552AD1-73F3-18BC-47CB-B45E2FDBA801}"/>
                  </a:ext>
                </a:extLst>
              </p:cNvPr>
              <p:cNvSpPr/>
              <p:nvPr/>
            </p:nvSpPr>
            <p:spPr>
              <a:xfrm>
                <a:off x="59327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3" name="Google Shape;9257;p30">
                <a:extLst>
                  <a:ext uri="{FF2B5EF4-FFF2-40B4-BE49-F238E27FC236}">
                    <a16:creationId xmlns:a16="http://schemas.microsoft.com/office/drawing/2014/main" id="{B162DEF5-EA73-9F14-D670-347592500D39}"/>
                  </a:ext>
                </a:extLst>
              </p:cNvPr>
              <p:cNvSpPr/>
              <p:nvPr/>
            </p:nvSpPr>
            <p:spPr>
              <a:xfrm>
                <a:off x="6404263" y="3909250"/>
                <a:ext cx="43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388" extrusionOk="0">
                    <a:moveTo>
                      <a:pt x="1" y="0"/>
                    </a:moveTo>
                    <a:cubicBezTo>
                      <a:pt x="63" y="124"/>
                      <a:pt x="109" y="264"/>
                      <a:pt x="171" y="387"/>
                    </a:cubicBezTo>
                    <a:cubicBezTo>
                      <a:pt x="109" y="248"/>
                      <a:pt x="63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4" name="Google Shape;9258;p30">
                <a:extLst>
                  <a:ext uri="{FF2B5EF4-FFF2-40B4-BE49-F238E27FC236}">
                    <a16:creationId xmlns:a16="http://schemas.microsoft.com/office/drawing/2014/main" id="{B3512666-125F-883F-26F3-F54145B56CDF}"/>
                  </a:ext>
                </a:extLst>
              </p:cNvPr>
              <p:cNvSpPr/>
              <p:nvPr/>
            </p:nvSpPr>
            <p:spPr>
              <a:xfrm>
                <a:off x="6415513" y="3938300"/>
                <a:ext cx="427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575" extrusionOk="0">
                    <a:moveTo>
                      <a:pt x="0" y="1"/>
                    </a:moveTo>
                    <a:cubicBezTo>
                      <a:pt x="29" y="108"/>
                      <a:pt x="65" y="220"/>
                      <a:pt x="102" y="343"/>
                    </a:cubicBezTo>
                    <a:lnTo>
                      <a:pt x="102" y="343"/>
                    </a:lnTo>
                    <a:lnTo>
                      <a:pt x="0" y="1"/>
                    </a:lnTo>
                    <a:close/>
                    <a:moveTo>
                      <a:pt x="102" y="343"/>
                    </a:moveTo>
                    <a:lnTo>
                      <a:pt x="171" y="575"/>
                    </a:lnTo>
                    <a:cubicBezTo>
                      <a:pt x="148" y="493"/>
                      <a:pt x="124" y="416"/>
                      <a:pt x="102" y="3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5" name="Google Shape;9259;p30">
                <a:extLst>
                  <a:ext uri="{FF2B5EF4-FFF2-40B4-BE49-F238E27FC236}">
                    <a16:creationId xmlns:a16="http://schemas.microsoft.com/office/drawing/2014/main" id="{3DEF9FED-70A3-46B3-9142-192B8CBC8543}"/>
                  </a:ext>
                </a:extLst>
              </p:cNvPr>
              <p:cNvSpPr/>
              <p:nvPr/>
            </p:nvSpPr>
            <p:spPr>
              <a:xfrm>
                <a:off x="5919988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79" y="0"/>
                    </a:moveTo>
                    <a:cubicBezTo>
                      <a:pt x="217" y="0"/>
                      <a:pt x="155" y="78"/>
                      <a:pt x="124" y="186"/>
                    </a:cubicBezTo>
                    <a:cubicBezTo>
                      <a:pt x="0" y="636"/>
                      <a:pt x="171" y="1117"/>
                      <a:pt x="357" y="1489"/>
                    </a:cubicBezTo>
                    <a:cubicBezTo>
                      <a:pt x="403" y="1613"/>
                      <a:pt x="465" y="1691"/>
                      <a:pt x="527" y="1691"/>
                    </a:cubicBezTo>
                    <a:lnTo>
                      <a:pt x="558" y="1691"/>
                    </a:lnTo>
                    <a:cubicBezTo>
                      <a:pt x="698" y="1629"/>
                      <a:pt x="776" y="1474"/>
                      <a:pt x="760" y="1319"/>
                    </a:cubicBezTo>
                    <a:cubicBezTo>
                      <a:pt x="698" y="915"/>
                      <a:pt x="589" y="528"/>
                      <a:pt x="403" y="155"/>
                    </a:cubicBezTo>
                    <a:cubicBezTo>
                      <a:pt x="357" y="31"/>
                      <a:pt x="310" y="0"/>
                      <a:pt x="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6" name="Google Shape;9260;p30">
                <a:extLst>
                  <a:ext uri="{FF2B5EF4-FFF2-40B4-BE49-F238E27FC236}">
                    <a16:creationId xmlns:a16="http://schemas.microsoft.com/office/drawing/2014/main" id="{3CFE366B-1A29-23C4-1774-AEABAA1C923F}"/>
                  </a:ext>
                </a:extLst>
              </p:cNvPr>
              <p:cNvSpPr/>
              <p:nvPr/>
            </p:nvSpPr>
            <p:spPr>
              <a:xfrm>
                <a:off x="6037838" y="3827000"/>
                <a:ext cx="3455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57" extrusionOk="0">
                    <a:moveTo>
                      <a:pt x="1336" y="1"/>
                    </a:moveTo>
                    <a:cubicBezTo>
                      <a:pt x="933" y="1"/>
                      <a:pt x="550" y="194"/>
                      <a:pt x="296" y="358"/>
                    </a:cubicBezTo>
                    <a:cubicBezTo>
                      <a:pt x="94" y="467"/>
                      <a:pt x="1" y="607"/>
                      <a:pt x="16" y="762"/>
                    </a:cubicBezTo>
                    <a:cubicBezTo>
                      <a:pt x="16" y="808"/>
                      <a:pt x="32" y="839"/>
                      <a:pt x="63" y="886"/>
                    </a:cubicBezTo>
                    <a:cubicBezTo>
                      <a:pt x="94" y="963"/>
                      <a:pt x="156" y="1010"/>
                      <a:pt x="218" y="1056"/>
                    </a:cubicBezTo>
                    <a:cubicBezTo>
                      <a:pt x="265" y="979"/>
                      <a:pt x="327" y="901"/>
                      <a:pt x="404" y="839"/>
                    </a:cubicBezTo>
                    <a:cubicBezTo>
                      <a:pt x="342" y="824"/>
                      <a:pt x="311" y="777"/>
                      <a:pt x="296" y="731"/>
                    </a:cubicBezTo>
                    <a:cubicBezTo>
                      <a:pt x="296" y="700"/>
                      <a:pt x="311" y="669"/>
                      <a:pt x="420" y="607"/>
                    </a:cubicBezTo>
                    <a:cubicBezTo>
                      <a:pt x="559" y="529"/>
                      <a:pt x="761" y="436"/>
                      <a:pt x="947" y="358"/>
                    </a:cubicBezTo>
                    <a:cubicBezTo>
                      <a:pt x="1087" y="234"/>
                      <a:pt x="1226" y="126"/>
                      <a:pt x="1381" y="2"/>
                    </a:cubicBezTo>
                    <a:cubicBezTo>
                      <a:pt x="1366" y="1"/>
                      <a:pt x="1351" y="1"/>
                      <a:pt x="1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7" name="Google Shape;9261;p30">
                <a:extLst>
                  <a:ext uri="{FF2B5EF4-FFF2-40B4-BE49-F238E27FC236}">
                    <a16:creationId xmlns:a16="http://schemas.microsoft.com/office/drawing/2014/main" id="{304BC81C-416E-8406-68FD-14634B035E1D}"/>
                  </a:ext>
                </a:extLst>
              </p:cNvPr>
              <p:cNvSpPr/>
              <p:nvPr/>
            </p:nvSpPr>
            <p:spPr>
              <a:xfrm>
                <a:off x="6123538" y="4243850"/>
                <a:ext cx="442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6" extrusionOk="0">
                    <a:moveTo>
                      <a:pt x="777" y="285"/>
                    </a:moveTo>
                    <a:cubicBezTo>
                      <a:pt x="955" y="285"/>
                      <a:pt x="1137" y="293"/>
                      <a:pt x="1319" y="311"/>
                    </a:cubicBezTo>
                    <a:cubicBezTo>
                      <a:pt x="1412" y="342"/>
                      <a:pt x="1489" y="388"/>
                      <a:pt x="1489" y="419"/>
                    </a:cubicBezTo>
                    <a:cubicBezTo>
                      <a:pt x="1489" y="419"/>
                      <a:pt x="1474" y="450"/>
                      <a:pt x="1334" y="450"/>
                    </a:cubicBezTo>
                    <a:cubicBezTo>
                      <a:pt x="1241" y="466"/>
                      <a:pt x="1148" y="466"/>
                      <a:pt x="1055" y="466"/>
                    </a:cubicBezTo>
                    <a:cubicBezTo>
                      <a:pt x="761" y="466"/>
                      <a:pt x="528" y="435"/>
                      <a:pt x="373" y="342"/>
                    </a:cubicBezTo>
                    <a:cubicBezTo>
                      <a:pt x="357" y="342"/>
                      <a:pt x="357" y="311"/>
                      <a:pt x="326" y="311"/>
                    </a:cubicBezTo>
                    <a:cubicBezTo>
                      <a:pt x="357" y="295"/>
                      <a:pt x="373" y="295"/>
                      <a:pt x="404" y="295"/>
                    </a:cubicBezTo>
                    <a:cubicBezTo>
                      <a:pt x="526" y="289"/>
                      <a:pt x="651" y="285"/>
                      <a:pt x="777" y="285"/>
                    </a:cubicBezTo>
                    <a:close/>
                    <a:moveTo>
                      <a:pt x="373" y="1"/>
                    </a:moveTo>
                    <a:cubicBezTo>
                      <a:pt x="280" y="32"/>
                      <a:pt x="156" y="47"/>
                      <a:pt x="78" y="156"/>
                    </a:cubicBezTo>
                    <a:cubicBezTo>
                      <a:pt x="16" y="218"/>
                      <a:pt x="1" y="280"/>
                      <a:pt x="16" y="357"/>
                    </a:cubicBezTo>
                    <a:cubicBezTo>
                      <a:pt x="63" y="497"/>
                      <a:pt x="171" y="574"/>
                      <a:pt x="233" y="605"/>
                    </a:cubicBezTo>
                    <a:cubicBezTo>
                      <a:pt x="450" y="729"/>
                      <a:pt x="714" y="776"/>
                      <a:pt x="1055" y="776"/>
                    </a:cubicBezTo>
                    <a:cubicBezTo>
                      <a:pt x="1164" y="776"/>
                      <a:pt x="1257" y="760"/>
                      <a:pt x="1365" y="760"/>
                    </a:cubicBezTo>
                    <a:cubicBezTo>
                      <a:pt x="1489" y="745"/>
                      <a:pt x="1676" y="729"/>
                      <a:pt x="1753" y="574"/>
                    </a:cubicBezTo>
                    <a:cubicBezTo>
                      <a:pt x="1769" y="528"/>
                      <a:pt x="1769" y="497"/>
                      <a:pt x="1769" y="450"/>
                    </a:cubicBezTo>
                    <a:lnTo>
                      <a:pt x="1769" y="419"/>
                    </a:lnTo>
                    <a:cubicBezTo>
                      <a:pt x="1288" y="311"/>
                      <a:pt x="823" y="187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8" name="Google Shape;9262;p30">
                <a:extLst>
                  <a:ext uri="{FF2B5EF4-FFF2-40B4-BE49-F238E27FC236}">
                    <a16:creationId xmlns:a16="http://schemas.microsoft.com/office/drawing/2014/main" id="{F4C15B0A-402C-2E3A-AAED-8D4BC83545D2}"/>
                  </a:ext>
                </a:extLst>
              </p:cNvPr>
              <p:cNvSpPr/>
              <p:nvPr/>
            </p:nvSpPr>
            <p:spPr>
              <a:xfrm>
                <a:off x="5912613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74" y="305"/>
                    </a:moveTo>
                    <a:cubicBezTo>
                      <a:pt x="605" y="305"/>
                      <a:pt x="652" y="367"/>
                      <a:pt x="683" y="445"/>
                    </a:cubicBezTo>
                    <a:cubicBezTo>
                      <a:pt x="853" y="802"/>
                      <a:pt x="977" y="1189"/>
                      <a:pt x="1040" y="1608"/>
                    </a:cubicBezTo>
                    <a:cubicBezTo>
                      <a:pt x="1055" y="1763"/>
                      <a:pt x="977" y="1918"/>
                      <a:pt x="853" y="1996"/>
                    </a:cubicBezTo>
                    <a:lnTo>
                      <a:pt x="822" y="1996"/>
                    </a:lnTo>
                    <a:cubicBezTo>
                      <a:pt x="760" y="1996"/>
                      <a:pt x="698" y="1918"/>
                      <a:pt x="652" y="1794"/>
                    </a:cubicBezTo>
                    <a:cubicBezTo>
                      <a:pt x="466" y="1422"/>
                      <a:pt x="295" y="941"/>
                      <a:pt x="419" y="491"/>
                    </a:cubicBezTo>
                    <a:cubicBezTo>
                      <a:pt x="450" y="383"/>
                      <a:pt x="512" y="305"/>
                      <a:pt x="574" y="305"/>
                    </a:cubicBezTo>
                    <a:close/>
                    <a:moveTo>
                      <a:pt x="556" y="0"/>
                    </a:moveTo>
                    <a:cubicBezTo>
                      <a:pt x="351" y="0"/>
                      <a:pt x="211" y="206"/>
                      <a:pt x="155" y="398"/>
                    </a:cubicBezTo>
                    <a:cubicBezTo>
                      <a:pt x="0" y="941"/>
                      <a:pt x="202" y="1484"/>
                      <a:pt x="388" y="1887"/>
                    </a:cubicBezTo>
                    <a:cubicBezTo>
                      <a:pt x="435" y="1996"/>
                      <a:pt x="574" y="2260"/>
                      <a:pt x="822" y="2260"/>
                    </a:cubicBezTo>
                    <a:cubicBezTo>
                      <a:pt x="853" y="2260"/>
                      <a:pt x="915" y="2260"/>
                      <a:pt x="962" y="2244"/>
                    </a:cubicBezTo>
                    <a:cubicBezTo>
                      <a:pt x="1210" y="2151"/>
                      <a:pt x="1365" y="1856"/>
                      <a:pt x="1319" y="1562"/>
                    </a:cubicBezTo>
                    <a:cubicBezTo>
                      <a:pt x="1257" y="1112"/>
                      <a:pt x="1133" y="693"/>
                      <a:pt x="946" y="305"/>
                    </a:cubicBezTo>
                    <a:cubicBezTo>
                      <a:pt x="900" y="181"/>
                      <a:pt x="822" y="57"/>
                      <a:pt x="636" y="11"/>
                    </a:cubicBezTo>
                    <a:cubicBezTo>
                      <a:pt x="608" y="4"/>
                      <a:pt x="582" y="0"/>
                      <a:pt x="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9" name="Google Shape;9263;p30">
                <a:extLst>
                  <a:ext uri="{FF2B5EF4-FFF2-40B4-BE49-F238E27FC236}">
                    <a16:creationId xmlns:a16="http://schemas.microsoft.com/office/drawing/2014/main" id="{90B7BFF0-8975-DB9C-860C-0697D5356966}"/>
                  </a:ext>
                </a:extLst>
              </p:cNvPr>
              <p:cNvSpPr/>
              <p:nvPr/>
            </p:nvSpPr>
            <p:spPr>
              <a:xfrm>
                <a:off x="5948663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497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1" y="482"/>
                    </a:cubicBezTo>
                    <a:cubicBezTo>
                      <a:pt x="373" y="435"/>
                      <a:pt x="311" y="404"/>
                      <a:pt x="233" y="388"/>
                    </a:cubicBezTo>
                    <a:cubicBezTo>
                      <a:pt x="212" y="376"/>
                      <a:pt x="191" y="370"/>
                      <a:pt x="170" y="370"/>
                    </a:cubicBezTo>
                    <a:cubicBezTo>
                      <a:pt x="116" y="370"/>
                      <a:pt x="65" y="410"/>
                      <a:pt x="32" y="466"/>
                    </a:cubicBezTo>
                    <a:cubicBezTo>
                      <a:pt x="1" y="544"/>
                      <a:pt x="32" y="621"/>
                      <a:pt x="109" y="652"/>
                    </a:cubicBezTo>
                    <a:cubicBezTo>
                      <a:pt x="280" y="730"/>
                      <a:pt x="466" y="823"/>
                      <a:pt x="652" y="900"/>
                    </a:cubicBezTo>
                    <a:cubicBezTo>
                      <a:pt x="668" y="931"/>
                      <a:pt x="668" y="962"/>
                      <a:pt x="699" y="978"/>
                    </a:cubicBezTo>
                    <a:lnTo>
                      <a:pt x="466" y="1505"/>
                    </a:lnTo>
                    <a:cubicBezTo>
                      <a:pt x="420" y="1583"/>
                      <a:pt x="466" y="1660"/>
                      <a:pt x="544" y="1707"/>
                    </a:cubicBezTo>
                    <a:cubicBezTo>
                      <a:pt x="559" y="1707"/>
                      <a:pt x="575" y="1722"/>
                      <a:pt x="590" y="1722"/>
                    </a:cubicBezTo>
                    <a:cubicBezTo>
                      <a:pt x="652" y="1722"/>
                      <a:pt x="714" y="1676"/>
                      <a:pt x="730" y="1645"/>
                    </a:cubicBezTo>
                    <a:lnTo>
                      <a:pt x="854" y="1397"/>
                    </a:lnTo>
                    <a:cubicBezTo>
                      <a:pt x="900" y="1567"/>
                      <a:pt x="978" y="1738"/>
                      <a:pt x="1040" y="1908"/>
                    </a:cubicBezTo>
                    <a:lnTo>
                      <a:pt x="1319" y="1831"/>
                    </a:lnTo>
                    <a:cubicBezTo>
                      <a:pt x="1242" y="1598"/>
                      <a:pt x="1164" y="1366"/>
                      <a:pt x="1055" y="1133"/>
                    </a:cubicBezTo>
                    <a:lnTo>
                      <a:pt x="1055" y="1133"/>
                    </a:lnTo>
                    <a:cubicBezTo>
                      <a:pt x="1242" y="1210"/>
                      <a:pt x="1412" y="1319"/>
                      <a:pt x="1567" y="1397"/>
                    </a:cubicBezTo>
                    <a:cubicBezTo>
                      <a:pt x="1583" y="1412"/>
                      <a:pt x="1614" y="1412"/>
                      <a:pt x="1645" y="1412"/>
                    </a:cubicBezTo>
                    <a:cubicBezTo>
                      <a:pt x="1707" y="1412"/>
                      <a:pt x="1738" y="1397"/>
                      <a:pt x="1784" y="1335"/>
                    </a:cubicBezTo>
                    <a:cubicBezTo>
                      <a:pt x="1784" y="1242"/>
                      <a:pt x="1753" y="1164"/>
                      <a:pt x="1691" y="1117"/>
                    </a:cubicBezTo>
                    <a:cubicBezTo>
                      <a:pt x="1490" y="1024"/>
                      <a:pt x="1273" y="900"/>
                      <a:pt x="1086" y="807"/>
                    </a:cubicBezTo>
                    <a:lnTo>
                      <a:pt x="1304" y="326"/>
                    </a:lnTo>
                    <a:cubicBezTo>
                      <a:pt x="1335" y="249"/>
                      <a:pt x="1304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30" y="419"/>
                      <a:pt x="621" y="202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0" name="Google Shape;9264;p30">
                <a:extLst>
                  <a:ext uri="{FF2B5EF4-FFF2-40B4-BE49-F238E27FC236}">
                    <a16:creationId xmlns:a16="http://schemas.microsoft.com/office/drawing/2014/main" id="{98F3671B-D944-2C81-5A8E-994AE56F48E2}"/>
                  </a:ext>
                </a:extLst>
              </p:cNvPr>
              <p:cNvSpPr/>
              <p:nvPr/>
            </p:nvSpPr>
            <p:spPr>
              <a:xfrm>
                <a:off x="5936638" y="3866475"/>
                <a:ext cx="2602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70" extrusionOk="0">
                    <a:moveTo>
                      <a:pt x="877" y="1"/>
                    </a:moveTo>
                    <a:cubicBezTo>
                      <a:pt x="831" y="1"/>
                      <a:pt x="783" y="23"/>
                      <a:pt x="745" y="51"/>
                    </a:cubicBezTo>
                    <a:cubicBezTo>
                      <a:pt x="404" y="470"/>
                      <a:pt x="16" y="1121"/>
                      <a:pt x="1" y="1137"/>
                    </a:cubicBezTo>
                    <a:cubicBezTo>
                      <a:pt x="1" y="1214"/>
                      <a:pt x="16" y="1292"/>
                      <a:pt x="79" y="1354"/>
                    </a:cubicBezTo>
                    <a:cubicBezTo>
                      <a:pt x="94" y="1370"/>
                      <a:pt x="110" y="1370"/>
                      <a:pt x="156" y="1370"/>
                    </a:cubicBezTo>
                    <a:cubicBezTo>
                      <a:pt x="203" y="1370"/>
                      <a:pt x="249" y="1354"/>
                      <a:pt x="265" y="1292"/>
                    </a:cubicBezTo>
                    <a:cubicBezTo>
                      <a:pt x="265" y="1292"/>
                      <a:pt x="652" y="641"/>
                      <a:pt x="978" y="253"/>
                    </a:cubicBezTo>
                    <a:cubicBezTo>
                      <a:pt x="1040" y="191"/>
                      <a:pt x="1025" y="98"/>
                      <a:pt x="963" y="36"/>
                    </a:cubicBezTo>
                    <a:cubicBezTo>
                      <a:pt x="938" y="11"/>
                      <a:pt x="908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1" name="Google Shape;9265;p30">
                <a:extLst>
                  <a:ext uri="{FF2B5EF4-FFF2-40B4-BE49-F238E27FC236}">
                    <a16:creationId xmlns:a16="http://schemas.microsoft.com/office/drawing/2014/main" id="{78A7D9BA-3D2D-B0FF-A6D3-88815C547B82}"/>
                  </a:ext>
                </a:extLst>
              </p:cNvPr>
              <p:cNvSpPr/>
              <p:nvPr/>
            </p:nvSpPr>
            <p:spPr>
              <a:xfrm>
                <a:off x="5968438" y="3825775"/>
                <a:ext cx="33000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39" extrusionOk="0">
                    <a:moveTo>
                      <a:pt x="1150" y="0"/>
                    </a:moveTo>
                    <a:cubicBezTo>
                      <a:pt x="1123" y="0"/>
                      <a:pt x="1096" y="10"/>
                      <a:pt x="1071" y="35"/>
                    </a:cubicBezTo>
                    <a:cubicBezTo>
                      <a:pt x="668" y="392"/>
                      <a:pt x="78" y="1090"/>
                      <a:pt x="63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78" y="1338"/>
                      <a:pt x="125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4" y="563"/>
                      <a:pt x="1242" y="252"/>
                    </a:cubicBezTo>
                    <a:cubicBezTo>
                      <a:pt x="1304" y="190"/>
                      <a:pt x="1319" y="113"/>
                      <a:pt x="1257" y="51"/>
                    </a:cubicBezTo>
                    <a:cubicBezTo>
                      <a:pt x="1229" y="23"/>
                      <a:pt x="1190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2" name="Google Shape;9266;p30">
                <a:extLst>
                  <a:ext uri="{FF2B5EF4-FFF2-40B4-BE49-F238E27FC236}">
                    <a16:creationId xmlns:a16="http://schemas.microsoft.com/office/drawing/2014/main" id="{60FE9192-1886-1129-256B-7A3AFC8493E1}"/>
                  </a:ext>
                </a:extLst>
              </p:cNvPr>
              <p:cNvSpPr/>
              <p:nvPr/>
            </p:nvSpPr>
            <p:spPr>
              <a:xfrm>
                <a:off x="5976188" y="3851725"/>
                <a:ext cx="275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6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3" y="1075"/>
                      <a:pt x="234" y="1060"/>
                      <a:pt x="249" y="1029"/>
                    </a:cubicBezTo>
                    <a:cubicBezTo>
                      <a:pt x="249" y="1029"/>
                      <a:pt x="792" y="486"/>
                      <a:pt x="1056" y="253"/>
                    </a:cubicBezTo>
                    <a:cubicBezTo>
                      <a:pt x="1102" y="207"/>
                      <a:pt x="1102" y="129"/>
                      <a:pt x="1071" y="52"/>
                    </a:cubicBezTo>
                    <a:cubicBezTo>
                      <a:pt x="1035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3" name="Google Shape;9267;p30">
                <a:extLst>
                  <a:ext uri="{FF2B5EF4-FFF2-40B4-BE49-F238E27FC236}">
                    <a16:creationId xmlns:a16="http://schemas.microsoft.com/office/drawing/2014/main" id="{4F4B925E-9039-DA1A-9D21-9C127D946172}"/>
                  </a:ext>
                </a:extLst>
              </p:cNvPr>
              <p:cNvSpPr/>
              <p:nvPr/>
            </p:nvSpPr>
            <p:spPr>
              <a:xfrm>
                <a:off x="6137488" y="3766725"/>
                <a:ext cx="47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" extrusionOk="0">
                    <a:moveTo>
                      <a:pt x="1116" y="0"/>
                    </a:moveTo>
                    <a:cubicBezTo>
                      <a:pt x="644" y="0"/>
                      <a:pt x="172" y="55"/>
                      <a:pt x="141" y="55"/>
                    </a:cubicBezTo>
                    <a:cubicBezTo>
                      <a:pt x="63" y="55"/>
                      <a:pt x="1" y="133"/>
                      <a:pt x="1" y="210"/>
                    </a:cubicBezTo>
                    <a:cubicBezTo>
                      <a:pt x="29" y="294"/>
                      <a:pt x="94" y="352"/>
                      <a:pt x="163" y="352"/>
                    </a:cubicBezTo>
                    <a:cubicBezTo>
                      <a:pt x="171" y="352"/>
                      <a:pt x="179" y="352"/>
                      <a:pt x="187" y="350"/>
                    </a:cubicBezTo>
                    <a:cubicBezTo>
                      <a:pt x="197" y="350"/>
                      <a:pt x="649" y="302"/>
                      <a:pt x="1096" y="302"/>
                    </a:cubicBezTo>
                    <a:cubicBezTo>
                      <a:pt x="1319" y="302"/>
                      <a:pt x="1542" y="314"/>
                      <a:pt x="1707" y="350"/>
                    </a:cubicBezTo>
                    <a:lnTo>
                      <a:pt x="1754" y="350"/>
                    </a:lnTo>
                    <a:cubicBezTo>
                      <a:pt x="1816" y="350"/>
                      <a:pt x="1893" y="303"/>
                      <a:pt x="1893" y="226"/>
                    </a:cubicBezTo>
                    <a:cubicBezTo>
                      <a:pt x="1909" y="148"/>
                      <a:pt x="1847" y="71"/>
                      <a:pt x="1769" y="55"/>
                    </a:cubicBezTo>
                    <a:cubicBezTo>
                      <a:pt x="1588" y="14"/>
                      <a:pt x="1352" y="0"/>
                      <a:pt x="1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4" name="Google Shape;9268;p30">
                <a:extLst>
                  <a:ext uri="{FF2B5EF4-FFF2-40B4-BE49-F238E27FC236}">
                    <a16:creationId xmlns:a16="http://schemas.microsoft.com/office/drawing/2014/main" id="{395527CB-C310-46BB-5EA9-4A88541EAB35}"/>
                  </a:ext>
                </a:extLst>
              </p:cNvPr>
              <p:cNvSpPr/>
              <p:nvPr/>
            </p:nvSpPr>
            <p:spPr>
              <a:xfrm>
                <a:off x="6020013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0" y="0"/>
                      <a:pt x="75" y="21"/>
                      <a:pt x="47" y="58"/>
                    </a:cubicBezTo>
                    <a:cubicBezTo>
                      <a:pt x="1" y="105"/>
                      <a:pt x="16" y="214"/>
                      <a:pt x="78" y="245"/>
                    </a:cubicBezTo>
                    <a:cubicBezTo>
                      <a:pt x="109" y="260"/>
                      <a:pt x="823" y="849"/>
                      <a:pt x="1582" y="1191"/>
                    </a:cubicBezTo>
                    <a:cubicBezTo>
                      <a:pt x="1598" y="1191"/>
                      <a:pt x="1629" y="1222"/>
                      <a:pt x="1645" y="1222"/>
                    </a:cubicBezTo>
                    <a:cubicBezTo>
                      <a:pt x="1707" y="1222"/>
                      <a:pt x="1738" y="1175"/>
                      <a:pt x="1784" y="1144"/>
                    </a:cubicBezTo>
                    <a:cubicBezTo>
                      <a:pt x="1800" y="1082"/>
                      <a:pt x="1753" y="989"/>
                      <a:pt x="1707" y="942"/>
                    </a:cubicBezTo>
                    <a:cubicBezTo>
                      <a:pt x="978" y="617"/>
                      <a:pt x="249" y="27"/>
                      <a:pt x="249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5" name="Google Shape;9269;p30">
                <a:extLst>
                  <a:ext uri="{FF2B5EF4-FFF2-40B4-BE49-F238E27FC236}">
                    <a16:creationId xmlns:a16="http://schemas.microsoft.com/office/drawing/2014/main" id="{15430105-E979-4082-95A9-277C7192DFA4}"/>
                  </a:ext>
                </a:extLst>
              </p:cNvPr>
              <p:cNvSpPr/>
              <p:nvPr/>
            </p:nvSpPr>
            <p:spPr>
              <a:xfrm>
                <a:off x="5906413" y="3994325"/>
                <a:ext cx="1125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0" y="893"/>
                      <a:pt x="78" y="1420"/>
                    </a:cubicBezTo>
                    <a:cubicBezTo>
                      <a:pt x="78" y="1498"/>
                      <a:pt x="155" y="1560"/>
                      <a:pt x="217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2" y="1405"/>
                    </a:cubicBezTo>
                    <a:cubicBezTo>
                      <a:pt x="310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0" y="9"/>
                    </a:cubicBezTo>
                    <a:cubicBezTo>
                      <a:pt x="296" y="3"/>
                      <a:pt x="282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6" name="Google Shape;9270;p30">
                <a:extLst>
                  <a:ext uri="{FF2B5EF4-FFF2-40B4-BE49-F238E27FC236}">
                    <a16:creationId xmlns:a16="http://schemas.microsoft.com/office/drawing/2014/main" id="{6143061C-6F78-BA38-E705-2E182E549D5E}"/>
                  </a:ext>
                </a:extLst>
              </p:cNvPr>
              <p:cNvSpPr/>
              <p:nvPr/>
            </p:nvSpPr>
            <p:spPr>
              <a:xfrm>
                <a:off x="60580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4" y="0"/>
                      <a:pt x="66" y="25"/>
                      <a:pt x="47" y="73"/>
                    </a:cubicBezTo>
                    <a:cubicBezTo>
                      <a:pt x="0" y="151"/>
                      <a:pt x="31" y="228"/>
                      <a:pt x="109" y="275"/>
                    </a:cubicBezTo>
                    <a:cubicBezTo>
                      <a:pt x="125" y="290"/>
                      <a:pt x="822" y="662"/>
                      <a:pt x="1226" y="771"/>
                    </a:cubicBezTo>
                    <a:lnTo>
                      <a:pt x="1272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396" y="585"/>
                      <a:pt x="1365" y="507"/>
                      <a:pt x="1288" y="492"/>
                    </a:cubicBezTo>
                    <a:cubicBezTo>
                      <a:pt x="916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7" name="Google Shape;9271;p30">
                <a:extLst>
                  <a:ext uri="{FF2B5EF4-FFF2-40B4-BE49-F238E27FC236}">
                    <a16:creationId xmlns:a16="http://schemas.microsoft.com/office/drawing/2014/main" id="{F26D4A2A-A8EF-C07D-2CA6-C149F741FC32}"/>
                  </a:ext>
                </a:extLst>
              </p:cNvPr>
              <p:cNvSpPr/>
              <p:nvPr/>
            </p:nvSpPr>
            <p:spPr>
              <a:xfrm>
                <a:off x="6177813" y="4261600"/>
                <a:ext cx="33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3" extrusionOk="0">
                    <a:moveTo>
                      <a:pt x="1154" y="1"/>
                    </a:moveTo>
                    <a:cubicBezTo>
                      <a:pt x="1132" y="1"/>
                      <a:pt x="1109" y="6"/>
                      <a:pt x="1087" y="19"/>
                    </a:cubicBezTo>
                    <a:cubicBezTo>
                      <a:pt x="854" y="82"/>
                      <a:pt x="311" y="128"/>
                      <a:pt x="141" y="128"/>
                    </a:cubicBezTo>
                    <a:cubicBezTo>
                      <a:pt x="63" y="128"/>
                      <a:pt x="1" y="206"/>
                      <a:pt x="1" y="283"/>
                    </a:cubicBezTo>
                    <a:cubicBezTo>
                      <a:pt x="16" y="361"/>
                      <a:pt x="78" y="423"/>
                      <a:pt x="156" y="423"/>
                    </a:cubicBezTo>
                    <a:cubicBezTo>
                      <a:pt x="203" y="423"/>
                      <a:pt x="885" y="407"/>
                      <a:pt x="1211" y="283"/>
                    </a:cubicBezTo>
                    <a:cubicBezTo>
                      <a:pt x="1273" y="268"/>
                      <a:pt x="1319" y="159"/>
                      <a:pt x="1273" y="82"/>
                    </a:cubicBezTo>
                    <a:cubicBezTo>
                      <a:pt x="1262" y="37"/>
                      <a:pt x="1211" y="1"/>
                      <a:pt x="11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8" name="Google Shape;9272;p30">
                <a:extLst>
                  <a:ext uri="{FF2B5EF4-FFF2-40B4-BE49-F238E27FC236}">
                    <a16:creationId xmlns:a16="http://schemas.microsoft.com/office/drawing/2014/main" id="{12F6190A-1176-EE74-CB3E-442B7C67D890}"/>
                  </a:ext>
                </a:extLst>
              </p:cNvPr>
              <p:cNvSpPr/>
              <p:nvPr/>
            </p:nvSpPr>
            <p:spPr>
              <a:xfrm>
                <a:off x="5936263" y="4017025"/>
                <a:ext cx="108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0" y="652"/>
                      <a:pt x="140" y="978"/>
                    </a:cubicBezTo>
                    <a:cubicBezTo>
                      <a:pt x="171" y="1040"/>
                      <a:pt x="218" y="1055"/>
                      <a:pt x="280" y="1055"/>
                    </a:cubicBezTo>
                    <a:cubicBezTo>
                      <a:pt x="295" y="1055"/>
                      <a:pt x="326" y="1055"/>
                      <a:pt x="342" y="1040"/>
                    </a:cubicBezTo>
                    <a:cubicBezTo>
                      <a:pt x="419" y="993"/>
                      <a:pt x="435" y="915"/>
                      <a:pt x="419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9" name="Google Shape;9273;p30">
                <a:extLst>
                  <a:ext uri="{FF2B5EF4-FFF2-40B4-BE49-F238E27FC236}">
                    <a16:creationId xmlns:a16="http://schemas.microsoft.com/office/drawing/2014/main" id="{38B0567C-E9BA-D476-4CE0-2050BCFD1399}"/>
                  </a:ext>
                </a:extLst>
              </p:cNvPr>
              <p:cNvSpPr/>
              <p:nvPr/>
            </p:nvSpPr>
            <p:spPr>
              <a:xfrm>
                <a:off x="59521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55" y="0"/>
                    </a:moveTo>
                    <a:cubicBezTo>
                      <a:pt x="93" y="62"/>
                      <a:pt x="78" y="109"/>
                      <a:pt x="47" y="155"/>
                    </a:cubicBezTo>
                    <a:cubicBezTo>
                      <a:pt x="0" y="264"/>
                      <a:pt x="31" y="357"/>
                      <a:pt x="124" y="372"/>
                    </a:cubicBezTo>
                    <a:lnTo>
                      <a:pt x="171" y="372"/>
                    </a:lnTo>
                    <a:cubicBezTo>
                      <a:pt x="248" y="372"/>
                      <a:pt x="311" y="310"/>
                      <a:pt x="342" y="264"/>
                    </a:cubicBezTo>
                    <a:cubicBezTo>
                      <a:pt x="357" y="186"/>
                      <a:pt x="357" y="124"/>
                      <a:pt x="357" y="47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0" name="Google Shape;9274;p30">
                <a:extLst>
                  <a:ext uri="{FF2B5EF4-FFF2-40B4-BE49-F238E27FC236}">
                    <a16:creationId xmlns:a16="http://schemas.microsoft.com/office/drawing/2014/main" id="{EB006BA1-46A4-03EE-0E7E-547BF53911AC}"/>
                  </a:ext>
                </a:extLst>
              </p:cNvPr>
              <p:cNvSpPr/>
              <p:nvPr/>
            </p:nvSpPr>
            <p:spPr>
              <a:xfrm>
                <a:off x="5964963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8" y="1"/>
                    </a:moveTo>
                    <a:cubicBezTo>
                      <a:pt x="163" y="1"/>
                      <a:pt x="132" y="5"/>
                      <a:pt x="109" y="5"/>
                    </a:cubicBezTo>
                    <a:lnTo>
                      <a:pt x="62" y="5"/>
                    </a:lnTo>
                    <a:lnTo>
                      <a:pt x="62" y="36"/>
                    </a:lnTo>
                    <a:cubicBezTo>
                      <a:pt x="62" y="67"/>
                      <a:pt x="47" y="98"/>
                      <a:pt x="62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7" y="408"/>
                      <a:pt x="248" y="408"/>
                    </a:cubicBezTo>
                    <a:cubicBezTo>
                      <a:pt x="295" y="408"/>
                      <a:pt x="326" y="392"/>
                      <a:pt x="372" y="377"/>
                    </a:cubicBezTo>
                    <a:cubicBezTo>
                      <a:pt x="403" y="346"/>
                      <a:pt x="450" y="315"/>
                      <a:pt x="450" y="253"/>
                    </a:cubicBezTo>
                    <a:cubicBezTo>
                      <a:pt x="465" y="144"/>
                      <a:pt x="388" y="67"/>
                      <a:pt x="310" y="20"/>
                    </a:cubicBezTo>
                    <a:cubicBezTo>
                      <a:pt x="272" y="5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1" name="Google Shape;9275;p30">
                <a:extLst>
                  <a:ext uri="{FF2B5EF4-FFF2-40B4-BE49-F238E27FC236}">
                    <a16:creationId xmlns:a16="http://schemas.microsoft.com/office/drawing/2014/main" id="{ECF846BB-8A98-BE39-293B-0055CC2378D2}"/>
                  </a:ext>
                </a:extLst>
              </p:cNvPr>
              <p:cNvSpPr/>
              <p:nvPr/>
            </p:nvSpPr>
            <p:spPr>
              <a:xfrm>
                <a:off x="5999463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6" y="0"/>
                    </a:moveTo>
                    <a:cubicBezTo>
                      <a:pt x="141" y="0"/>
                      <a:pt x="107" y="10"/>
                      <a:pt x="78" y="33"/>
                    </a:cubicBezTo>
                    <a:cubicBezTo>
                      <a:pt x="47" y="64"/>
                      <a:pt x="1" y="126"/>
                      <a:pt x="1" y="173"/>
                    </a:cubicBezTo>
                    <a:cubicBezTo>
                      <a:pt x="1" y="235"/>
                      <a:pt x="47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80" y="374"/>
                      <a:pt x="357" y="312"/>
                      <a:pt x="373" y="235"/>
                    </a:cubicBezTo>
                    <a:cubicBezTo>
                      <a:pt x="388" y="173"/>
                      <a:pt x="373" y="142"/>
                      <a:pt x="326" y="80"/>
                    </a:cubicBezTo>
                    <a:cubicBezTo>
                      <a:pt x="297" y="31"/>
                      <a:pt x="236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2" name="Google Shape;9276;p30">
                <a:extLst>
                  <a:ext uri="{FF2B5EF4-FFF2-40B4-BE49-F238E27FC236}">
                    <a16:creationId xmlns:a16="http://schemas.microsoft.com/office/drawing/2014/main" id="{D4BC06CE-0779-3C3E-6755-53EF88BB3237}"/>
                  </a:ext>
                </a:extLst>
              </p:cNvPr>
              <p:cNvSpPr/>
              <p:nvPr/>
            </p:nvSpPr>
            <p:spPr>
              <a:xfrm>
                <a:off x="6016138" y="4199725"/>
                <a:ext cx="10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1" extrusionOk="0">
                    <a:moveTo>
                      <a:pt x="206" y="0"/>
                    </a:moveTo>
                    <a:cubicBezTo>
                      <a:pt x="172" y="0"/>
                      <a:pt x="138" y="9"/>
                      <a:pt x="109" y="28"/>
                    </a:cubicBezTo>
                    <a:cubicBezTo>
                      <a:pt x="16" y="90"/>
                      <a:pt x="0" y="199"/>
                      <a:pt x="31" y="292"/>
                    </a:cubicBezTo>
                    <a:cubicBezTo>
                      <a:pt x="78" y="354"/>
                      <a:pt x="124" y="401"/>
                      <a:pt x="202" y="401"/>
                    </a:cubicBezTo>
                    <a:cubicBezTo>
                      <a:pt x="264" y="401"/>
                      <a:pt x="280" y="370"/>
                      <a:pt x="311" y="370"/>
                    </a:cubicBezTo>
                    <a:cubicBezTo>
                      <a:pt x="342" y="354"/>
                      <a:pt x="388" y="323"/>
                      <a:pt x="404" y="261"/>
                    </a:cubicBezTo>
                    <a:cubicBezTo>
                      <a:pt x="419" y="199"/>
                      <a:pt x="419" y="168"/>
                      <a:pt x="388" y="106"/>
                    </a:cubicBezTo>
                    <a:cubicBezTo>
                      <a:pt x="356" y="42"/>
                      <a:pt x="280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3" name="Google Shape;9277;p30">
                <a:extLst>
                  <a:ext uri="{FF2B5EF4-FFF2-40B4-BE49-F238E27FC236}">
                    <a16:creationId xmlns:a16="http://schemas.microsoft.com/office/drawing/2014/main" id="{433FFB34-158A-F43B-F039-EE80ACEBDC28}"/>
                  </a:ext>
                </a:extLst>
              </p:cNvPr>
              <p:cNvSpPr/>
              <p:nvPr/>
            </p:nvSpPr>
            <p:spPr>
              <a:xfrm>
                <a:off x="60072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2" y="0"/>
                      <a:pt x="182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25" y="35"/>
                    </a:lnTo>
                    <a:cubicBezTo>
                      <a:pt x="63" y="66"/>
                      <a:pt x="16" y="113"/>
                      <a:pt x="16" y="175"/>
                    </a:cubicBezTo>
                    <a:cubicBezTo>
                      <a:pt x="1" y="237"/>
                      <a:pt x="47" y="314"/>
                      <a:pt x="78" y="345"/>
                    </a:cubicBezTo>
                    <a:cubicBezTo>
                      <a:pt x="125" y="376"/>
                      <a:pt x="156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04" y="221"/>
                      <a:pt x="388" y="159"/>
                      <a:pt x="342" y="97"/>
                    </a:cubicBezTo>
                    <a:cubicBezTo>
                      <a:pt x="303" y="32"/>
                      <a:pt x="254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4" name="Google Shape;9278;p30">
                <a:extLst>
                  <a:ext uri="{FF2B5EF4-FFF2-40B4-BE49-F238E27FC236}">
                    <a16:creationId xmlns:a16="http://schemas.microsoft.com/office/drawing/2014/main" id="{0765EFE1-ED0B-04EA-1A16-72FB7D08A354}"/>
                  </a:ext>
                </a:extLst>
              </p:cNvPr>
              <p:cNvSpPr/>
              <p:nvPr/>
            </p:nvSpPr>
            <p:spPr>
              <a:xfrm>
                <a:off x="6047938" y="4199150"/>
                <a:ext cx="9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3" extrusionOk="0">
                    <a:moveTo>
                      <a:pt x="185" y="1"/>
                    </a:moveTo>
                    <a:cubicBezTo>
                      <a:pt x="134" y="1"/>
                      <a:pt x="88" y="29"/>
                      <a:pt x="62" y="67"/>
                    </a:cubicBezTo>
                    <a:cubicBezTo>
                      <a:pt x="16" y="129"/>
                      <a:pt x="0" y="207"/>
                      <a:pt x="16" y="253"/>
                    </a:cubicBezTo>
                    <a:cubicBezTo>
                      <a:pt x="47" y="346"/>
                      <a:pt x="140" y="393"/>
                      <a:pt x="233" y="393"/>
                    </a:cubicBezTo>
                    <a:cubicBezTo>
                      <a:pt x="279" y="393"/>
                      <a:pt x="295" y="393"/>
                      <a:pt x="310" y="377"/>
                    </a:cubicBezTo>
                    <a:lnTo>
                      <a:pt x="326" y="362"/>
                    </a:lnTo>
                    <a:lnTo>
                      <a:pt x="388" y="67"/>
                    </a:lnTo>
                    <a:lnTo>
                      <a:pt x="217" y="20"/>
                    </a:lnTo>
                    <a:lnTo>
                      <a:pt x="202" y="82"/>
                    </a:lnTo>
                    <a:lnTo>
                      <a:pt x="202" y="67"/>
                    </a:lnTo>
                    <a:lnTo>
                      <a:pt x="217" y="5"/>
                    </a:lnTo>
                    <a:cubicBezTo>
                      <a:pt x="206" y="2"/>
                      <a:pt x="195" y="1"/>
                      <a:pt x="1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5" name="Google Shape;9279;p30">
                <a:extLst>
                  <a:ext uri="{FF2B5EF4-FFF2-40B4-BE49-F238E27FC236}">
                    <a16:creationId xmlns:a16="http://schemas.microsoft.com/office/drawing/2014/main" id="{F66E39D5-89EC-F7B3-699A-C8721139E22B}"/>
                  </a:ext>
                </a:extLst>
              </p:cNvPr>
              <p:cNvSpPr/>
              <p:nvPr/>
            </p:nvSpPr>
            <p:spPr>
              <a:xfrm>
                <a:off x="6089813" y="3772750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93" y="0"/>
                    </a:moveTo>
                    <a:lnTo>
                      <a:pt x="93" y="62"/>
                    </a:lnTo>
                    <a:cubicBezTo>
                      <a:pt x="93" y="78"/>
                      <a:pt x="78" y="109"/>
                      <a:pt x="47" y="109"/>
                    </a:cubicBezTo>
                    <a:lnTo>
                      <a:pt x="0" y="109"/>
                    </a:lnTo>
                    <a:lnTo>
                      <a:pt x="0" y="388"/>
                    </a:lnTo>
                    <a:lnTo>
                      <a:pt x="16" y="419"/>
                    </a:lnTo>
                    <a:cubicBezTo>
                      <a:pt x="93" y="435"/>
                      <a:pt x="171" y="450"/>
                      <a:pt x="248" y="450"/>
                    </a:cubicBezTo>
                    <a:lnTo>
                      <a:pt x="310" y="450"/>
                    </a:lnTo>
                    <a:cubicBezTo>
                      <a:pt x="357" y="435"/>
                      <a:pt x="419" y="388"/>
                      <a:pt x="466" y="357"/>
                    </a:cubicBezTo>
                    <a:cubicBezTo>
                      <a:pt x="481" y="311"/>
                      <a:pt x="497" y="264"/>
                      <a:pt x="481" y="218"/>
                    </a:cubicBezTo>
                    <a:cubicBezTo>
                      <a:pt x="435" y="78"/>
                      <a:pt x="279" y="47"/>
                      <a:pt x="171" y="31"/>
                    </a:cubicBez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6" name="Google Shape;9280;p30">
                <a:extLst>
                  <a:ext uri="{FF2B5EF4-FFF2-40B4-BE49-F238E27FC236}">
                    <a16:creationId xmlns:a16="http://schemas.microsoft.com/office/drawing/2014/main" id="{2034F62F-DDB4-10D5-4F6A-0B767796F95C}"/>
                  </a:ext>
                </a:extLst>
              </p:cNvPr>
              <p:cNvSpPr/>
              <p:nvPr/>
            </p:nvSpPr>
            <p:spPr>
              <a:xfrm>
                <a:off x="6012638" y="3806875"/>
                <a:ext cx="11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63" y="31"/>
                    </a:cubicBezTo>
                    <a:cubicBezTo>
                      <a:pt x="1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1" y="326"/>
                    </a:lnTo>
                    <a:lnTo>
                      <a:pt x="311" y="419"/>
                    </a:lnTo>
                    <a:lnTo>
                      <a:pt x="327" y="419"/>
                    </a:lnTo>
                    <a:cubicBezTo>
                      <a:pt x="389" y="403"/>
                      <a:pt x="420" y="372"/>
                      <a:pt x="451" y="310"/>
                    </a:cubicBezTo>
                    <a:cubicBezTo>
                      <a:pt x="466" y="248"/>
                      <a:pt x="466" y="171"/>
                      <a:pt x="451" y="140"/>
                    </a:cubicBezTo>
                    <a:cubicBezTo>
                      <a:pt x="404" y="62"/>
                      <a:pt x="296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7" name="Google Shape;9281;p30">
                <a:extLst>
                  <a:ext uri="{FF2B5EF4-FFF2-40B4-BE49-F238E27FC236}">
                    <a16:creationId xmlns:a16="http://schemas.microsoft.com/office/drawing/2014/main" id="{76EFB14A-78A1-A26B-16F0-9EB305ABD79D}"/>
                  </a:ext>
                </a:extLst>
              </p:cNvPr>
              <p:cNvSpPr/>
              <p:nvPr/>
            </p:nvSpPr>
            <p:spPr>
              <a:xfrm>
                <a:off x="59645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93" y="0"/>
                    </a:moveTo>
                    <a:cubicBezTo>
                      <a:pt x="128" y="0"/>
                      <a:pt x="61" y="30"/>
                      <a:pt x="32" y="80"/>
                    </a:cubicBezTo>
                    <a:cubicBezTo>
                      <a:pt x="1" y="157"/>
                      <a:pt x="1" y="281"/>
                      <a:pt x="78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18" y="405"/>
                      <a:pt x="295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8" name="Google Shape;9282;p30">
                <a:extLst>
                  <a:ext uri="{FF2B5EF4-FFF2-40B4-BE49-F238E27FC236}">
                    <a16:creationId xmlns:a16="http://schemas.microsoft.com/office/drawing/2014/main" id="{D8438428-59F8-965F-0B4B-7B07E14EB7C7}"/>
                  </a:ext>
                </a:extLst>
              </p:cNvPr>
              <p:cNvSpPr/>
              <p:nvPr/>
            </p:nvSpPr>
            <p:spPr>
              <a:xfrm>
                <a:off x="6113063" y="3782050"/>
                <a:ext cx="116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3" extrusionOk="0">
                    <a:moveTo>
                      <a:pt x="280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1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9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58" y="47"/>
                      <a:pt x="327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9" name="Google Shape;9283;p30">
                <a:extLst>
                  <a:ext uri="{FF2B5EF4-FFF2-40B4-BE49-F238E27FC236}">
                    <a16:creationId xmlns:a16="http://schemas.microsoft.com/office/drawing/2014/main" id="{BBDDA197-F9FD-2270-59BA-DA3FE83F68D6}"/>
                  </a:ext>
                </a:extLst>
              </p:cNvPr>
              <p:cNvSpPr/>
              <p:nvPr/>
            </p:nvSpPr>
            <p:spPr>
              <a:xfrm>
                <a:off x="6032813" y="3797550"/>
                <a:ext cx="85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24" y="280"/>
                      <a:pt x="140" y="280"/>
                    </a:cubicBezTo>
                    <a:cubicBezTo>
                      <a:pt x="186" y="280"/>
                      <a:pt x="217" y="249"/>
                      <a:pt x="264" y="234"/>
                    </a:cubicBezTo>
                    <a:cubicBezTo>
                      <a:pt x="311" y="172"/>
                      <a:pt x="342" y="79"/>
                      <a:pt x="295" y="17"/>
                    </a:cubicBez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0" name="Google Shape;9284;p30">
                <a:extLst>
                  <a:ext uri="{FF2B5EF4-FFF2-40B4-BE49-F238E27FC236}">
                    <a16:creationId xmlns:a16="http://schemas.microsoft.com/office/drawing/2014/main" id="{070D1C82-AE67-08A6-A783-39DD65E3D60B}"/>
                  </a:ext>
                </a:extLst>
              </p:cNvPr>
              <p:cNvSpPr/>
              <p:nvPr/>
            </p:nvSpPr>
            <p:spPr>
              <a:xfrm>
                <a:off x="60773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8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47" y="91"/>
                      <a:pt x="1" y="153"/>
                      <a:pt x="1" y="216"/>
                    </a:cubicBezTo>
                    <a:cubicBezTo>
                      <a:pt x="1" y="293"/>
                      <a:pt x="32" y="371"/>
                      <a:pt x="78" y="402"/>
                    </a:cubicBezTo>
                    <a:cubicBezTo>
                      <a:pt x="141" y="464"/>
                      <a:pt x="218" y="479"/>
                      <a:pt x="311" y="479"/>
                    </a:cubicBezTo>
                    <a:cubicBezTo>
                      <a:pt x="358" y="479"/>
                      <a:pt x="389" y="479"/>
                      <a:pt x="435" y="464"/>
                    </a:cubicBezTo>
                    <a:cubicBezTo>
                      <a:pt x="451" y="464"/>
                      <a:pt x="466" y="448"/>
                      <a:pt x="497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13" y="91"/>
                      <a:pt x="420" y="45"/>
                    </a:cubicBezTo>
                    <a:cubicBezTo>
                      <a:pt x="368" y="16"/>
                      <a:pt x="307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1" name="Google Shape;9285;p30">
                <a:extLst>
                  <a:ext uri="{FF2B5EF4-FFF2-40B4-BE49-F238E27FC236}">
                    <a16:creationId xmlns:a16="http://schemas.microsoft.com/office/drawing/2014/main" id="{2701CA05-3262-073F-CFB6-AEE49DB4CD24}"/>
                  </a:ext>
                </a:extLst>
              </p:cNvPr>
              <p:cNvSpPr/>
              <p:nvPr/>
            </p:nvSpPr>
            <p:spPr>
              <a:xfrm>
                <a:off x="5927738" y="4115900"/>
                <a:ext cx="97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420" extrusionOk="0">
                    <a:moveTo>
                      <a:pt x="62" y="0"/>
                    </a:moveTo>
                    <a:lnTo>
                      <a:pt x="47" y="47"/>
                    </a:lnTo>
                    <a:cubicBezTo>
                      <a:pt x="16" y="109"/>
                      <a:pt x="0" y="155"/>
                      <a:pt x="0" y="233"/>
                    </a:cubicBezTo>
                    <a:cubicBezTo>
                      <a:pt x="0" y="311"/>
                      <a:pt x="62" y="419"/>
                      <a:pt x="155" y="419"/>
                    </a:cubicBezTo>
                    <a:lnTo>
                      <a:pt x="171" y="419"/>
                    </a:lnTo>
                    <a:cubicBezTo>
                      <a:pt x="248" y="419"/>
                      <a:pt x="326" y="357"/>
                      <a:pt x="341" y="280"/>
                    </a:cubicBezTo>
                    <a:cubicBezTo>
                      <a:pt x="388" y="217"/>
                      <a:pt x="372" y="140"/>
                      <a:pt x="372" y="78"/>
                    </a:cubicBezTo>
                    <a:lnTo>
                      <a:pt x="357" y="4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2" name="Google Shape;9286;p30">
                <a:extLst>
                  <a:ext uri="{FF2B5EF4-FFF2-40B4-BE49-F238E27FC236}">
                    <a16:creationId xmlns:a16="http://schemas.microsoft.com/office/drawing/2014/main" id="{BA8AD936-24C2-B319-A825-2E4627F545FD}"/>
                  </a:ext>
                </a:extLst>
              </p:cNvPr>
              <p:cNvSpPr/>
              <p:nvPr/>
            </p:nvSpPr>
            <p:spPr>
              <a:xfrm>
                <a:off x="5926963" y="3910850"/>
                <a:ext cx="12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48" extrusionOk="0">
                    <a:moveTo>
                      <a:pt x="190" y="1"/>
                    </a:moveTo>
                    <a:cubicBezTo>
                      <a:pt x="150" y="1"/>
                      <a:pt x="112" y="9"/>
                      <a:pt x="78" y="29"/>
                    </a:cubicBezTo>
                    <a:lnTo>
                      <a:pt x="47" y="44"/>
                    </a:lnTo>
                    <a:cubicBezTo>
                      <a:pt x="0" y="137"/>
                      <a:pt x="0" y="261"/>
                      <a:pt x="47" y="355"/>
                    </a:cubicBezTo>
                    <a:cubicBezTo>
                      <a:pt x="109" y="401"/>
                      <a:pt x="186" y="448"/>
                      <a:pt x="279" y="448"/>
                    </a:cubicBezTo>
                    <a:lnTo>
                      <a:pt x="357" y="448"/>
                    </a:lnTo>
                    <a:cubicBezTo>
                      <a:pt x="481" y="370"/>
                      <a:pt x="497" y="199"/>
                      <a:pt x="419" y="106"/>
                    </a:cubicBezTo>
                    <a:cubicBezTo>
                      <a:pt x="366" y="43"/>
                      <a:pt x="276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3" name="Google Shape;9287;p30">
                <a:extLst>
                  <a:ext uri="{FF2B5EF4-FFF2-40B4-BE49-F238E27FC236}">
                    <a16:creationId xmlns:a16="http://schemas.microsoft.com/office/drawing/2014/main" id="{06595A30-ECC2-F9E2-90CA-94D3BF3B9BF4}"/>
                  </a:ext>
                </a:extLst>
              </p:cNvPr>
              <p:cNvSpPr/>
              <p:nvPr/>
            </p:nvSpPr>
            <p:spPr>
              <a:xfrm>
                <a:off x="5935488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31" y="47"/>
                    </a:lnTo>
                    <a:lnTo>
                      <a:pt x="0" y="341"/>
                    </a:lnTo>
                    <a:lnTo>
                      <a:pt x="31" y="357"/>
                    </a:lnTo>
                    <a:cubicBezTo>
                      <a:pt x="93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6" y="109"/>
                      <a:pt x="419" y="62"/>
                    </a:cubicBezTo>
                    <a:cubicBezTo>
                      <a:pt x="388" y="31"/>
                      <a:pt x="326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4" name="Google Shape;9288;p30">
                <a:extLst>
                  <a:ext uri="{FF2B5EF4-FFF2-40B4-BE49-F238E27FC236}">
                    <a16:creationId xmlns:a16="http://schemas.microsoft.com/office/drawing/2014/main" id="{3A632107-D78D-4A3F-2C4E-33BDBDE2F779}"/>
                  </a:ext>
                </a:extLst>
              </p:cNvPr>
              <p:cNvSpPr/>
              <p:nvPr/>
            </p:nvSpPr>
            <p:spPr>
              <a:xfrm>
                <a:off x="6322438" y="380687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" y="0"/>
                    </a:moveTo>
                    <a:cubicBezTo>
                      <a:pt x="32" y="31"/>
                      <a:pt x="94" y="78"/>
                      <a:pt x="125" y="93"/>
                    </a:cubicBezTo>
                    <a:cubicBezTo>
                      <a:pt x="94" y="62"/>
                      <a:pt x="48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5" name="Google Shape;9289;p30">
                <a:extLst>
                  <a:ext uri="{FF2B5EF4-FFF2-40B4-BE49-F238E27FC236}">
                    <a16:creationId xmlns:a16="http://schemas.microsoft.com/office/drawing/2014/main" id="{B062A346-38D5-378E-48A0-965A73DD5827}"/>
                  </a:ext>
                </a:extLst>
              </p:cNvPr>
              <p:cNvSpPr/>
              <p:nvPr/>
            </p:nvSpPr>
            <p:spPr>
              <a:xfrm>
                <a:off x="6422488" y="4066275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47" y="0"/>
                    </a:moveTo>
                    <a:cubicBezTo>
                      <a:pt x="31" y="47"/>
                      <a:pt x="31" y="109"/>
                      <a:pt x="0" y="186"/>
                    </a:cubicBezTo>
                    <a:cubicBezTo>
                      <a:pt x="31" y="124"/>
                      <a:pt x="47" y="47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6" name="Google Shape;9290;p30">
                <a:extLst>
                  <a:ext uri="{FF2B5EF4-FFF2-40B4-BE49-F238E27FC236}">
                    <a16:creationId xmlns:a16="http://schemas.microsoft.com/office/drawing/2014/main" id="{0959E317-2B25-7799-0826-303F533AAB9C}"/>
                  </a:ext>
                </a:extLst>
              </p:cNvPr>
              <p:cNvSpPr/>
              <p:nvPr/>
            </p:nvSpPr>
            <p:spPr>
              <a:xfrm>
                <a:off x="6368213" y="4183375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cubicBezTo>
                      <a:pt x="62" y="47"/>
                      <a:pt x="31" y="93"/>
                      <a:pt x="0" y="140"/>
                    </a:cubicBezTo>
                    <a:cubicBezTo>
                      <a:pt x="47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7" name="Google Shape;9291;p30">
                <a:extLst>
                  <a:ext uri="{FF2B5EF4-FFF2-40B4-BE49-F238E27FC236}">
                    <a16:creationId xmlns:a16="http://schemas.microsoft.com/office/drawing/2014/main" id="{0447518C-A90A-22F5-4674-F629A08FF066}"/>
                  </a:ext>
                </a:extLst>
              </p:cNvPr>
              <p:cNvSpPr/>
              <p:nvPr/>
            </p:nvSpPr>
            <p:spPr>
              <a:xfrm>
                <a:off x="6345713" y="3826250"/>
                <a:ext cx="2750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1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8" name="Google Shape;9292;p30">
                <a:extLst>
                  <a:ext uri="{FF2B5EF4-FFF2-40B4-BE49-F238E27FC236}">
                    <a16:creationId xmlns:a16="http://schemas.microsoft.com/office/drawing/2014/main" id="{09245206-D528-D7B0-D3CE-74DC9B59C849}"/>
                  </a:ext>
                </a:extLst>
              </p:cNvPr>
              <p:cNvSpPr/>
              <p:nvPr/>
            </p:nvSpPr>
            <p:spPr>
              <a:xfrm>
                <a:off x="6368213" y="3851075"/>
                <a:ext cx="27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5" extrusionOk="0">
                    <a:moveTo>
                      <a:pt x="0" y="0"/>
                    </a:moveTo>
                    <a:cubicBezTo>
                      <a:pt x="47" y="31"/>
                      <a:pt x="78" y="93"/>
                      <a:pt x="109" y="124"/>
                    </a:cubicBezTo>
                    <a:cubicBezTo>
                      <a:pt x="78" y="93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9" name="Google Shape;9293;p30">
                <a:extLst>
                  <a:ext uri="{FF2B5EF4-FFF2-40B4-BE49-F238E27FC236}">
                    <a16:creationId xmlns:a16="http://schemas.microsoft.com/office/drawing/2014/main" id="{5113DA24-A132-7EE0-4F2F-9CECF018ED70}"/>
                  </a:ext>
                </a:extLst>
              </p:cNvPr>
              <p:cNvSpPr/>
              <p:nvPr/>
            </p:nvSpPr>
            <p:spPr>
              <a:xfrm>
                <a:off x="6322438" y="4229125"/>
                <a:ext cx="31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4" extrusionOk="0">
                    <a:moveTo>
                      <a:pt x="125" y="0"/>
                    </a:moveTo>
                    <a:cubicBezTo>
                      <a:pt x="94" y="16"/>
                      <a:pt x="48" y="47"/>
                      <a:pt x="1" y="93"/>
                    </a:cubicBezTo>
                    <a:cubicBezTo>
                      <a:pt x="32" y="78"/>
                      <a:pt x="94" y="31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0" name="Google Shape;9294;p30">
                <a:extLst>
                  <a:ext uri="{FF2B5EF4-FFF2-40B4-BE49-F238E27FC236}">
                    <a16:creationId xmlns:a16="http://schemas.microsoft.com/office/drawing/2014/main" id="{945EA8F1-56E5-018D-9E12-386A30CC8A49}"/>
                  </a:ext>
                </a:extLst>
              </p:cNvPr>
              <p:cNvSpPr/>
              <p:nvPr/>
            </p:nvSpPr>
            <p:spPr>
              <a:xfrm>
                <a:off x="6334463" y="42186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123" y="13"/>
                      <a:pt x="107" y="28"/>
                      <a:pt x="92" y="42"/>
                    </a:cubicBezTo>
                    <a:lnTo>
                      <a:pt x="92" y="42"/>
                    </a:lnTo>
                    <a:cubicBezTo>
                      <a:pt x="109" y="29"/>
                      <a:pt x="125" y="15"/>
                      <a:pt x="140" y="0"/>
                    </a:cubicBezTo>
                    <a:close/>
                    <a:moveTo>
                      <a:pt x="92" y="42"/>
                    </a:moveTo>
                    <a:cubicBezTo>
                      <a:pt x="57" y="69"/>
                      <a:pt x="22" y="93"/>
                      <a:pt x="1" y="124"/>
                    </a:cubicBezTo>
                    <a:cubicBezTo>
                      <a:pt x="23" y="113"/>
                      <a:pt x="54" y="78"/>
                      <a:pt x="92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1" name="Google Shape;9295;p30">
                <a:extLst>
                  <a:ext uri="{FF2B5EF4-FFF2-40B4-BE49-F238E27FC236}">
                    <a16:creationId xmlns:a16="http://schemas.microsoft.com/office/drawing/2014/main" id="{FCBE46C3-F15B-F038-A15A-E4FB44AF26B6}"/>
                  </a:ext>
                </a:extLst>
              </p:cNvPr>
              <p:cNvSpPr/>
              <p:nvPr/>
            </p:nvSpPr>
            <p:spPr>
              <a:xfrm>
                <a:off x="6345713" y="4208575"/>
                <a:ext cx="27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25" extrusionOk="0">
                    <a:moveTo>
                      <a:pt x="109" y="0"/>
                    </a:moveTo>
                    <a:lnTo>
                      <a:pt x="1" y="12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2" name="Google Shape;9296;p30">
                <a:extLst>
                  <a:ext uri="{FF2B5EF4-FFF2-40B4-BE49-F238E27FC236}">
                    <a16:creationId xmlns:a16="http://schemas.microsoft.com/office/drawing/2014/main" id="{214DA9F2-9356-0408-9670-348DEEB6F77C}"/>
                  </a:ext>
                </a:extLst>
              </p:cNvPr>
              <p:cNvSpPr/>
              <p:nvPr/>
            </p:nvSpPr>
            <p:spPr>
              <a:xfrm>
                <a:off x="6377113" y="417135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09" y="0"/>
                    </a:moveTo>
                    <a:cubicBezTo>
                      <a:pt x="78" y="62"/>
                      <a:pt x="32" y="93"/>
                      <a:pt x="1" y="155"/>
                    </a:cubicBezTo>
                    <a:cubicBezTo>
                      <a:pt x="32" y="93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3" name="Google Shape;9297;p30">
                <a:extLst>
                  <a:ext uri="{FF2B5EF4-FFF2-40B4-BE49-F238E27FC236}">
                    <a16:creationId xmlns:a16="http://schemas.microsoft.com/office/drawing/2014/main" id="{62A01454-0B7B-1FAB-1F08-253672240E2E}"/>
                  </a:ext>
                </a:extLst>
              </p:cNvPr>
              <p:cNvSpPr/>
              <p:nvPr/>
            </p:nvSpPr>
            <p:spPr>
              <a:xfrm>
                <a:off x="6402313" y="412870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0"/>
                    </a:moveTo>
                    <a:cubicBezTo>
                      <a:pt x="63" y="62"/>
                      <a:pt x="16" y="109"/>
                      <a:pt x="1" y="155"/>
                    </a:cubicBezTo>
                    <a:cubicBezTo>
                      <a:pt x="32" y="109"/>
                      <a:pt x="63" y="62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4" name="Google Shape;9298;p30">
                <a:extLst>
                  <a:ext uri="{FF2B5EF4-FFF2-40B4-BE49-F238E27FC236}">
                    <a16:creationId xmlns:a16="http://schemas.microsoft.com/office/drawing/2014/main" id="{6227CD40-4014-D01E-E3A5-122F152CE843}"/>
                  </a:ext>
                </a:extLst>
              </p:cNvPr>
              <p:cNvSpPr/>
              <p:nvPr/>
            </p:nvSpPr>
            <p:spPr>
              <a:xfrm>
                <a:off x="6310813" y="3797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5" name="Google Shape;9299;p30">
                <a:extLst>
                  <a:ext uri="{FF2B5EF4-FFF2-40B4-BE49-F238E27FC236}">
                    <a16:creationId xmlns:a16="http://schemas.microsoft.com/office/drawing/2014/main" id="{F802D89B-9857-3832-9C0C-97D3D6C07D1A}"/>
                  </a:ext>
                </a:extLst>
              </p:cNvPr>
              <p:cNvSpPr/>
              <p:nvPr/>
            </p:nvSpPr>
            <p:spPr>
              <a:xfrm>
                <a:off x="6396113" y="414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6" name="Google Shape;9300;p30">
                <a:extLst>
                  <a:ext uri="{FF2B5EF4-FFF2-40B4-BE49-F238E27FC236}">
                    <a16:creationId xmlns:a16="http://schemas.microsoft.com/office/drawing/2014/main" id="{3A789735-63BC-B8D4-AB51-74739E2C0289}"/>
                  </a:ext>
                </a:extLst>
              </p:cNvPr>
              <p:cNvSpPr/>
              <p:nvPr/>
            </p:nvSpPr>
            <p:spPr>
              <a:xfrm>
                <a:off x="6413963" y="410000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0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7" name="Google Shape;9301;p30">
                <a:extLst>
                  <a:ext uri="{FF2B5EF4-FFF2-40B4-BE49-F238E27FC236}">
                    <a16:creationId xmlns:a16="http://schemas.microsoft.com/office/drawing/2014/main" id="{8F60E68C-3981-5B99-AC61-DA118C2B7ACF}"/>
                  </a:ext>
                </a:extLst>
              </p:cNvPr>
              <p:cNvSpPr/>
              <p:nvPr/>
            </p:nvSpPr>
            <p:spPr>
              <a:xfrm>
                <a:off x="6334088" y="3816175"/>
                <a:ext cx="31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0" y="0"/>
                    </a:moveTo>
                    <a:cubicBezTo>
                      <a:pt x="31" y="31"/>
                      <a:pt x="93" y="78"/>
                      <a:pt x="124" y="109"/>
                    </a:cubicBezTo>
                    <a:cubicBezTo>
                      <a:pt x="93" y="78"/>
                      <a:pt x="47" y="3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8" name="Google Shape;9302;p30">
                <a:extLst>
                  <a:ext uri="{FF2B5EF4-FFF2-40B4-BE49-F238E27FC236}">
                    <a16:creationId xmlns:a16="http://schemas.microsoft.com/office/drawing/2014/main" id="{125CB13D-97CF-F0EF-2B40-694717468EB1}"/>
                  </a:ext>
                </a:extLst>
              </p:cNvPr>
              <p:cNvSpPr/>
              <p:nvPr/>
            </p:nvSpPr>
            <p:spPr>
              <a:xfrm>
                <a:off x="6419763" y="4085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9" name="Google Shape;9303;p30">
                <a:extLst>
                  <a:ext uri="{FF2B5EF4-FFF2-40B4-BE49-F238E27FC236}">
                    <a16:creationId xmlns:a16="http://schemas.microsoft.com/office/drawing/2014/main" id="{80F61BF8-6555-2A41-E027-B8D068CBBF81}"/>
                  </a:ext>
                </a:extLst>
              </p:cNvPr>
              <p:cNvSpPr/>
              <p:nvPr/>
            </p:nvSpPr>
            <p:spPr>
              <a:xfrm>
                <a:off x="6408538" y="411395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lnTo>
                      <a:pt x="78" y="1"/>
                    </a:lnTo>
                    <a:cubicBezTo>
                      <a:pt x="47" y="78"/>
                      <a:pt x="16" y="140"/>
                      <a:pt x="0" y="202"/>
                    </a:cubicBezTo>
                    <a:cubicBezTo>
                      <a:pt x="16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0" name="Google Shape;9304;p30">
                <a:extLst>
                  <a:ext uri="{FF2B5EF4-FFF2-40B4-BE49-F238E27FC236}">
                    <a16:creationId xmlns:a16="http://schemas.microsoft.com/office/drawing/2014/main" id="{E2941E2C-A53B-25F8-97C5-66833C2FE4ED}"/>
                  </a:ext>
                </a:extLst>
              </p:cNvPr>
              <p:cNvSpPr/>
              <p:nvPr/>
            </p:nvSpPr>
            <p:spPr>
              <a:xfrm>
                <a:off x="6385663" y="387550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0" y="1"/>
                    </a:moveTo>
                    <a:cubicBezTo>
                      <a:pt x="47" y="47"/>
                      <a:pt x="62" y="109"/>
                      <a:pt x="109" y="140"/>
                    </a:cubicBezTo>
                    <a:cubicBezTo>
                      <a:pt x="78" y="109"/>
                      <a:pt x="47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1" name="Google Shape;9305;p30">
                <a:extLst>
                  <a:ext uri="{FF2B5EF4-FFF2-40B4-BE49-F238E27FC236}">
                    <a16:creationId xmlns:a16="http://schemas.microsoft.com/office/drawing/2014/main" id="{1F8EBC2A-A46D-BF68-755D-53BDE16BF10D}"/>
                  </a:ext>
                </a:extLst>
              </p:cNvPr>
              <p:cNvSpPr/>
              <p:nvPr/>
            </p:nvSpPr>
            <p:spPr>
              <a:xfrm>
                <a:off x="6413963" y="3933650"/>
                <a:ext cx="15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87" extrusionOk="0">
                    <a:moveTo>
                      <a:pt x="0" y="1"/>
                    </a:moveTo>
                    <a:lnTo>
                      <a:pt x="62" y="1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2" name="Google Shape;9306;p30">
                <a:extLst>
                  <a:ext uri="{FF2B5EF4-FFF2-40B4-BE49-F238E27FC236}">
                    <a16:creationId xmlns:a16="http://schemas.microsoft.com/office/drawing/2014/main" id="{B2043836-5862-674B-2F38-7B0419C594EC}"/>
                  </a:ext>
                </a:extLst>
              </p:cNvPr>
              <p:cNvSpPr/>
              <p:nvPr/>
            </p:nvSpPr>
            <p:spPr>
              <a:xfrm>
                <a:off x="6396113" y="3892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3" name="Google Shape;9307;p30">
                <a:extLst>
                  <a:ext uri="{FF2B5EF4-FFF2-40B4-BE49-F238E27FC236}">
                    <a16:creationId xmlns:a16="http://schemas.microsoft.com/office/drawing/2014/main" id="{3782EC1D-F229-2DBD-D9F0-1BEC49B88397}"/>
                  </a:ext>
                </a:extLst>
              </p:cNvPr>
              <p:cNvSpPr/>
              <p:nvPr/>
            </p:nvSpPr>
            <p:spPr>
              <a:xfrm>
                <a:off x="6427138" y="3998425"/>
                <a:ext cx="4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87" extrusionOk="0">
                    <a:moveTo>
                      <a:pt x="1" y="0"/>
                    </a:moveTo>
                    <a:cubicBezTo>
                      <a:pt x="1" y="78"/>
                      <a:pt x="16" y="124"/>
                      <a:pt x="16" y="186"/>
                    </a:cubicBezTo>
                    <a:cubicBezTo>
                      <a:pt x="16" y="124"/>
                      <a:pt x="1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4" name="Google Shape;9308;p30">
                <a:extLst>
                  <a:ext uri="{FF2B5EF4-FFF2-40B4-BE49-F238E27FC236}">
                    <a16:creationId xmlns:a16="http://schemas.microsoft.com/office/drawing/2014/main" id="{F1D7FC35-B0C7-091E-CFF8-D7E214406DF6}"/>
                  </a:ext>
                </a:extLst>
              </p:cNvPr>
              <p:cNvSpPr/>
              <p:nvPr/>
            </p:nvSpPr>
            <p:spPr>
              <a:xfrm>
                <a:off x="6385663" y="4158550"/>
                <a:ext cx="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0" extrusionOk="0">
                    <a:moveTo>
                      <a:pt x="109" y="0"/>
                    </a:moveTo>
                    <a:lnTo>
                      <a:pt x="109" y="0"/>
                    </a:lnTo>
                    <a:cubicBezTo>
                      <a:pt x="62" y="62"/>
                      <a:pt x="47" y="109"/>
                      <a:pt x="0" y="140"/>
                    </a:cubicBezTo>
                    <a:cubicBezTo>
                      <a:pt x="47" y="109"/>
                      <a:pt x="78" y="62"/>
                      <a:pt x="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5" name="Google Shape;9309;p30">
                <a:extLst>
                  <a:ext uri="{FF2B5EF4-FFF2-40B4-BE49-F238E27FC236}">
                    <a16:creationId xmlns:a16="http://schemas.microsoft.com/office/drawing/2014/main" id="{CA579EC2-7F65-782D-E5FD-FE763AA73362}"/>
                  </a:ext>
                </a:extLst>
              </p:cNvPr>
              <p:cNvSpPr/>
              <p:nvPr/>
            </p:nvSpPr>
            <p:spPr>
              <a:xfrm>
                <a:off x="6425588" y="3982125"/>
                <a:ext cx="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8" extrusionOk="0">
                    <a:moveTo>
                      <a:pt x="1" y="1"/>
                    </a:moveTo>
                    <a:cubicBezTo>
                      <a:pt x="1" y="78"/>
                      <a:pt x="16" y="156"/>
                      <a:pt x="16" y="218"/>
                    </a:cubicBezTo>
                    <a:cubicBezTo>
                      <a:pt x="16" y="140"/>
                      <a:pt x="16" y="7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6" name="Google Shape;9310;p30">
                <a:extLst>
                  <a:ext uri="{FF2B5EF4-FFF2-40B4-BE49-F238E27FC236}">
                    <a16:creationId xmlns:a16="http://schemas.microsoft.com/office/drawing/2014/main" id="{54EA7172-64DC-F1B1-0F5F-806BC230EBD3}"/>
                  </a:ext>
                </a:extLst>
              </p:cNvPr>
              <p:cNvSpPr/>
              <p:nvPr/>
            </p:nvSpPr>
            <p:spPr>
              <a:xfrm>
                <a:off x="6419763" y="3952275"/>
                <a:ext cx="25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0"/>
                    </a:moveTo>
                    <a:cubicBezTo>
                      <a:pt x="1" y="16"/>
                      <a:pt x="1" y="16"/>
                      <a:pt x="1" y="0"/>
                    </a:cubicBezTo>
                    <a:cubicBezTo>
                      <a:pt x="1" y="16"/>
                      <a:pt x="1" y="1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7" name="Google Shape;9311;p30">
                <a:extLst>
                  <a:ext uri="{FF2B5EF4-FFF2-40B4-BE49-F238E27FC236}">
                    <a16:creationId xmlns:a16="http://schemas.microsoft.com/office/drawing/2014/main" id="{A37F2EBC-8A48-6760-254B-641D4582F991}"/>
                  </a:ext>
                </a:extLst>
              </p:cNvPr>
              <p:cNvSpPr/>
              <p:nvPr/>
            </p:nvSpPr>
            <p:spPr>
              <a:xfrm>
                <a:off x="6402313" y="39053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cubicBezTo>
                      <a:pt x="16" y="47"/>
                      <a:pt x="47" y="109"/>
                      <a:pt x="79" y="156"/>
                    </a:cubicBezTo>
                    <a:cubicBezTo>
                      <a:pt x="63" y="109"/>
                      <a:pt x="32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8" name="Google Shape;9312;p30">
                <a:extLst>
                  <a:ext uri="{FF2B5EF4-FFF2-40B4-BE49-F238E27FC236}">
                    <a16:creationId xmlns:a16="http://schemas.microsoft.com/office/drawing/2014/main" id="{42BA6D3F-CA4E-4526-FCD5-4BB22D7CFE58}"/>
                  </a:ext>
                </a:extLst>
              </p:cNvPr>
              <p:cNvSpPr/>
              <p:nvPr/>
            </p:nvSpPr>
            <p:spPr>
              <a:xfrm>
                <a:off x="6408538" y="3918925"/>
                <a:ext cx="19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1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78"/>
                      <a:pt x="47" y="125"/>
                      <a:pt x="78" y="187"/>
                    </a:cubicBezTo>
                    <a:cubicBezTo>
                      <a:pt x="62" y="125"/>
                      <a:pt x="16" y="4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9" name="Google Shape;9313;p30">
                <a:extLst>
                  <a:ext uri="{FF2B5EF4-FFF2-40B4-BE49-F238E27FC236}">
                    <a16:creationId xmlns:a16="http://schemas.microsoft.com/office/drawing/2014/main" id="{4687680B-A2CD-8FA4-45C7-F7F8E67059C3}"/>
                  </a:ext>
                </a:extLst>
              </p:cNvPr>
              <p:cNvSpPr/>
              <p:nvPr/>
            </p:nvSpPr>
            <p:spPr>
              <a:xfrm>
                <a:off x="6422488" y="3967400"/>
                <a:ext cx="117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47" h="18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47"/>
                      <a:pt x="31" y="109"/>
                      <a:pt x="47" y="186"/>
                    </a:cubicBezTo>
                    <a:cubicBezTo>
                      <a:pt x="47" y="109"/>
                      <a:pt x="32" y="4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0" name="Google Shape;9314;p30">
                <a:extLst>
                  <a:ext uri="{FF2B5EF4-FFF2-40B4-BE49-F238E27FC236}">
                    <a16:creationId xmlns:a16="http://schemas.microsoft.com/office/drawing/2014/main" id="{121C9EB4-40E7-E56B-3830-BAF183B95FE9}"/>
                  </a:ext>
                </a:extLst>
              </p:cNvPr>
              <p:cNvSpPr/>
              <p:nvPr/>
            </p:nvSpPr>
            <p:spPr>
              <a:xfrm>
                <a:off x="6427138" y="4034475"/>
                <a:ext cx="4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2" extrusionOk="0">
                    <a:moveTo>
                      <a:pt x="16" y="0"/>
                    </a:moveTo>
                    <a:cubicBezTo>
                      <a:pt x="16" y="62"/>
                      <a:pt x="1" y="140"/>
                      <a:pt x="1" y="202"/>
                    </a:cubicBezTo>
                    <a:cubicBezTo>
                      <a:pt x="1" y="140"/>
                      <a:pt x="16" y="62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1" name="Google Shape;9315;p30">
                <a:extLst>
                  <a:ext uri="{FF2B5EF4-FFF2-40B4-BE49-F238E27FC236}">
                    <a16:creationId xmlns:a16="http://schemas.microsoft.com/office/drawing/2014/main" id="{9CA972A9-E76E-6299-7E5B-6CBF678187B3}"/>
                  </a:ext>
                </a:extLst>
              </p:cNvPr>
              <p:cNvSpPr/>
              <p:nvPr/>
            </p:nvSpPr>
            <p:spPr>
              <a:xfrm>
                <a:off x="6425588" y="4050050"/>
                <a:ext cx="4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5" extrusionOk="0">
                    <a:moveTo>
                      <a:pt x="16" y="0"/>
                    </a:moveTo>
                    <a:cubicBezTo>
                      <a:pt x="16" y="77"/>
                      <a:pt x="1" y="138"/>
                      <a:pt x="1" y="215"/>
                    </a:cubicBezTo>
                    <a:cubicBezTo>
                      <a:pt x="1" y="153"/>
                      <a:pt x="16" y="77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2" name="Google Shape;9316;p30">
                <a:extLst>
                  <a:ext uri="{FF2B5EF4-FFF2-40B4-BE49-F238E27FC236}">
                    <a16:creationId xmlns:a16="http://schemas.microsoft.com/office/drawing/2014/main" id="{100F9E7C-30E8-6410-525B-36EBA5EA6E96}"/>
                  </a:ext>
                </a:extLst>
              </p:cNvPr>
              <p:cNvSpPr/>
              <p:nvPr/>
            </p:nvSpPr>
            <p:spPr>
              <a:xfrm>
                <a:off x="6377113" y="3863100"/>
                <a:ext cx="27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56" extrusionOk="0">
                    <a:moveTo>
                      <a:pt x="1" y="0"/>
                    </a:moveTo>
                    <a:cubicBezTo>
                      <a:pt x="32" y="62"/>
                      <a:pt x="78" y="93"/>
                      <a:pt x="109" y="155"/>
                    </a:cubicBezTo>
                    <a:cubicBezTo>
                      <a:pt x="78" y="93"/>
                      <a:pt x="3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3" name="Google Shape;9317;p30">
                <a:extLst>
                  <a:ext uri="{FF2B5EF4-FFF2-40B4-BE49-F238E27FC236}">
                    <a16:creationId xmlns:a16="http://schemas.microsoft.com/office/drawing/2014/main" id="{D705D657-5D9D-D9D5-63D6-D27106BBA9AF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4" name="Google Shape;9318;p30">
                <a:extLst>
                  <a:ext uri="{FF2B5EF4-FFF2-40B4-BE49-F238E27FC236}">
                    <a16:creationId xmlns:a16="http://schemas.microsoft.com/office/drawing/2014/main" id="{FDAA4A80-5C2D-32CC-4B4B-7A8768DB57A4}"/>
                  </a:ext>
                </a:extLst>
              </p:cNvPr>
              <p:cNvSpPr/>
              <p:nvPr/>
            </p:nvSpPr>
            <p:spPr>
              <a:xfrm>
                <a:off x="6201088" y="3790975"/>
                <a:ext cx="481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07" extrusionOk="0">
                    <a:moveTo>
                      <a:pt x="388" y="0"/>
                    </a:moveTo>
                    <a:lnTo>
                      <a:pt x="295" y="16"/>
                    </a:lnTo>
                    <a:cubicBezTo>
                      <a:pt x="125" y="16"/>
                      <a:pt x="16" y="47"/>
                      <a:pt x="0" y="109"/>
                    </a:cubicBezTo>
                    <a:lnTo>
                      <a:pt x="0" y="155"/>
                    </a:lnTo>
                    <a:cubicBezTo>
                      <a:pt x="0" y="326"/>
                      <a:pt x="125" y="481"/>
                      <a:pt x="311" y="543"/>
                    </a:cubicBezTo>
                    <a:cubicBezTo>
                      <a:pt x="683" y="646"/>
                      <a:pt x="1056" y="706"/>
                      <a:pt x="1437" y="706"/>
                    </a:cubicBezTo>
                    <a:cubicBezTo>
                      <a:pt x="1516" y="706"/>
                      <a:pt x="1596" y="704"/>
                      <a:pt x="1676" y="698"/>
                    </a:cubicBezTo>
                    <a:cubicBezTo>
                      <a:pt x="1753" y="698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5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5" name="Google Shape;9319;p30">
                <a:extLst>
                  <a:ext uri="{FF2B5EF4-FFF2-40B4-BE49-F238E27FC236}">
                    <a16:creationId xmlns:a16="http://schemas.microsoft.com/office/drawing/2014/main" id="{8CA69B30-15F8-2689-ED79-06C97E463F50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6" name="Google Shape;9320;p30">
                <a:extLst>
                  <a:ext uri="{FF2B5EF4-FFF2-40B4-BE49-F238E27FC236}">
                    <a16:creationId xmlns:a16="http://schemas.microsoft.com/office/drawing/2014/main" id="{B7780842-FA07-51D1-BFE5-FFA8F21E61DB}"/>
                  </a:ext>
                </a:extLst>
              </p:cNvPr>
              <p:cNvSpPr/>
              <p:nvPr/>
            </p:nvSpPr>
            <p:spPr>
              <a:xfrm>
                <a:off x="62259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4" y="0"/>
                      <a:pt x="1179" y="16"/>
                    </a:cubicBezTo>
                    <a:cubicBezTo>
                      <a:pt x="791" y="140"/>
                      <a:pt x="450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6" y="776"/>
                    </a:cubicBezTo>
                    <a:cubicBezTo>
                      <a:pt x="234" y="783"/>
                      <a:pt x="282" y="786"/>
                      <a:pt x="329" y="786"/>
                    </a:cubicBezTo>
                    <a:cubicBezTo>
                      <a:pt x="730" y="786"/>
                      <a:pt x="1120" y="567"/>
                      <a:pt x="1411" y="373"/>
                    </a:cubicBezTo>
                    <a:cubicBezTo>
                      <a:pt x="1536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7" name="Google Shape;9321;p30">
                <a:extLst>
                  <a:ext uri="{FF2B5EF4-FFF2-40B4-BE49-F238E27FC236}">
                    <a16:creationId xmlns:a16="http://schemas.microsoft.com/office/drawing/2014/main" id="{42A75BD7-444D-E237-B660-C88B3B69ED45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8" name="Google Shape;9322;p30">
                <a:extLst>
                  <a:ext uri="{FF2B5EF4-FFF2-40B4-BE49-F238E27FC236}">
                    <a16:creationId xmlns:a16="http://schemas.microsoft.com/office/drawing/2014/main" id="{DFBADCC7-893A-FD31-5C86-F4BD06383104}"/>
                  </a:ext>
                </a:extLst>
              </p:cNvPr>
              <p:cNvSpPr/>
              <p:nvPr/>
            </p:nvSpPr>
            <p:spPr>
              <a:xfrm>
                <a:off x="6048313" y="3834000"/>
                <a:ext cx="28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570" extrusionOk="0">
                    <a:moveTo>
                      <a:pt x="885" y="1"/>
                    </a:moveTo>
                    <a:cubicBezTo>
                      <a:pt x="761" y="1"/>
                      <a:pt x="637" y="16"/>
                      <a:pt x="528" y="63"/>
                    </a:cubicBezTo>
                    <a:cubicBezTo>
                      <a:pt x="357" y="203"/>
                      <a:pt x="187" y="373"/>
                      <a:pt x="1" y="544"/>
                    </a:cubicBezTo>
                    <a:cubicBezTo>
                      <a:pt x="28" y="562"/>
                      <a:pt x="61" y="569"/>
                      <a:pt x="92" y="569"/>
                    </a:cubicBezTo>
                    <a:cubicBezTo>
                      <a:pt x="115" y="569"/>
                      <a:pt x="137" y="566"/>
                      <a:pt x="156" y="559"/>
                    </a:cubicBezTo>
                    <a:cubicBezTo>
                      <a:pt x="466" y="482"/>
                      <a:pt x="776" y="342"/>
                      <a:pt x="1055" y="172"/>
                    </a:cubicBezTo>
                    <a:cubicBezTo>
                      <a:pt x="1133" y="109"/>
                      <a:pt x="1148" y="94"/>
                      <a:pt x="1148" y="94"/>
                    </a:cubicBezTo>
                    <a:cubicBezTo>
                      <a:pt x="1148" y="78"/>
                      <a:pt x="1086" y="32"/>
                      <a:pt x="1009" y="16"/>
                    </a:cubicBezTo>
                    <a:cubicBezTo>
                      <a:pt x="978" y="16"/>
                      <a:pt x="916" y="1"/>
                      <a:pt x="8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9" name="Google Shape;9323;p30">
                <a:extLst>
                  <a:ext uri="{FF2B5EF4-FFF2-40B4-BE49-F238E27FC236}">
                    <a16:creationId xmlns:a16="http://schemas.microsoft.com/office/drawing/2014/main" id="{4E308550-E2E6-FAE2-C6EB-F18D90E2B743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0" name="Google Shape;9324;p30">
                <a:extLst>
                  <a:ext uri="{FF2B5EF4-FFF2-40B4-BE49-F238E27FC236}">
                    <a16:creationId xmlns:a16="http://schemas.microsoft.com/office/drawing/2014/main" id="{2C4A1370-9A53-4740-1DF0-C007DEFBE1B4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1" name="Google Shape;9325;p30">
                <a:extLst>
                  <a:ext uri="{FF2B5EF4-FFF2-40B4-BE49-F238E27FC236}">
                    <a16:creationId xmlns:a16="http://schemas.microsoft.com/office/drawing/2014/main" id="{4870FA9F-732A-3251-C5CB-68CE77D3A9C7}"/>
                  </a:ext>
                </a:extLst>
              </p:cNvPr>
              <p:cNvSpPr/>
              <p:nvPr/>
            </p:nvSpPr>
            <p:spPr>
              <a:xfrm>
                <a:off x="6192938" y="3784000"/>
                <a:ext cx="640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288" extrusionOk="0">
                    <a:moveTo>
                      <a:pt x="699" y="295"/>
                    </a:moveTo>
                    <a:cubicBezTo>
                      <a:pt x="1086" y="295"/>
                      <a:pt x="1660" y="326"/>
                      <a:pt x="2048" y="667"/>
                    </a:cubicBezTo>
                    <a:cubicBezTo>
                      <a:pt x="2157" y="745"/>
                      <a:pt x="2234" y="853"/>
                      <a:pt x="2188" y="915"/>
                    </a:cubicBezTo>
                    <a:cubicBezTo>
                      <a:pt x="2157" y="946"/>
                      <a:pt x="2048" y="977"/>
                      <a:pt x="1971" y="977"/>
                    </a:cubicBezTo>
                    <a:cubicBezTo>
                      <a:pt x="1891" y="983"/>
                      <a:pt x="1812" y="985"/>
                      <a:pt x="1734" y="985"/>
                    </a:cubicBezTo>
                    <a:cubicBezTo>
                      <a:pt x="1356" y="985"/>
                      <a:pt x="994" y="925"/>
                      <a:pt x="621" y="822"/>
                    </a:cubicBezTo>
                    <a:cubicBezTo>
                      <a:pt x="420" y="760"/>
                      <a:pt x="311" y="605"/>
                      <a:pt x="311" y="434"/>
                    </a:cubicBezTo>
                    <a:lnTo>
                      <a:pt x="311" y="388"/>
                    </a:lnTo>
                    <a:cubicBezTo>
                      <a:pt x="326" y="326"/>
                      <a:pt x="420" y="295"/>
                      <a:pt x="606" y="295"/>
                    </a:cubicBezTo>
                    <a:close/>
                    <a:moveTo>
                      <a:pt x="699" y="0"/>
                    </a:moveTo>
                    <a:lnTo>
                      <a:pt x="606" y="16"/>
                    </a:lnTo>
                    <a:cubicBezTo>
                      <a:pt x="482" y="16"/>
                      <a:pt x="156" y="47"/>
                      <a:pt x="32" y="295"/>
                    </a:cubicBezTo>
                    <a:cubicBezTo>
                      <a:pt x="16" y="326"/>
                      <a:pt x="1" y="372"/>
                      <a:pt x="1" y="434"/>
                    </a:cubicBezTo>
                    <a:cubicBezTo>
                      <a:pt x="1" y="745"/>
                      <a:pt x="218" y="1008"/>
                      <a:pt x="528" y="1101"/>
                    </a:cubicBezTo>
                    <a:cubicBezTo>
                      <a:pt x="916" y="1225"/>
                      <a:pt x="1335" y="1287"/>
                      <a:pt x="1738" y="1287"/>
                    </a:cubicBezTo>
                    <a:lnTo>
                      <a:pt x="1971" y="1287"/>
                    </a:lnTo>
                    <a:cubicBezTo>
                      <a:pt x="2110" y="1256"/>
                      <a:pt x="2312" y="1241"/>
                      <a:pt x="2405" y="1086"/>
                    </a:cubicBezTo>
                    <a:cubicBezTo>
                      <a:pt x="2560" y="869"/>
                      <a:pt x="2420" y="605"/>
                      <a:pt x="2234" y="434"/>
                    </a:cubicBezTo>
                    <a:cubicBezTo>
                      <a:pt x="1769" y="47"/>
                      <a:pt x="1148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2" name="Google Shape;9326;p30">
                <a:extLst>
                  <a:ext uri="{FF2B5EF4-FFF2-40B4-BE49-F238E27FC236}">
                    <a16:creationId xmlns:a16="http://schemas.microsoft.com/office/drawing/2014/main" id="{506338AC-F2EE-0786-40F3-4446A58D6218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3" name="Google Shape;9327;p30">
                <a:extLst>
                  <a:ext uri="{FF2B5EF4-FFF2-40B4-BE49-F238E27FC236}">
                    <a16:creationId xmlns:a16="http://schemas.microsoft.com/office/drawing/2014/main" id="{207EEC99-6CB6-91AD-A0CF-D235FC78D1A9}"/>
                  </a:ext>
                </a:extLst>
              </p:cNvPr>
              <p:cNvSpPr/>
              <p:nvPr/>
            </p:nvSpPr>
            <p:spPr>
              <a:xfrm>
                <a:off x="6041738" y="3827025"/>
                <a:ext cx="422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149" extrusionOk="0">
                    <a:moveTo>
                      <a:pt x="1179" y="1"/>
                    </a:moveTo>
                    <a:cubicBezTo>
                      <a:pt x="1039" y="125"/>
                      <a:pt x="884" y="233"/>
                      <a:pt x="760" y="357"/>
                    </a:cubicBezTo>
                    <a:cubicBezTo>
                      <a:pt x="869" y="311"/>
                      <a:pt x="993" y="295"/>
                      <a:pt x="1101" y="295"/>
                    </a:cubicBezTo>
                    <a:cubicBezTo>
                      <a:pt x="1148" y="295"/>
                      <a:pt x="1194" y="295"/>
                      <a:pt x="1241" y="311"/>
                    </a:cubicBezTo>
                    <a:cubicBezTo>
                      <a:pt x="1334" y="342"/>
                      <a:pt x="1380" y="373"/>
                      <a:pt x="1380" y="388"/>
                    </a:cubicBezTo>
                    <a:cubicBezTo>
                      <a:pt x="1380" y="388"/>
                      <a:pt x="1380" y="435"/>
                      <a:pt x="1272" y="466"/>
                    </a:cubicBezTo>
                    <a:cubicBezTo>
                      <a:pt x="1008" y="637"/>
                      <a:pt x="713" y="776"/>
                      <a:pt x="388" y="854"/>
                    </a:cubicBezTo>
                    <a:cubicBezTo>
                      <a:pt x="370" y="858"/>
                      <a:pt x="351" y="860"/>
                      <a:pt x="334" y="860"/>
                    </a:cubicBezTo>
                    <a:cubicBezTo>
                      <a:pt x="291" y="860"/>
                      <a:pt x="250" y="849"/>
                      <a:pt x="217" y="838"/>
                    </a:cubicBezTo>
                    <a:lnTo>
                      <a:pt x="0" y="1055"/>
                    </a:lnTo>
                    <a:cubicBezTo>
                      <a:pt x="93" y="1102"/>
                      <a:pt x="186" y="1148"/>
                      <a:pt x="310" y="1148"/>
                    </a:cubicBezTo>
                    <a:cubicBezTo>
                      <a:pt x="403" y="1148"/>
                      <a:pt x="450" y="1133"/>
                      <a:pt x="481" y="1133"/>
                    </a:cubicBezTo>
                    <a:cubicBezTo>
                      <a:pt x="838" y="1055"/>
                      <a:pt x="1163" y="900"/>
                      <a:pt x="1458" y="699"/>
                    </a:cubicBezTo>
                    <a:cubicBezTo>
                      <a:pt x="1504" y="668"/>
                      <a:pt x="1660" y="559"/>
                      <a:pt x="1660" y="388"/>
                    </a:cubicBezTo>
                    <a:cubicBezTo>
                      <a:pt x="1691" y="171"/>
                      <a:pt x="1489" y="47"/>
                      <a:pt x="1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4" name="Google Shape;9328;p30">
                <a:extLst>
                  <a:ext uri="{FF2B5EF4-FFF2-40B4-BE49-F238E27FC236}">
                    <a16:creationId xmlns:a16="http://schemas.microsoft.com/office/drawing/2014/main" id="{931B3F0C-9552-6819-05C9-AFF7AC03FF4D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5" name="Google Shape;9329;p30">
                <a:extLst>
                  <a:ext uri="{FF2B5EF4-FFF2-40B4-BE49-F238E27FC236}">
                    <a16:creationId xmlns:a16="http://schemas.microsoft.com/office/drawing/2014/main" id="{4063CCCD-D766-6A6A-209B-6F19242B4211}"/>
                  </a:ext>
                </a:extLst>
              </p:cNvPr>
              <p:cNvSpPr/>
              <p:nvPr/>
            </p:nvSpPr>
            <p:spPr>
              <a:xfrm>
                <a:off x="6218138" y="4213150"/>
                <a:ext cx="547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38" extrusionOk="0">
                    <a:moveTo>
                      <a:pt x="1583" y="282"/>
                    </a:moveTo>
                    <a:cubicBezTo>
                      <a:pt x="1707" y="282"/>
                      <a:pt x="1800" y="344"/>
                      <a:pt x="1862" y="438"/>
                    </a:cubicBezTo>
                    <a:cubicBezTo>
                      <a:pt x="1878" y="438"/>
                      <a:pt x="1878" y="453"/>
                      <a:pt x="1878" y="453"/>
                    </a:cubicBezTo>
                    <a:cubicBezTo>
                      <a:pt x="1893" y="515"/>
                      <a:pt x="1816" y="577"/>
                      <a:pt x="1722" y="655"/>
                    </a:cubicBezTo>
                    <a:cubicBezTo>
                      <a:pt x="1431" y="849"/>
                      <a:pt x="1041" y="1068"/>
                      <a:pt x="640" y="1068"/>
                    </a:cubicBezTo>
                    <a:cubicBezTo>
                      <a:pt x="593" y="1068"/>
                      <a:pt x="545" y="1065"/>
                      <a:pt x="497" y="1058"/>
                    </a:cubicBezTo>
                    <a:cubicBezTo>
                      <a:pt x="404" y="1042"/>
                      <a:pt x="311" y="980"/>
                      <a:pt x="311" y="949"/>
                    </a:cubicBezTo>
                    <a:cubicBezTo>
                      <a:pt x="311" y="903"/>
                      <a:pt x="342" y="872"/>
                      <a:pt x="420" y="810"/>
                    </a:cubicBezTo>
                    <a:cubicBezTo>
                      <a:pt x="761" y="577"/>
                      <a:pt x="1102" y="422"/>
                      <a:pt x="1490" y="298"/>
                    </a:cubicBezTo>
                    <a:cubicBezTo>
                      <a:pt x="1505" y="282"/>
                      <a:pt x="1552" y="282"/>
                      <a:pt x="1583" y="282"/>
                    </a:cubicBezTo>
                    <a:close/>
                    <a:moveTo>
                      <a:pt x="1584" y="0"/>
                    </a:moveTo>
                    <a:cubicBezTo>
                      <a:pt x="1526" y="0"/>
                      <a:pt x="1469" y="6"/>
                      <a:pt x="1412" y="19"/>
                    </a:cubicBezTo>
                    <a:cubicBezTo>
                      <a:pt x="994" y="127"/>
                      <a:pt x="606" y="298"/>
                      <a:pt x="249" y="562"/>
                    </a:cubicBezTo>
                    <a:cubicBezTo>
                      <a:pt x="156" y="639"/>
                      <a:pt x="16" y="732"/>
                      <a:pt x="16" y="903"/>
                    </a:cubicBezTo>
                    <a:cubicBezTo>
                      <a:pt x="1" y="1135"/>
                      <a:pt x="234" y="1291"/>
                      <a:pt x="466" y="1306"/>
                    </a:cubicBezTo>
                    <a:cubicBezTo>
                      <a:pt x="528" y="1337"/>
                      <a:pt x="575" y="1337"/>
                      <a:pt x="637" y="1337"/>
                    </a:cubicBezTo>
                    <a:cubicBezTo>
                      <a:pt x="1102" y="1337"/>
                      <a:pt x="1552" y="1073"/>
                      <a:pt x="1878" y="872"/>
                    </a:cubicBezTo>
                    <a:cubicBezTo>
                      <a:pt x="2095" y="732"/>
                      <a:pt x="2188" y="577"/>
                      <a:pt x="2172" y="407"/>
                    </a:cubicBezTo>
                    <a:cubicBezTo>
                      <a:pt x="2172" y="360"/>
                      <a:pt x="2157" y="329"/>
                      <a:pt x="2126" y="282"/>
                    </a:cubicBezTo>
                    <a:cubicBezTo>
                      <a:pt x="2027" y="97"/>
                      <a:pt x="1809" y="0"/>
                      <a:pt x="1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6" name="Google Shape;9330;p30">
                <a:extLst>
                  <a:ext uri="{FF2B5EF4-FFF2-40B4-BE49-F238E27FC236}">
                    <a16:creationId xmlns:a16="http://schemas.microsoft.com/office/drawing/2014/main" id="{7D152823-F444-9C7C-68FE-C057411AF38A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7" name="Google Shape;9331;p30">
                <a:extLst>
                  <a:ext uri="{FF2B5EF4-FFF2-40B4-BE49-F238E27FC236}">
                    <a16:creationId xmlns:a16="http://schemas.microsoft.com/office/drawing/2014/main" id="{5ED6779B-EFE8-C711-50F6-7C4DC96C4CFE}"/>
                  </a:ext>
                </a:extLst>
              </p:cNvPr>
              <p:cNvSpPr/>
              <p:nvPr/>
            </p:nvSpPr>
            <p:spPr>
              <a:xfrm>
                <a:off x="6133238" y="4243625"/>
                <a:ext cx="349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29" extrusionOk="0">
                    <a:moveTo>
                      <a:pt x="323" y="1"/>
                    </a:moveTo>
                    <a:cubicBezTo>
                      <a:pt x="212" y="1"/>
                      <a:pt x="104" y="4"/>
                      <a:pt x="0" y="10"/>
                    </a:cubicBezTo>
                    <a:cubicBezTo>
                      <a:pt x="450" y="196"/>
                      <a:pt x="915" y="320"/>
                      <a:pt x="1396" y="428"/>
                    </a:cubicBezTo>
                    <a:cubicBezTo>
                      <a:pt x="1365" y="242"/>
                      <a:pt x="1210" y="87"/>
                      <a:pt x="977" y="56"/>
                    </a:cubicBezTo>
                    <a:cubicBezTo>
                      <a:pt x="771" y="15"/>
                      <a:pt x="543" y="1"/>
                      <a:pt x="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8" name="Google Shape;9332;p30">
                <a:extLst>
                  <a:ext uri="{FF2B5EF4-FFF2-40B4-BE49-F238E27FC236}">
                    <a16:creationId xmlns:a16="http://schemas.microsoft.com/office/drawing/2014/main" id="{E3865294-5EA3-3BF2-E660-BA7F8DC284E9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9" name="Google Shape;9333;p30">
                <a:extLst>
                  <a:ext uri="{FF2B5EF4-FFF2-40B4-BE49-F238E27FC236}">
                    <a16:creationId xmlns:a16="http://schemas.microsoft.com/office/drawing/2014/main" id="{BDB6867B-4757-74DE-EF72-18B9B37930E7}"/>
                  </a:ext>
                </a:extLst>
              </p:cNvPr>
              <p:cNvSpPr/>
              <p:nvPr/>
            </p:nvSpPr>
            <p:spPr>
              <a:xfrm>
                <a:off x="62460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38" y="0"/>
                    </a:moveTo>
                    <a:cubicBezTo>
                      <a:pt x="761" y="0"/>
                      <a:pt x="699" y="78"/>
                      <a:pt x="699" y="156"/>
                    </a:cubicBezTo>
                    <a:lnTo>
                      <a:pt x="745" y="419"/>
                    </a:lnTo>
                    <a:cubicBezTo>
                      <a:pt x="605" y="280"/>
                      <a:pt x="466" y="171"/>
                      <a:pt x="342" y="47"/>
                    </a:cubicBezTo>
                    <a:cubicBezTo>
                      <a:pt x="311" y="24"/>
                      <a:pt x="272" y="12"/>
                      <a:pt x="233" y="12"/>
                    </a:cubicBezTo>
                    <a:cubicBezTo>
                      <a:pt x="194" y="12"/>
                      <a:pt x="156" y="24"/>
                      <a:pt x="125" y="47"/>
                    </a:cubicBezTo>
                    <a:cubicBezTo>
                      <a:pt x="63" y="109"/>
                      <a:pt x="63" y="202"/>
                      <a:pt x="125" y="264"/>
                    </a:cubicBezTo>
                    <a:cubicBezTo>
                      <a:pt x="295" y="435"/>
                      <a:pt x="481" y="590"/>
                      <a:pt x="699" y="745"/>
                    </a:cubicBezTo>
                    <a:cubicBezTo>
                      <a:pt x="512" y="776"/>
                      <a:pt x="311" y="776"/>
                      <a:pt x="140" y="791"/>
                    </a:cubicBezTo>
                    <a:cubicBezTo>
                      <a:pt x="63" y="791"/>
                      <a:pt x="1" y="869"/>
                      <a:pt x="1" y="946"/>
                    </a:cubicBezTo>
                    <a:cubicBezTo>
                      <a:pt x="1" y="1024"/>
                      <a:pt x="63" y="1086"/>
                      <a:pt x="140" y="1086"/>
                    </a:cubicBezTo>
                    <a:cubicBezTo>
                      <a:pt x="373" y="1086"/>
                      <a:pt x="590" y="1055"/>
                      <a:pt x="823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40" y="1706"/>
                    </a:lnTo>
                    <a:cubicBezTo>
                      <a:pt x="1117" y="1706"/>
                      <a:pt x="1164" y="1629"/>
                      <a:pt x="1164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07" y="1474"/>
                    </a:cubicBezTo>
                    <a:cubicBezTo>
                      <a:pt x="1738" y="1489"/>
                      <a:pt x="1753" y="1489"/>
                      <a:pt x="1784" y="1489"/>
                    </a:cubicBezTo>
                    <a:cubicBezTo>
                      <a:pt x="1846" y="1489"/>
                      <a:pt x="1893" y="1474"/>
                      <a:pt x="1908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38" y="1164"/>
                      <a:pt x="1614" y="1086"/>
                      <a:pt x="1521" y="1009"/>
                    </a:cubicBezTo>
                    <a:cubicBezTo>
                      <a:pt x="1598" y="1009"/>
                      <a:pt x="1676" y="978"/>
                      <a:pt x="1753" y="978"/>
                    </a:cubicBezTo>
                    <a:cubicBezTo>
                      <a:pt x="1831" y="978"/>
                      <a:pt x="1893" y="900"/>
                      <a:pt x="1893" y="822"/>
                    </a:cubicBezTo>
                    <a:cubicBezTo>
                      <a:pt x="1893" y="745"/>
                      <a:pt x="1815" y="698"/>
                      <a:pt x="1738" y="698"/>
                    </a:cubicBezTo>
                    <a:cubicBezTo>
                      <a:pt x="1536" y="714"/>
                      <a:pt x="1350" y="729"/>
                      <a:pt x="1133" y="745"/>
                    </a:cubicBezTo>
                    <a:cubicBezTo>
                      <a:pt x="1117" y="729"/>
                      <a:pt x="1071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0" name="Google Shape;9334;p30">
                <a:extLst>
                  <a:ext uri="{FF2B5EF4-FFF2-40B4-BE49-F238E27FC236}">
                    <a16:creationId xmlns:a16="http://schemas.microsoft.com/office/drawing/2014/main" id="{8ECC752D-7512-9277-A3EA-13208A5FFD67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1" name="Google Shape;9335;p30">
                <a:extLst>
                  <a:ext uri="{FF2B5EF4-FFF2-40B4-BE49-F238E27FC236}">
                    <a16:creationId xmlns:a16="http://schemas.microsoft.com/office/drawing/2014/main" id="{7ECB0FFB-6173-DC20-FBD6-799C274BAB2D}"/>
                  </a:ext>
                </a:extLst>
              </p:cNvPr>
              <p:cNvSpPr/>
              <p:nvPr/>
            </p:nvSpPr>
            <p:spPr>
              <a:xfrm>
                <a:off x="6309263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41" y="1"/>
                    </a:moveTo>
                    <a:cubicBezTo>
                      <a:pt x="92" y="1"/>
                      <a:pt x="47" y="21"/>
                      <a:pt x="16" y="63"/>
                    </a:cubicBezTo>
                    <a:cubicBezTo>
                      <a:pt x="1" y="140"/>
                      <a:pt x="16" y="218"/>
                      <a:pt x="78" y="280"/>
                    </a:cubicBezTo>
                    <a:cubicBezTo>
                      <a:pt x="78" y="280"/>
                      <a:pt x="652" y="621"/>
                      <a:pt x="1148" y="1133"/>
                    </a:cubicBezTo>
                    <a:cubicBezTo>
                      <a:pt x="1164" y="1164"/>
                      <a:pt x="1195" y="1164"/>
                      <a:pt x="1241" y="1164"/>
                    </a:cubicBezTo>
                    <a:cubicBezTo>
                      <a:pt x="1272" y="1164"/>
                      <a:pt x="1319" y="1148"/>
                      <a:pt x="1334" y="1133"/>
                    </a:cubicBezTo>
                    <a:cubicBezTo>
                      <a:pt x="1397" y="1071"/>
                      <a:pt x="1397" y="978"/>
                      <a:pt x="1334" y="916"/>
                    </a:cubicBezTo>
                    <a:cubicBezTo>
                      <a:pt x="838" y="388"/>
                      <a:pt x="249" y="16"/>
                      <a:pt x="218" y="16"/>
                    </a:cubicBezTo>
                    <a:cubicBezTo>
                      <a:pt x="192" y="6"/>
                      <a:pt x="166" y="1"/>
                      <a:pt x="1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2" name="Google Shape;9336;p30">
                <a:extLst>
                  <a:ext uri="{FF2B5EF4-FFF2-40B4-BE49-F238E27FC236}">
                    <a16:creationId xmlns:a16="http://schemas.microsoft.com/office/drawing/2014/main" id="{10DB3B51-E06E-F399-331C-AA37AB391E0C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3" name="Google Shape;9337;p30">
                <a:extLst>
                  <a:ext uri="{FF2B5EF4-FFF2-40B4-BE49-F238E27FC236}">
                    <a16:creationId xmlns:a16="http://schemas.microsoft.com/office/drawing/2014/main" id="{C5259313-B360-9C09-F328-121042509635}"/>
                  </a:ext>
                </a:extLst>
              </p:cNvPr>
              <p:cNvSpPr/>
              <p:nvPr/>
            </p:nvSpPr>
            <p:spPr>
              <a:xfrm>
                <a:off x="6382538" y="3904400"/>
                <a:ext cx="252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916" extrusionOk="0">
                    <a:moveTo>
                      <a:pt x="181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48" y="225"/>
                    </a:cubicBezTo>
                    <a:cubicBezTo>
                      <a:pt x="47" y="225"/>
                      <a:pt x="47" y="225"/>
                      <a:pt x="47" y="225"/>
                    </a:cubicBezTo>
                    <a:lnTo>
                      <a:pt x="47" y="225"/>
                    </a:lnTo>
                    <a:cubicBezTo>
                      <a:pt x="4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3" y="1900"/>
                      <a:pt x="1009" y="1822"/>
                      <a:pt x="978" y="1745"/>
                    </a:cubicBezTo>
                    <a:cubicBezTo>
                      <a:pt x="776" y="861"/>
                      <a:pt x="311" y="85"/>
                      <a:pt x="280" y="70"/>
                    </a:cubicBezTo>
                    <a:cubicBezTo>
                      <a:pt x="262" y="25"/>
                      <a:pt x="223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4" name="Google Shape;9338;p30">
                <a:extLst>
                  <a:ext uri="{FF2B5EF4-FFF2-40B4-BE49-F238E27FC236}">
                    <a16:creationId xmlns:a16="http://schemas.microsoft.com/office/drawing/2014/main" id="{00772999-1358-C906-B2D8-128694D6A000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5" name="Google Shape;9339;p30">
                <a:extLst>
                  <a:ext uri="{FF2B5EF4-FFF2-40B4-BE49-F238E27FC236}">
                    <a16:creationId xmlns:a16="http://schemas.microsoft.com/office/drawing/2014/main" id="{01A06D5B-51DE-10F3-B6A2-744DEEE830F4}"/>
                  </a:ext>
                </a:extLst>
              </p:cNvPr>
              <p:cNvSpPr/>
              <p:nvPr/>
            </p:nvSpPr>
            <p:spPr>
              <a:xfrm>
                <a:off x="6404663" y="3961125"/>
                <a:ext cx="97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32" extrusionOk="0">
                    <a:moveTo>
                      <a:pt x="117" y="1"/>
                    </a:moveTo>
                    <a:cubicBezTo>
                      <a:pt x="109" y="1"/>
                      <a:pt x="101" y="1"/>
                      <a:pt x="93" y="3"/>
                    </a:cubicBezTo>
                    <a:cubicBezTo>
                      <a:pt x="47" y="19"/>
                      <a:pt x="0" y="96"/>
                      <a:pt x="0" y="174"/>
                    </a:cubicBezTo>
                    <a:cubicBezTo>
                      <a:pt x="0" y="174"/>
                      <a:pt x="140" y="1042"/>
                      <a:pt x="93" y="1492"/>
                    </a:cubicBezTo>
                    <a:cubicBezTo>
                      <a:pt x="93" y="1570"/>
                      <a:pt x="155" y="1632"/>
                      <a:pt x="233" y="1632"/>
                    </a:cubicBezTo>
                    <a:cubicBezTo>
                      <a:pt x="310" y="1632"/>
                      <a:pt x="372" y="1585"/>
                      <a:pt x="372" y="1507"/>
                    </a:cubicBezTo>
                    <a:cubicBezTo>
                      <a:pt x="388" y="1042"/>
                      <a:pt x="279" y="158"/>
                      <a:pt x="248" y="127"/>
                    </a:cubicBezTo>
                    <a:cubicBezTo>
                      <a:pt x="234" y="58"/>
                      <a:pt x="18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6" name="Google Shape;9340;p30">
                <a:extLst>
                  <a:ext uri="{FF2B5EF4-FFF2-40B4-BE49-F238E27FC236}">
                    <a16:creationId xmlns:a16="http://schemas.microsoft.com/office/drawing/2014/main" id="{9792C5C9-20B4-5E43-F77C-3114E65FA3B7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7" name="Google Shape;9341;p30">
                <a:extLst>
                  <a:ext uri="{FF2B5EF4-FFF2-40B4-BE49-F238E27FC236}">
                    <a16:creationId xmlns:a16="http://schemas.microsoft.com/office/drawing/2014/main" id="{401560E3-23CE-837C-FB60-A0A71DC6DFE5}"/>
                  </a:ext>
                </a:extLst>
              </p:cNvPr>
              <p:cNvSpPr/>
              <p:nvPr/>
            </p:nvSpPr>
            <p:spPr>
              <a:xfrm>
                <a:off x="6406588" y="4014300"/>
                <a:ext cx="972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14" extrusionOk="0">
                    <a:moveTo>
                      <a:pt x="249" y="1"/>
                    </a:moveTo>
                    <a:cubicBezTo>
                      <a:pt x="171" y="1"/>
                      <a:pt x="125" y="63"/>
                      <a:pt x="125" y="140"/>
                    </a:cubicBezTo>
                    <a:cubicBezTo>
                      <a:pt x="125" y="404"/>
                      <a:pt x="94" y="1164"/>
                      <a:pt x="16" y="1428"/>
                    </a:cubicBezTo>
                    <a:cubicBezTo>
                      <a:pt x="1" y="1505"/>
                      <a:pt x="47" y="1583"/>
                      <a:pt x="125" y="1614"/>
                    </a:cubicBezTo>
                    <a:lnTo>
                      <a:pt x="156" y="1614"/>
                    </a:lnTo>
                    <a:cubicBezTo>
                      <a:pt x="218" y="1614"/>
                      <a:pt x="280" y="1567"/>
                      <a:pt x="295" y="1505"/>
                    </a:cubicBezTo>
                    <a:cubicBezTo>
                      <a:pt x="388" y="1149"/>
                      <a:pt x="388" y="171"/>
                      <a:pt x="388" y="140"/>
                    </a:cubicBezTo>
                    <a:cubicBezTo>
                      <a:pt x="388" y="63"/>
                      <a:pt x="326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8" name="Google Shape;9342;p30">
                <a:extLst>
                  <a:ext uri="{FF2B5EF4-FFF2-40B4-BE49-F238E27FC236}">
                    <a16:creationId xmlns:a16="http://schemas.microsoft.com/office/drawing/2014/main" id="{A3C49AB7-BD5E-2C42-9D8A-B785E414B0BA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9" name="Google Shape;9343;p30">
                <a:extLst>
                  <a:ext uri="{FF2B5EF4-FFF2-40B4-BE49-F238E27FC236}">
                    <a16:creationId xmlns:a16="http://schemas.microsoft.com/office/drawing/2014/main" id="{EAF75D15-C819-324C-0986-5BD132E574C3}"/>
                  </a:ext>
                </a:extLst>
              </p:cNvPr>
              <p:cNvSpPr/>
              <p:nvPr/>
            </p:nvSpPr>
            <p:spPr>
              <a:xfrm>
                <a:off x="63577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62" y="1756"/>
                      <a:pt x="62" y="1756"/>
                    </a:cubicBezTo>
                    <a:cubicBezTo>
                      <a:pt x="0" y="1818"/>
                      <a:pt x="16" y="1911"/>
                      <a:pt x="78" y="1942"/>
                    </a:cubicBezTo>
                    <a:cubicBezTo>
                      <a:pt x="93" y="1973"/>
                      <a:pt x="140" y="1989"/>
                      <a:pt x="155" y="1989"/>
                    </a:cubicBezTo>
                    <a:cubicBezTo>
                      <a:pt x="186" y="1989"/>
                      <a:pt x="233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81" y="112"/>
                      <a:pt x="1334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0" name="Google Shape;9344;p30">
                <a:extLst>
                  <a:ext uri="{FF2B5EF4-FFF2-40B4-BE49-F238E27FC236}">
                    <a16:creationId xmlns:a16="http://schemas.microsoft.com/office/drawing/2014/main" id="{7A2B8741-4250-092C-E858-98650260592E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1" name="Google Shape;9345;p30">
                <a:extLst>
                  <a:ext uri="{FF2B5EF4-FFF2-40B4-BE49-F238E27FC236}">
                    <a16:creationId xmlns:a16="http://schemas.microsoft.com/office/drawing/2014/main" id="{E2081CAC-A014-C726-F2C1-F74024735C85}"/>
                  </a:ext>
                </a:extLst>
              </p:cNvPr>
              <p:cNvSpPr/>
              <p:nvPr/>
            </p:nvSpPr>
            <p:spPr>
              <a:xfrm>
                <a:off x="62867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13" y="0"/>
                    </a:moveTo>
                    <a:cubicBezTo>
                      <a:pt x="1375" y="0"/>
                      <a:pt x="1331" y="23"/>
                      <a:pt x="1303" y="51"/>
                    </a:cubicBezTo>
                    <a:cubicBezTo>
                      <a:pt x="1039" y="407"/>
                      <a:pt x="78" y="1059"/>
                      <a:pt x="78" y="1090"/>
                    </a:cubicBezTo>
                    <a:cubicBezTo>
                      <a:pt x="31" y="1121"/>
                      <a:pt x="0" y="1214"/>
                      <a:pt x="47" y="1276"/>
                    </a:cubicBezTo>
                    <a:cubicBezTo>
                      <a:pt x="62" y="1322"/>
                      <a:pt x="124" y="1338"/>
                      <a:pt x="155" y="1338"/>
                    </a:cubicBezTo>
                    <a:cubicBezTo>
                      <a:pt x="186" y="1338"/>
                      <a:pt x="217" y="1338"/>
                      <a:pt x="233" y="1307"/>
                    </a:cubicBezTo>
                    <a:cubicBezTo>
                      <a:pt x="279" y="1291"/>
                      <a:pt x="1225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9" y="0"/>
                      <a:pt x="1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2" name="Google Shape;9346;p30">
                <a:extLst>
                  <a:ext uri="{FF2B5EF4-FFF2-40B4-BE49-F238E27FC236}">
                    <a16:creationId xmlns:a16="http://schemas.microsoft.com/office/drawing/2014/main" id="{35C9D25E-E2B5-4752-4799-73728856B455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3" name="Google Shape;9347;p30">
                <a:extLst>
                  <a:ext uri="{FF2B5EF4-FFF2-40B4-BE49-F238E27FC236}">
                    <a16:creationId xmlns:a16="http://schemas.microsoft.com/office/drawing/2014/main" id="{16B8931A-A8C2-0454-A586-09D5B7806383}"/>
                  </a:ext>
                </a:extLst>
              </p:cNvPr>
              <p:cNvSpPr/>
              <p:nvPr/>
            </p:nvSpPr>
            <p:spPr>
              <a:xfrm>
                <a:off x="6363938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4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25" y="1368"/>
                      <a:pt x="156" y="1368"/>
                    </a:cubicBezTo>
                    <a:cubicBezTo>
                      <a:pt x="202" y="1368"/>
                      <a:pt x="233" y="1352"/>
                      <a:pt x="280" y="1306"/>
                    </a:cubicBezTo>
                    <a:cubicBezTo>
                      <a:pt x="295" y="1290"/>
                      <a:pt x="714" y="748"/>
                      <a:pt x="900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1" y="1"/>
                      <a:pt x="771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4" name="Google Shape;9348;p30">
                <a:extLst>
                  <a:ext uri="{FF2B5EF4-FFF2-40B4-BE49-F238E27FC236}">
                    <a16:creationId xmlns:a16="http://schemas.microsoft.com/office/drawing/2014/main" id="{4E91ED37-9887-C2E3-460E-9E77F291D7D2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5" name="Google Shape;9349;p30">
                <a:extLst>
                  <a:ext uri="{FF2B5EF4-FFF2-40B4-BE49-F238E27FC236}">
                    <a16:creationId xmlns:a16="http://schemas.microsoft.com/office/drawing/2014/main" id="{6836A880-830B-FB26-ECEF-7006172C5EDB}"/>
                  </a:ext>
                </a:extLst>
              </p:cNvPr>
              <p:cNvSpPr/>
              <p:nvPr/>
            </p:nvSpPr>
            <p:spPr>
              <a:xfrm>
                <a:off x="6078563" y="4188250"/>
                <a:ext cx="256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1" y="84"/>
                    </a:cubicBezTo>
                    <a:cubicBezTo>
                      <a:pt x="0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1" y="643"/>
                    </a:cubicBezTo>
                    <a:cubicBezTo>
                      <a:pt x="807" y="643"/>
                      <a:pt x="838" y="658"/>
                      <a:pt x="853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24" y="487"/>
                      <a:pt x="993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6" name="Google Shape;9350;p30">
                <a:extLst>
                  <a:ext uri="{FF2B5EF4-FFF2-40B4-BE49-F238E27FC236}">
                    <a16:creationId xmlns:a16="http://schemas.microsoft.com/office/drawing/2014/main" id="{70FBA3E5-7E7E-47CD-56BC-C2AA6ADEFB4E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7" name="Google Shape;9351;p30">
                <a:extLst>
                  <a:ext uri="{FF2B5EF4-FFF2-40B4-BE49-F238E27FC236}">
                    <a16:creationId xmlns:a16="http://schemas.microsoft.com/office/drawing/2014/main" id="{4371819B-FE67-7744-5515-8A0E85A82CC4}"/>
                  </a:ext>
                </a:extLst>
              </p:cNvPr>
              <p:cNvSpPr/>
              <p:nvPr/>
            </p:nvSpPr>
            <p:spPr>
              <a:xfrm>
                <a:off x="60936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2" y="2"/>
                      <a:pt x="962" y="3"/>
                    </a:cubicBezTo>
                    <a:cubicBezTo>
                      <a:pt x="636" y="65"/>
                      <a:pt x="109" y="329"/>
                      <a:pt x="93" y="329"/>
                    </a:cubicBezTo>
                    <a:cubicBezTo>
                      <a:pt x="16" y="376"/>
                      <a:pt x="0" y="453"/>
                      <a:pt x="31" y="531"/>
                    </a:cubicBezTo>
                    <a:cubicBezTo>
                      <a:pt x="78" y="608"/>
                      <a:pt x="124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2" y="267"/>
                      <a:pt x="1164" y="189"/>
                      <a:pt x="1133" y="127"/>
                    </a:cubicBezTo>
                    <a:cubicBezTo>
                      <a:pt x="1119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8" name="Google Shape;9352;p30">
                <a:extLst>
                  <a:ext uri="{FF2B5EF4-FFF2-40B4-BE49-F238E27FC236}">
                    <a16:creationId xmlns:a16="http://schemas.microsoft.com/office/drawing/2014/main" id="{FDBCC18A-3F4D-F651-8F0D-A7C5D2903B6A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9" name="Google Shape;9353;p30">
                <a:extLst>
                  <a:ext uri="{FF2B5EF4-FFF2-40B4-BE49-F238E27FC236}">
                    <a16:creationId xmlns:a16="http://schemas.microsoft.com/office/drawing/2014/main" id="{E5AB4ED2-C7DD-02F5-E828-9DE5E7006153}"/>
                  </a:ext>
                </a:extLst>
              </p:cNvPr>
              <p:cNvSpPr/>
              <p:nvPr/>
            </p:nvSpPr>
            <p:spPr>
              <a:xfrm>
                <a:off x="6115013" y="3863875"/>
                <a:ext cx="21725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0" extrusionOk="0">
                    <a:moveTo>
                      <a:pt x="667" y="0"/>
                    </a:moveTo>
                    <a:cubicBezTo>
                      <a:pt x="481" y="47"/>
                      <a:pt x="280" y="78"/>
                      <a:pt x="109" y="155"/>
                    </a:cubicBezTo>
                    <a:cubicBezTo>
                      <a:pt x="31" y="186"/>
                      <a:pt x="0" y="279"/>
                      <a:pt x="31" y="357"/>
                    </a:cubicBezTo>
                    <a:cubicBezTo>
                      <a:pt x="47" y="419"/>
                      <a:pt x="109" y="450"/>
                      <a:pt x="171" y="450"/>
                    </a:cubicBezTo>
                    <a:lnTo>
                      <a:pt x="233" y="450"/>
                    </a:lnTo>
                    <a:cubicBezTo>
                      <a:pt x="404" y="388"/>
                      <a:pt x="559" y="357"/>
                      <a:pt x="729" y="310"/>
                    </a:cubicBezTo>
                    <a:cubicBezTo>
                      <a:pt x="807" y="295"/>
                      <a:pt x="869" y="233"/>
                      <a:pt x="853" y="140"/>
                    </a:cubicBezTo>
                    <a:cubicBezTo>
                      <a:pt x="822" y="62"/>
                      <a:pt x="745" y="0"/>
                      <a:pt x="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0" name="Google Shape;9354;p30">
                <a:extLst>
                  <a:ext uri="{FF2B5EF4-FFF2-40B4-BE49-F238E27FC236}">
                    <a16:creationId xmlns:a16="http://schemas.microsoft.com/office/drawing/2014/main" id="{FF9BE03B-7FDD-FAFA-495B-F1613ADDB84C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1" name="Google Shape;9355;p30">
                <a:extLst>
                  <a:ext uri="{FF2B5EF4-FFF2-40B4-BE49-F238E27FC236}">
                    <a16:creationId xmlns:a16="http://schemas.microsoft.com/office/drawing/2014/main" id="{517F3E70-B109-E9E7-D4C7-5BFB1E89D5EC}"/>
                  </a:ext>
                </a:extLst>
              </p:cNvPr>
              <p:cNvSpPr/>
              <p:nvPr/>
            </p:nvSpPr>
            <p:spPr>
              <a:xfrm>
                <a:off x="6258863" y="391427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171" y="0"/>
                    </a:moveTo>
                    <a:cubicBezTo>
                      <a:pt x="140" y="0"/>
                      <a:pt x="78" y="0"/>
                      <a:pt x="62" y="16"/>
                    </a:cubicBezTo>
                    <a:cubicBezTo>
                      <a:pt x="16" y="16"/>
                      <a:pt x="0" y="62"/>
                      <a:pt x="0" y="93"/>
                    </a:cubicBezTo>
                    <a:cubicBezTo>
                      <a:pt x="0" y="140"/>
                      <a:pt x="16" y="155"/>
                      <a:pt x="31" y="171"/>
                    </a:cubicBezTo>
                    <a:cubicBezTo>
                      <a:pt x="78" y="311"/>
                      <a:pt x="233" y="435"/>
                      <a:pt x="388" y="450"/>
                    </a:cubicBezTo>
                    <a:lnTo>
                      <a:pt x="404" y="450"/>
                    </a:lnTo>
                    <a:lnTo>
                      <a:pt x="419" y="435"/>
                    </a:lnTo>
                    <a:cubicBezTo>
                      <a:pt x="497" y="342"/>
                      <a:pt x="481" y="202"/>
                      <a:pt x="419" y="124"/>
                    </a:cubicBezTo>
                    <a:cubicBezTo>
                      <a:pt x="373" y="47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2" name="Google Shape;9356;p30">
                <a:extLst>
                  <a:ext uri="{FF2B5EF4-FFF2-40B4-BE49-F238E27FC236}">
                    <a16:creationId xmlns:a16="http://schemas.microsoft.com/office/drawing/2014/main" id="{5050091B-A49A-CE11-E6BD-A2EEDAD081A8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3" name="Google Shape;9357;p30">
                <a:extLst>
                  <a:ext uri="{FF2B5EF4-FFF2-40B4-BE49-F238E27FC236}">
                    <a16:creationId xmlns:a16="http://schemas.microsoft.com/office/drawing/2014/main" id="{E65787C0-C2F4-52EC-4EAE-3296F160ACDC}"/>
                  </a:ext>
                </a:extLst>
              </p:cNvPr>
              <p:cNvSpPr/>
              <p:nvPr/>
            </p:nvSpPr>
            <p:spPr>
              <a:xfrm>
                <a:off x="62321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6" y="1"/>
                      <a:pt x="84" y="3"/>
                      <a:pt x="62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0" y="146"/>
                      <a:pt x="62" y="239"/>
                      <a:pt x="124" y="301"/>
                    </a:cubicBezTo>
                    <a:cubicBezTo>
                      <a:pt x="202" y="348"/>
                      <a:pt x="279" y="363"/>
                      <a:pt x="357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35" y="131"/>
                      <a:pt x="326" y="69"/>
                    </a:cubicBezTo>
                    <a:cubicBezTo>
                      <a:pt x="267" y="21"/>
                      <a:pt x="198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4" name="Google Shape;9358;p30">
                <a:extLst>
                  <a:ext uri="{FF2B5EF4-FFF2-40B4-BE49-F238E27FC236}">
                    <a16:creationId xmlns:a16="http://schemas.microsoft.com/office/drawing/2014/main" id="{BEF32BF9-6EE1-724D-7ACE-3BDA24EED133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5" name="Google Shape;9359;p30">
                <a:extLst>
                  <a:ext uri="{FF2B5EF4-FFF2-40B4-BE49-F238E27FC236}">
                    <a16:creationId xmlns:a16="http://schemas.microsoft.com/office/drawing/2014/main" id="{35D5E200-D9E4-AE19-9229-D401FE87E227}"/>
                  </a:ext>
                </a:extLst>
              </p:cNvPr>
              <p:cNvSpPr/>
              <p:nvPr/>
            </p:nvSpPr>
            <p:spPr>
              <a:xfrm>
                <a:off x="63883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79" y="0"/>
                    </a:moveTo>
                    <a:cubicBezTo>
                      <a:pt x="68" y="0"/>
                      <a:pt x="57" y="1"/>
                      <a:pt x="47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3" y="887"/>
                    </a:lnTo>
                    <a:lnTo>
                      <a:pt x="249" y="841"/>
                    </a:lnTo>
                    <a:cubicBezTo>
                      <a:pt x="311" y="686"/>
                      <a:pt x="326" y="515"/>
                      <a:pt x="326" y="360"/>
                    </a:cubicBezTo>
                    <a:cubicBezTo>
                      <a:pt x="326" y="282"/>
                      <a:pt x="326" y="205"/>
                      <a:pt x="280" y="127"/>
                    </a:cubicBezTo>
                    <a:cubicBezTo>
                      <a:pt x="253" y="46"/>
                      <a:pt x="155" y="0"/>
                      <a:pt x="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6" name="Google Shape;9360;p30">
                <a:extLst>
                  <a:ext uri="{FF2B5EF4-FFF2-40B4-BE49-F238E27FC236}">
                    <a16:creationId xmlns:a16="http://schemas.microsoft.com/office/drawing/2014/main" id="{124F3892-C475-00A6-28C0-AB36F10C7E7B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7" name="Google Shape;9361;p30">
                <a:extLst>
                  <a:ext uri="{FF2B5EF4-FFF2-40B4-BE49-F238E27FC236}">
                    <a16:creationId xmlns:a16="http://schemas.microsoft.com/office/drawing/2014/main" id="{5FB24084-B53A-A7B4-CC11-DB832160E5AA}"/>
                  </a:ext>
                </a:extLst>
              </p:cNvPr>
              <p:cNvSpPr/>
              <p:nvPr/>
            </p:nvSpPr>
            <p:spPr>
              <a:xfrm>
                <a:off x="6064988" y="3920925"/>
                <a:ext cx="136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5" extrusionOk="0">
                    <a:moveTo>
                      <a:pt x="369" y="1"/>
                    </a:moveTo>
                    <a:cubicBezTo>
                      <a:pt x="283" y="1"/>
                      <a:pt x="197" y="34"/>
                      <a:pt x="140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63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388" y="401"/>
                    </a:cubicBezTo>
                    <a:cubicBezTo>
                      <a:pt x="497" y="324"/>
                      <a:pt x="543" y="200"/>
                      <a:pt x="528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80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8" name="Google Shape;9362;p30">
                <a:extLst>
                  <a:ext uri="{FF2B5EF4-FFF2-40B4-BE49-F238E27FC236}">
                    <a16:creationId xmlns:a16="http://schemas.microsoft.com/office/drawing/2014/main" id="{D0D06508-9591-06C0-FDE6-93306C5C5D9D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9" name="Google Shape;9363;p30">
                <a:extLst>
                  <a:ext uri="{FF2B5EF4-FFF2-40B4-BE49-F238E27FC236}">
                    <a16:creationId xmlns:a16="http://schemas.microsoft.com/office/drawing/2014/main" id="{DB31805D-648F-85E4-33DC-EE9D3F5B2E33}"/>
                  </a:ext>
                </a:extLst>
              </p:cNvPr>
              <p:cNvSpPr/>
              <p:nvPr/>
            </p:nvSpPr>
            <p:spPr>
              <a:xfrm>
                <a:off x="6016513" y="3897750"/>
                <a:ext cx="132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60" extrusionOk="0">
                    <a:moveTo>
                      <a:pt x="280" y="1"/>
                    </a:moveTo>
                    <a:cubicBezTo>
                      <a:pt x="184" y="1"/>
                      <a:pt x="88" y="51"/>
                      <a:pt x="32" y="119"/>
                    </a:cubicBezTo>
                    <a:cubicBezTo>
                      <a:pt x="1" y="165"/>
                      <a:pt x="1" y="196"/>
                      <a:pt x="1" y="243"/>
                    </a:cubicBezTo>
                    <a:cubicBezTo>
                      <a:pt x="1" y="305"/>
                      <a:pt x="32" y="382"/>
                      <a:pt x="94" y="413"/>
                    </a:cubicBezTo>
                    <a:cubicBezTo>
                      <a:pt x="141" y="429"/>
                      <a:pt x="187" y="460"/>
                      <a:pt x="249" y="460"/>
                    </a:cubicBezTo>
                    <a:cubicBezTo>
                      <a:pt x="327" y="460"/>
                      <a:pt x="404" y="413"/>
                      <a:pt x="466" y="351"/>
                    </a:cubicBezTo>
                    <a:cubicBezTo>
                      <a:pt x="497" y="305"/>
                      <a:pt x="528" y="227"/>
                      <a:pt x="497" y="165"/>
                    </a:cubicBezTo>
                    <a:cubicBezTo>
                      <a:pt x="482" y="119"/>
                      <a:pt x="451" y="72"/>
                      <a:pt x="389" y="25"/>
                    </a:cubicBezTo>
                    <a:cubicBezTo>
                      <a:pt x="354" y="8"/>
                      <a:pt x="317" y="1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0" name="Google Shape;9364;p30">
                <a:extLst>
                  <a:ext uri="{FF2B5EF4-FFF2-40B4-BE49-F238E27FC236}">
                    <a16:creationId xmlns:a16="http://schemas.microsoft.com/office/drawing/2014/main" id="{CA17A82D-5AF2-9F7B-86C1-075EAE0FB2DC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1" name="Google Shape;9365;p30">
                <a:extLst>
                  <a:ext uri="{FF2B5EF4-FFF2-40B4-BE49-F238E27FC236}">
                    <a16:creationId xmlns:a16="http://schemas.microsoft.com/office/drawing/2014/main" id="{3BAA7EE0-0441-DBAC-BFB9-2DAABFF6C442}"/>
                  </a:ext>
                </a:extLst>
              </p:cNvPr>
              <p:cNvSpPr/>
              <p:nvPr/>
            </p:nvSpPr>
            <p:spPr>
              <a:xfrm>
                <a:off x="6270888" y="4170950"/>
                <a:ext cx="14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20" extrusionOk="0">
                    <a:moveTo>
                      <a:pt x="310" y="1"/>
                    </a:moveTo>
                    <a:lnTo>
                      <a:pt x="310" y="32"/>
                    </a:lnTo>
                    <a:cubicBezTo>
                      <a:pt x="310" y="78"/>
                      <a:pt x="264" y="125"/>
                      <a:pt x="217" y="125"/>
                    </a:cubicBezTo>
                    <a:lnTo>
                      <a:pt x="171" y="125"/>
                    </a:lnTo>
                    <a:cubicBezTo>
                      <a:pt x="124" y="125"/>
                      <a:pt x="62" y="156"/>
                      <a:pt x="16" y="202"/>
                    </a:cubicBezTo>
                    <a:cubicBezTo>
                      <a:pt x="0" y="249"/>
                      <a:pt x="0" y="280"/>
                      <a:pt x="16" y="326"/>
                    </a:cubicBezTo>
                    <a:cubicBezTo>
                      <a:pt x="62" y="388"/>
                      <a:pt x="124" y="419"/>
                      <a:pt x="171" y="419"/>
                    </a:cubicBezTo>
                    <a:lnTo>
                      <a:pt x="217" y="419"/>
                    </a:lnTo>
                    <a:cubicBezTo>
                      <a:pt x="310" y="419"/>
                      <a:pt x="403" y="388"/>
                      <a:pt x="466" y="326"/>
                    </a:cubicBezTo>
                    <a:cubicBezTo>
                      <a:pt x="543" y="249"/>
                      <a:pt x="590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2" name="Google Shape;9366;p30">
                <a:extLst>
                  <a:ext uri="{FF2B5EF4-FFF2-40B4-BE49-F238E27FC236}">
                    <a16:creationId xmlns:a16="http://schemas.microsoft.com/office/drawing/2014/main" id="{4795FDB6-E79A-CD78-6904-132390F5B685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3" name="Google Shape;9367;p30">
                <a:extLst>
                  <a:ext uri="{FF2B5EF4-FFF2-40B4-BE49-F238E27FC236}">
                    <a16:creationId xmlns:a16="http://schemas.microsoft.com/office/drawing/2014/main" id="{1B4770E3-7523-4B4F-1C70-00C14E1E4C00}"/>
                  </a:ext>
                </a:extLst>
              </p:cNvPr>
              <p:cNvSpPr/>
              <p:nvPr/>
            </p:nvSpPr>
            <p:spPr>
              <a:xfrm>
                <a:off x="6379438" y="3953550"/>
                <a:ext cx="101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69" extrusionOk="0">
                    <a:moveTo>
                      <a:pt x="228" y="1"/>
                    </a:moveTo>
                    <a:cubicBezTo>
                      <a:pt x="195" y="1"/>
                      <a:pt x="160" y="9"/>
                      <a:pt x="125" y="27"/>
                    </a:cubicBezTo>
                    <a:cubicBezTo>
                      <a:pt x="63" y="42"/>
                      <a:pt x="16" y="73"/>
                      <a:pt x="16" y="120"/>
                    </a:cubicBezTo>
                    <a:cubicBezTo>
                      <a:pt x="1" y="182"/>
                      <a:pt x="16" y="244"/>
                      <a:pt x="63" y="291"/>
                    </a:cubicBezTo>
                    <a:cubicBezTo>
                      <a:pt x="94" y="353"/>
                      <a:pt x="172" y="368"/>
                      <a:pt x="234" y="368"/>
                    </a:cubicBezTo>
                    <a:cubicBezTo>
                      <a:pt x="280" y="368"/>
                      <a:pt x="311" y="353"/>
                      <a:pt x="358" y="337"/>
                    </a:cubicBezTo>
                    <a:cubicBezTo>
                      <a:pt x="389" y="322"/>
                      <a:pt x="404" y="260"/>
                      <a:pt x="404" y="213"/>
                    </a:cubicBezTo>
                    <a:cubicBezTo>
                      <a:pt x="404" y="166"/>
                      <a:pt x="404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4" name="Google Shape;9368;p30">
                <a:extLst>
                  <a:ext uri="{FF2B5EF4-FFF2-40B4-BE49-F238E27FC236}">
                    <a16:creationId xmlns:a16="http://schemas.microsoft.com/office/drawing/2014/main" id="{9890DEC6-90A4-6730-E04B-D194FCC48B5E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5" name="Google Shape;9369;p30">
                <a:extLst>
                  <a:ext uri="{FF2B5EF4-FFF2-40B4-BE49-F238E27FC236}">
                    <a16:creationId xmlns:a16="http://schemas.microsoft.com/office/drawing/2014/main" id="{6A1C8D03-A3EE-294F-52CB-CBE7AD0C39C8}"/>
                  </a:ext>
                </a:extLst>
              </p:cNvPr>
              <p:cNvSpPr/>
              <p:nvPr/>
            </p:nvSpPr>
            <p:spPr>
              <a:xfrm>
                <a:off x="6190613" y="3906525"/>
                <a:ext cx="101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88" extrusionOk="0">
                    <a:moveTo>
                      <a:pt x="212" y="0"/>
                    </a:moveTo>
                    <a:cubicBezTo>
                      <a:pt x="164" y="0"/>
                      <a:pt x="117" y="16"/>
                      <a:pt x="78" y="47"/>
                    </a:cubicBezTo>
                    <a:cubicBezTo>
                      <a:pt x="16" y="78"/>
                      <a:pt x="1" y="155"/>
                      <a:pt x="16" y="264"/>
                    </a:cubicBezTo>
                    <a:cubicBezTo>
                      <a:pt x="32" y="341"/>
                      <a:pt x="109" y="388"/>
                      <a:pt x="187" y="388"/>
                    </a:cubicBezTo>
                    <a:cubicBezTo>
                      <a:pt x="264" y="388"/>
                      <a:pt x="326" y="357"/>
                      <a:pt x="357" y="279"/>
                    </a:cubicBezTo>
                    <a:cubicBezTo>
                      <a:pt x="404" y="202"/>
                      <a:pt x="404" y="124"/>
                      <a:pt x="357" y="47"/>
                    </a:cubicBezTo>
                    <a:cubicBezTo>
                      <a:pt x="311" y="16"/>
                      <a:pt x="261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6" name="Google Shape;9370;p30">
                <a:extLst>
                  <a:ext uri="{FF2B5EF4-FFF2-40B4-BE49-F238E27FC236}">
                    <a16:creationId xmlns:a16="http://schemas.microsoft.com/office/drawing/2014/main" id="{CE656531-6CE7-52EB-5FFB-DC8FF2F83548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7" name="Google Shape;9371;p30">
                <a:extLst>
                  <a:ext uri="{FF2B5EF4-FFF2-40B4-BE49-F238E27FC236}">
                    <a16:creationId xmlns:a16="http://schemas.microsoft.com/office/drawing/2014/main" id="{BB7D0622-8198-CBF5-C08C-46E9F2556262}"/>
                  </a:ext>
                </a:extLst>
              </p:cNvPr>
              <p:cNvSpPr/>
              <p:nvPr/>
            </p:nvSpPr>
            <p:spPr>
              <a:xfrm>
                <a:off x="6056063" y="4030200"/>
                <a:ext cx="1167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51" extrusionOk="0">
                    <a:moveTo>
                      <a:pt x="140" y="1"/>
                    </a:moveTo>
                    <a:lnTo>
                      <a:pt x="125" y="16"/>
                    </a:lnTo>
                    <a:cubicBezTo>
                      <a:pt x="1" y="156"/>
                      <a:pt x="47" y="249"/>
                      <a:pt x="63" y="295"/>
                    </a:cubicBezTo>
                    <a:cubicBezTo>
                      <a:pt x="109" y="326"/>
                      <a:pt x="140" y="357"/>
                      <a:pt x="187" y="373"/>
                    </a:cubicBezTo>
                    <a:lnTo>
                      <a:pt x="420" y="451"/>
                    </a:lnTo>
                    <a:lnTo>
                      <a:pt x="435" y="404"/>
                    </a:lnTo>
                    <a:cubicBezTo>
                      <a:pt x="451" y="326"/>
                      <a:pt x="466" y="280"/>
                      <a:pt x="466" y="202"/>
                    </a:cubicBezTo>
                    <a:cubicBezTo>
                      <a:pt x="466" y="125"/>
                      <a:pt x="435" y="63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8" name="Google Shape;9372;p30">
                <a:extLst>
                  <a:ext uri="{FF2B5EF4-FFF2-40B4-BE49-F238E27FC236}">
                    <a16:creationId xmlns:a16="http://schemas.microsoft.com/office/drawing/2014/main" id="{AB9B5407-91A2-956B-8791-1A1C10A1340E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9" name="Google Shape;9373;p30">
                <a:extLst>
                  <a:ext uri="{FF2B5EF4-FFF2-40B4-BE49-F238E27FC236}">
                    <a16:creationId xmlns:a16="http://schemas.microsoft.com/office/drawing/2014/main" id="{508ECEC4-7EA4-10DF-36BE-633179C22F96}"/>
                  </a:ext>
                </a:extLst>
              </p:cNvPr>
              <p:cNvSpPr/>
              <p:nvPr/>
            </p:nvSpPr>
            <p:spPr>
              <a:xfrm>
                <a:off x="63302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0" y="1"/>
                    </a:moveTo>
                    <a:cubicBezTo>
                      <a:pt x="242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47" y="453"/>
                    </a:cubicBezTo>
                    <a:lnTo>
                      <a:pt x="78" y="469"/>
                    </a:lnTo>
                    <a:cubicBezTo>
                      <a:pt x="109" y="500"/>
                      <a:pt x="155" y="515"/>
                      <a:pt x="186" y="515"/>
                    </a:cubicBezTo>
                    <a:cubicBezTo>
                      <a:pt x="264" y="515"/>
                      <a:pt x="357" y="453"/>
                      <a:pt x="403" y="376"/>
                    </a:cubicBezTo>
                    <a:cubicBezTo>
                      <a:pt x="465" y="267"/>
                      <a:pt x="434" y="143"/>
                      <a:pt x="419" y="50"/>
                    </a:cubicBezTo>
                    <a:lnTo>
                      <a:pt x="419" y="3"/>
                    </a:lnTo>
                    <a:lnTo>
                      <a:pt x="388" y="3"/>
                    </a:lnTo>
                    <a:cubicBezTo>
                      <a:pt x="375" y="2"/>
                      <a:pt x="362" y="1"/>
                      <a:pt x="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0" name="Google Shape;9374;p30">
                <a:extLst>
                  <a:ext uri="{FF2B5EF4-FFF2-40B4-BE49-F238E27FC236}">
                    <a16:creationId xmlns:a16="http://schemas.microsoft.com/office/drawing/2014/main" id="{570F18A9-528B-1473-6D6A-0F599802B07C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1" name="Google Shape;9375;p30">
                <a:extLst>
                  <a:ext uri="{FF2B5EF4-FFF2-40B4-BE49-F238E27FC236}">
                    <a16:creationId xmlns:a16="http://schemas.microsoft.com/office/drawing/2014/main" id="{68F4E5D6-A127-CF8C-CEE0-70C7142B7B53}"/>
                  </a:ext>
                </a:extLst>
              </p:cNvPr>
              <p:cNvSpPr/>
              <p:nvPr/>
            </p:nvSpPr>
            <p:spPr>
              <a:xfrm>
                <a:off x="61704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24" y="388"/>
                      <a:pt x="186" y="419"/>
                      <a:pt x="264" y="419"/>
                    </a:cubicBezTo>
                    <a:cubicBezTo>
                      <a:pt x="310" y="419"/>
                      <a:pt x="372" y="388"/>
                      <a:pt x="403" y="342"/>
                    </a:cubicBezTo>
                    <a:cubicBezTo>
                      <a:pt x="450" y="295"/>
                      <a:pt x="466" y="218"/>
                      <a:pt x="450" y="156"/>
                    </a:cubicBezTo>
                    <a:cubicBezTo>
                      <a:pt x="435" y="78"/>
                      <a:pt x="388" y="47"/>
                      <a:pt x="341" y="31"/>
                    </a:cubicBezTo>
                    <a:cubicBezTo>
                      <a:pt x="295" y="0"/>
                      <a:pt x="26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2" name="Google Shape;9376;p30">
                <a:extLst>
                  <a:ext uri="{FF2B5EF4-FFF2-40B4-BE49-F238E27FC236}">
                    <a16:creationId xmlns:a16="http://schemas.microsoft.com/office/drawing/2014/main" id="{5DF87246-83AE-69B1-4D5B-6DC1FB4A885A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3" name="Google Shape;9377;p30">
                <a:extLst>
                  <a:ext uri="{FF2B5EF4-FFF2-40B4-BE49-F238E27FC236}">
                    <a16:creationId xmlns:a16="http://schemas.microsoft.com/office/drawing/2014/main" id="{003277C0-8B25-35F3-F43F-9D1CE027C04D}"/>
                  </a:ext>
                </a:extLst>
              </p:cNvPr>
              <p:cNvSpPr/>
              <p:nvPr/>
            </p:nvSpPr>
            <p:spPr>
              <a:xfrm>
                <a:off x="6367813" y="3886550"/>
                <a:ext cx="8175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9" extrusionOk="0">
                    <a:moveTo>
                      <a:pt x="117" y="0"/>
                    </a:moveTo>
                    <a:cubicBezTo>
                      <a:pt x="78" y="0"/>
                      <a:pt x="39" y="8"/>
                      <a:pt x="1" y="24"/>
                    </a:cubicBezTo>
                    <a:lnTo>
                      <a:pt x="63" y="86"/>
                    </a:lnTo>
                    <a:cubicBezTo>
                      <a:pt x="63" y="101"/>
                      <a:pt x="47" y="132"/>
                      <a:pt x="47" y="163"/>
                    </a:cubicBezTo>
                    <a:cubicBezTo>
                      <a:pt x="47" y="241"/>
                      <a:pt x="78" y="303"/>
                      <a:pt x="140" y="318"/>
                    </a:cubicBezTo>
                    <a:lnTo>
                      <a:pt x="156" y="318"/>
                    </a:lnTo>
                    <a:cubicBezTo>
                      <a:pt x="218" y="318"/>
                      <a:pt x="249" y="287"/>
                      <a:pt x="295" y="225"/>
                    </a:cubicBezTo>
                    <a:cubicBezTo>
                      <a:pt x="326" y="148"/>
                      <a:pt x="311" y="86"/>
                      <a:pt x="233" y="24"/>
                    </a:cubicBezTo>
                    <a:cubicBezTo>
                      <a:pt x="194" y="8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4" name="Google Shape;9378;p30">
                <a:extLst>
                  <a:ext uri="{FF2B5EF4-FFF2-40B4-BE49-F238E27FC236}">
                    <a16:creationId xmlns:a16="http://schemas.microsoft.com/office/drawing/2014/main" id="{76990DA6-7C85-0FAE-7126-CBBF88C63646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5" name="Google Shape;9379;p30">
                <a:extLst>
                  <a:ext uri="{FF2B5EF4-FFF2-40B4-BE49-F238E27FC236}">
                    <a16:creationId xmlns:a16="http://schemas.microsoft.com/office/drawing/2014/main" id="{94EF9B69-21B5-BA89-F695-FADA78DD3BB2}"/>
                  </a:ext>
                </a:extLst>
              </p:cNvPr>
              <p:cNvSpPr/>
              <p:nvPr/>
            </p:nvSpPr>
            <p:spPr>
              <a:xfrm>
                <a:off x="6136713" y="3804950"/>
                <a:ext cx="93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56" y="0"/>
                    </a:moveTo>
                    <a:cubicBezTo>
                      <a:pt x="129" y="0"/>
                      <a:pt x="103" y="5"/>
                      <a:pt x="78" y="15"/>
                    </a:cubicBezTo>
                    <a:cubicBezTo>
                      <a:pt x="32" y="31"/>
                      <a:pt x="1" y="93"/>
                      <a:pt x="1" y="155"/>
                    </a:cubicBezTo>
                    <a:cubicBezTo>
                      <a:pt x="1" y="217"/>
                      <a:pt x="1" y="263"/>
                      <a:pt x="32" y="310"/>
                    </a:cubicBezTo>
                    <a:cubicBezTo>
                      <a:pt x="78" y="341"/>
                      <a:pt x="109" y="372"/>
                      <a:pt x="172" y="372"/>
                    </a:cubicBezTo>
                    <a:cubicBezTo>
                      <a:pt x="249" y="372"/>
                      <a:pt x="342" y="310"/>
                      <a:pt x="373" y="217"/>
                    </a:cubicBezTo>
                    <a:cubicBezTo>
                      <a:pt x="373" y="155"/>
                      <a:pt x="373" y="108"/>
                      <a:pt x="327" y="77"/>
                    </a:cubicBezTo>
                    <a:cubicBezTo>
                      <a:pt x="274" y="24"/>
                      <a:pt x="213" y="0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6" name="Google Shape;9380;p30">
                <a:extLst>
                  <a:ext uri="{FF2B5EF4-FFF2-40B4-BE49-F238E27FC236}">
                    <a16:creationId xmlns:a16="http://schemas.microsoft.com/office/drawing/2014/main" id="{BA3D8197-80CE-DD10-13B7-4AC6D8DB34CA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7" name="Google Shape;9381;p30">
                <a:extLst>
                  <a:ext uri="{FF2B5EF4-FFF2-40B4-BE49-F238E27FC236}">
                    <a16:creationId xmlns:a16="http://schemas.microsoft.com/office/drawing/2014/main" id="{635E2C5C-A266-037E-B994-98C9F4D7B504}"/>
                  </a:ext>
                </a:extLst>
              </p:cNvPr>
              <p:cNvSpPr/>
              <p:nvPr/>
            </p:nvSpPr>
            <p:spPr>
              <a:xfrm>
                <a:off x="6327113" y="4149625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17" y="1"/>
                    </a:moveTo>
                    <a:cubicBezTo>
                      <a:pt x="124" y="1"/>
                      <a:pt x="47" y="32"/>
                      <a:pt x="16" y="109"/>
                    </a:cubicBezTo>
                    <a:cubicBezTo>
                      <a:pt x="0" y="171"/>
                      <a:pt x="0" y="249"/>
                      <a:pt x="47" y="311"/>
                    </a:cubicBezTo>
                    <a:cubicBezTo>
                      <a:pt x="62" y="357"/>
                      <a:pt x="124" y="388"/>
                      <a:pt x="155" y="404"/>
                    </a:cubicBezTo>
                    <a:lnTo>
                      <a:pt x="217" y="404"/>
                    </a:lnTo>
                    <a:cubicBezTo>
                      <a:pt x="295" y="404"/>
                      <a:pt x="357" y="357"/>
                      <a:pt x="388" y="311"/>
                    </a:cubicBezTo>
                    <a:cubicBezTo>
                      <a:pt x="434" y="249"/>
                      <a:pt x="434" y="171"/>
                      <a:pt x="403" y="109"/>
                    </a:cubicBezTo>
                    <a:cubicBezTo>
                      <a:pt x="372" y="32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8" name="Google Shape;9382;p30">
                <a:extLst>
                  <a:ext uri="{FF2B5EF4-FFF2-40B4-BE49-F238E27FC236}">
                    <a16:creationId xmlns:a16="http://schemas.microsoft.com/office/drawing/2014/main" id="{E01BA8BC-AA14-347A-CF1C-BBA1362A378D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9" name="Google Shape;9383;p30">
                <a:extLst>
                  <a:ext uri="{FF2B5EF4-FFF2-40B4-BE49-F238E27FC236}">
                    <a16:creationId xmlns:a16="http://schemas.microsoft.com/office/drawing/2014/main" id="{E0121933-38BF-428E-51FE-BF25CBDB6714}"/>
                  </a:ext>
                </a:extLst>
              </p:cNvPr>
              <p:cNvSpPr/>
              <p:nvPr/>
            </p:nvSpPr>
            <p:spPr>
              <a:xfrm>
                <a:off x="6279013" y="4041075"/>
                <a:ext cx="109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1" y="341"/>
                      <a:pt x="203" y="357"/>
                      <a:pt x="249" y="357"/>
                    </a:cubicBezTo>
                    <a:cubicBezTo>
                      <a:pt x="270" y="371"/>
                      <a:pt x="291" y="378"/>
                      <a:pt x="310" y="378"/>
                    </a:cubicBezTo>
                    <a:cubicBezTo>
                      <a:pt x="334" y="378"/>
                      <a:pt x="356" y="367"/>
                      <a:pt x="373" y="341"/>
                    </a:cubicBezTo>
                    <a:cubicBezTo>
                      <a:pt x="435" y="186"/>
                      <a:pt x="420" y="93"/>
                      <a:pt x="327" y="47"/>
                    </a:cubicBezTo>
                    <a:cubicBezTo>
                      <a:pt x="311" y="39"/>
                      <a:pt x="296" y="35"/>
                      <a:pt x="276" y="35"/>
                    </a:cubicBezTo>
                    <a:cubicBezTo>
                      <a:pt x="257" y="35"/>
                      <a:pt x="234" y="39"/>
                      <a:pt x="203" y="47"/>
                    </a:cubicBezTo>
                    <a:lnTo>
                      <a:pt x="141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0" name="Google Shape;9384;p30">
                <a:extLst>
                  <a:ext uri="{FF2B5EF4-FFF2-40B4-BE49-F238E27FC236}">
                    <a16:creationId xmlns:a16="http://schemas.microsoft.com/office/drawing/2014/main" id="{9AC159B8-59AF-2F2F-5D2D-C7D00609E673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1" name="Google Shape;9385;p30">
                <a:extLst>
                  <a:ext uri="{FF2B5EF4-FFF2-40B4-BE49-F238E27FC236}">
                    <a16:creationId xmlns:a16="http://schemas.microsoft.com/office/drawing/2014/main" id="{60299CB5-35ED-0A3C-E7D3-C00343D9FAAB}"/>
                  </a:ext>
                </a:extLst>
              </p:cNvPr>
              <p:cNvSpPr/>
              <p:nvPr/>
            </p:nvSpPr>
            <p:spPr>
              <a:xfrm>
                <a:off x="6320513" y="4179100"/>
                <a:ext cx="105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27" extrusionOk="0">
                    <a:moveTo>
                      <a:pt x="47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47" y="311"/>
                    </a:lnTo>
                    <a:cubicBezTo>
                      <a:pt x="94" y="326"/>
                      <a:pt x="156" y="326"/>
                      <a:pt x="187" y="326"/>
                    </a:cubicBezTo>
                    <a:cubicBezTo>
                      <a:pt x="249" y="326"/>
                      <a:pt x="280" y="311"/>
                      <a:pt x="342" y="295"/>
                    </a:cubicBezTo>
                    <a:cubicBezTo>
                      <a:pt x="388" y="249"/>
                      <a:pt x="419" y="187"/>
                      <a:pt x="404" y="109"/>
                    </a:cubicBezTo>
                    <a:cubicBezTo>
                      <a:pt x="404" y="78"/>
                      <a:pt x="357" y="31"/>
                      <a:pt x="326" y="16"/>
                    </a:cubicBezTo>
                    <a:cubicBezTo>
                      <a:pt x="303" y="8"/>
                      <a:pt x="280" y="4"/>
                      <a:pt x="254" y="4"/>
                    </a:cubicBezTo>
                    <a:cubicBezTo>
                      <a:pt x="229" y="4"/>
                      <a:pt x="202" y="8"/>
                      <a:pt x="171" y="16"/>
                    </a:cubicBezTo>
                    <a:cubicBezTo>
                      <a:pt x="140" y="16"/>
                      <a:pt x="123" y="23"/>
                      <a:pt x="110" y="23"/>
                    </a:cubicBezTo>
                    <a:cubicBezTo>
                      <a:pt x="104" y="23"/>
                      <a:pt x="99" y="21"/>
                      <a:pt x="94" y="1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2" name="Google Shape;9386;p30">
                <a:extLst>
                  <a:ext uri="{FF2B5EF4-FFF2-40B4-BE49-F238E27FC236}">
                    <a16:creationId xmlns:a16="http://schemas.microsoft.com/office/drawing/2014/main" id="{7E197826-6209-38B6-2E88-9742A335A145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3" name="Google Shape;9387;p30">
                <a:extLst>
                  <a:ext uri="{FF2B5EF4-FFF2-40B4-BE49-F238E27FC236}">
                    <a16:creationId xmlns:a16="http://schemas.microsoft.com/office/drawing/2014/main" id="{078E4FAC-186E-B779-78DE-B28AA9EE258B}"/>
                  </a:ext>
                </a:extLst>
              </p:cNvPr>
              <p:cNvSpPr/>
              <p:nvPr/>
            </p:nvSpPr>
            <p:spPr>
              <a:xfrm>
                <a:off x="6280188" y="3834400"/>
                <a:ext cx="101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6" y="124"/>
                      <a:pt x="0" y="249"/>
                      <a:pt x="31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95" y="373"/>
                      <a:pt x="342" y="326"/>
                    </a:cubicBezTo>
                    <a:cubicBezTo>
                      <a:pt x="388" y="295"/>
                      <a:pt x="404" y="233"/>
                      <a:pt x="404" y="171"/>
                    </a:cubicBezTo>
                    <a:cubicBezTo>
                      <a:pt x="404" y="140"/>
                      <a:pt x="388" y="93"/>
                      <a:pt x="357" y="62"/>
                    </a:cubicBezTo>
                    <a:cubicBezTo>
                      <a:pt x="326" y="21"/>
                      <a:pt x="281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4" name="Google Shape;9388;p30">
                <a:extLst>
                  <a:ext uri="{FF2B5EF4-FFF2-40B4-BE49-F238E27FC236}">
                    <a16:creationId xmlns:a16="http://schemas.microsoft.com/office/drawing/2014/main" id="{71825187-12B8-4DA6-14C1-4E295D82B912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5" name="Google Shape;9389;p30">
                <a:extLst>
                  <a:ext uri="{FF2B5EF4-FFF2-40B4-BE49-F238E27FC236}">
                    <a16:creationId xmlns:a16="http://schemas.microsoft.com/office/drawing/2014/main" id="{E06A7387-48B2-5EF4-E7F5-5BDB8F5FE27C}"/>
                  </a:ext>
                </a:extLst>
              </p:cNvPr>
              <p:cNvSpPr/>
              <p:nvPr/>
            </p:nvSpPr>
            <p:spPr>
              <a:xfrm>
                <a:off x="6249563" y="38394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261" y="1"/>
                    </a:moveTo>
                    <a:cubicBezTo>
                      <a:pt x="188" y="1"/>
                      <a:pt x="112" y="35"/>
                      <a:pt x="62" y="95"/>
                    </a:cubicBezTo>
                    <a:cubicBezTo>
                      <a:pt x="16" y="126"/>
                      <a:pt x="0" y="188"/>
                      <a:pt x="0" y="250"/>
                    </a:cubicBezTo>
                    <a:cubicBezTo>
                      <a:pt x="0" y="281"/>
                      <a:pt x="16" y="328"/>
                      <a:pt x="62" y="343"/>
                    </a:cubicBezTo>
                    <a:cubicBezTo>
                      <a:pt x="78" y="359"/>
                      <a:pt x="124" y="390"/>
                      <a:pt x="155" y="390"/>
                    </a:cubicBezTo>
                    <a:lnTo>
                      <a:pt x="279" y="390"/>
                    </a:lnTo>
                    <a:lnTo>
                      <a:pt x="295" y="359"/>
                    </a:lnTo>
                    <a:cubicBezTo>
                      <a:pt x="357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2" y="33"/>
                    </a:lnTo>
                    <a:cubicBezTo>
                      <a:pt x="339" y="11"/>
                      <a:pt x="301" y="1"/>
                      <a:pt x="2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6" name="Google Shape;9390;p30">
                <a:extLst>
                  <a:ext uri="{FF2B5EF4-FFF2-40B4-BE49-F238E27FC236}">
                    <a16:creationId xmlns:a16="http://schemas.microsoft.com/office/drawing/2014/main" id="{1B513710-C95E-5E1E-AA89-8600679C8D48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7" name="Google Shape;9391;p30">
                <a:extLst>
                  <a:ext uri="{FF2B5EF4-FFF2-40B4-BE49-F238E27FC236}">
                    <a16:creationId xmlns:a16="http://schemas.microsoft.com/office/drawing/2014/main" id="{0D54AA03-C6EE-8ADE-EB9B-84C24340CF0D}"/>
                  </a:ext>
                </a:extLst>
              </p:cNvPr>
              <p:cNvSpPr/>
              <p:nvPr/>
            </p:nvSpPr>
            <p:spPr>
              <a:xfrm>
                <a:off x="62856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32" y="62"/>
                      <a:pt x="16" y="140"/>
                    </a:cubicBezTo>
                    <a:cubicBezTo>
                      <a:pt x="1" y="217"/>
                      <a:pt x="32" y="295"/>
                      <a:pt x="94" y="326"/>
                    </a:cubicBezTo>
                    <a:cubicBezTo>
                      <a:pt x="109" y="357"/>
                      <a:pt x="125" y="357"/>
                      <a:pt x="171" y="357"/>
                    </a:cubicBezTo>
                    <a:cubicBezTo>
                      <a:pt x="202" y="357"/>
                      <a:pt x="264" y="326"/>
                      <a:pt x="311" y="295"/>
                    </a:cubicBezTo>
                    <a:cubicBezTo>
                      <a:pt x="357" y="233"/>
                      <a:pt x="388" y="155"/>
                      <a:pt x="342" y="93"/>
                    </a:cubicBezTo>
                    <a:lnTo>
                      <a:pt x="342" y="78"/>
                    </a:lnTo>
                    <a:lnTo>
                      <a:pt x="326" y="78"/>
                    </a:lnTo>
                    <a:cubicBezTo>
                      <a:pt x="293" y="67"/>
                      <a:pt x="260" y="56"/>
                      <a:pt x="228" y="56"/>
                    </a:cubicBezTo>
                    <a:cubicBezTo>
                      <a:pt x="214" y="56"/>
                      <a:pt x="200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8" name="Google Shape;9392;p30">
                <a:extLst>
                  <a:ext uri="{FF2B5EF4-FFF2-40B4-BE49-F238E27FC236}">
                    <a16:creationId xmlns:a16="http://schemas.microsoft.com/office/drawing/2014/main" id="{3D31576C-D283-20F4-0CE1-E25B212305FF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9" name="Google Shape;9393;p30">
                <a:extLst>
                  <a:ext uri="{FF2B5EF4-FFF2-40B4-BE49-F238E27FC236}">
                    <a16:creationId xmlns:a16="http://schemas.microsoft.com/office/drawing/2014/main" id="{DB3848D6-F7F4-89A3-02BD-F6AB5223D7CF}"/>
                  </a:ext>
                </a:extLst>
              </p:cNvPr>
              <p:cNvSpPr/>
              <p:nvPr/>
            </p:nvSpPr>
            <p:spPr>
              <a:xfrm>
                <a:off x="6210388" y="3852225"/>
                <a:ext cx="105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4" extrusionOk="0">
                    <a:moveTo>
                      <a:pt x="233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32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11" y="373"/>
                      <a:pt x="373" y="342"/>
                      <a:pt x="388" y="265"/>
                    </a:cubicBezTo>
                    <a:cubicBezTo>
                      <a:pt x="419" y="187"/>
                      <a:pt x="404" y="109"/>
                      <a:pt x="373" y="47"/>
                    </a:cubicBezTo>
                    <a:lnTo>
                      <a:pt x="342" y="32"/>
                    </a:lnTo>
                    <a:lnTo>
                      <a:pt x="326" y="32"/>
                    </a:lnTo>
                    <a:cubicBezTo>
                      <a:pt x="295" y="32"/>
                      <a:pt x="249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0" name="Google Shape;9394;p30">
                <a:extLst>
                  <a:ext uri="{FF2B5EF4-FFF2-40B4-BE49-F238E27FC236}">
                    <a16:creationId xmlns:a16="http://schemas.microsoft.com/office/drawing/2014/main" id="{DBCCE802-DB8F-87D0-1103-F31D6963E49D}"/>
                  </a:ext>
                </a:extLst>
              </p:cNvPr>
              <p:cNvSpPr/>
              <p:nvPr/>
            </p:nvSpPr>
            <p:spPr>
              <a:xfrm>
                <a:off x="5975813" y="3778575"/>
                <a:ext cx="451350" cy="47887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55" extrusionOk="0">
                    <a:moveTo>
                      <a:pt x="8003" y="620"/>
                    </a:moveTo>
                    <a:cubicBezTo>
                      <a:pt x="8050" y="620"/>
                      <a:pt x="8081" y="620"/>
                      <a:pt x="8127" y="651"/>
                    </a:cubicBezTo>
                    <a:cubicBezTo>
                      <a:pt x="8174" y="667"/>
                      <a:pt x="8221" y="729"/>
                      <a:pt x="8236" y="776"/>
                    </a:cubicBezTo>
                    <a:cubicBezTo>
                      <a:pt x="8236" y="838"/>
                      <a:pt x="8236" y="915"/>
                      <a:pt x="8189" y="962"/>
                    </a:cubicBezTo>
                    <a:cubicBezTo>
                      <a:pt x="8158" y="1008"/>
                      <a:pt x="8096" y="1039"/>
                      <a:pt x="8034" y="1039"/>
                    </a:cubicBezTo>
                    <a:cubicBezTo>
                      <a:pt x="7957" y="1039"/>
                      <a:pt x="7910" y="1008"/>
                      <a:pt x="7864" y="977"/>
                    </a:cubicBezTo>
                    <a:cubicBezTo>
                      <a:pt x="7786" y="900"/>
                      <a:pt x="7786" y="744"/>
                      <a:pt x="7864" y="651"/>
                    </a:cubicBezTo>
                    <a:lnTo>
                      <a:pt x="7879" y="620"/>
                    </a:lnTo>
                    <a:close/>
                    <a:moveTo>
                      <a:pt x="6600" y="1055"/>
                    </a:moveTo>
                    <a:cubicBezTo>
                      <a:pt x="6656" y="1055"/>
                      <a:pt x="6720" y="1079"/>
                      <a:pt x="6763" y="1132"/>
                    </a:cubicBezTo>
                    <a:cubicBezTo>
                      <a:pt x="6809" y="1163"/>
                      <a:pt x="6809" y="1210"/>
                      <a:pt x="6809" y="1272"/>
                    </a:cubicBezTo>
                    <a:cubicBezTo>
                      <a:pt x="6778" y="1365"/>
                      <a:pt x="6685" y="1427"/>
                      <a:pt x="6623" y="1427"/>
                    </a:cubicBezTo>
                    <a:cubicBezTo>
                      <a:pt x="6576" y="1427"/>
                      <a:pt x="6530" y="1396"/>
                      <a:pt x="6499" y="1365"/>
                    </a:cubicBezTo>
                    <a:cubicBezTo>
                      <a:pt x="6452" y="1318"/>
                      <a:pt x="6452" y="1272"/>
                      <a:pt x="6452" y="1210"/>
                    </a:cubicBezTo>
                    <a:cubicBezTo>
                      <a:pt x="6452" y="1148"/>
                      <a:pt x="6483" y="1086"/>
                      <a:pt x="6530" y="1070"/>
                    </a:cubicBezTo>
                    <a:cubicBezTo>
                      <a:pt x="6550" y="1060"/>
                      <a:pt x="6574" y="1055"/>
                      <a:pt x="6600" y="1055"/>
                    </a:cubicBezTo>
                    <a:close/>
                    <a:moveTo>
                      <a:pt x="9399" y="217"/>
                    </a:moveTo>
                    <a:cubicBezTo>
                      <a:pt x="9833" y="217"/>
                      <a:pt x="10469" y="264"/>
                      <a:pt x="10935" y="651"/>
                    </a:cubicBezTo>
                    <a:cubicBezTo>
                      <a:pt x="11121" y="822"/>
                      <a:pt x="11260" y="1086"/>
                      <a:pt x="11105" y="1287"/>
                    </a:cubicBezTo>
                    <a:cubicBezTo>
                      <a:pt x="11012" y="1442"/>
                      <a:pt x="10842" y="1473"/>
                      <a:pt x="10687" y="1473"/>
                    </a:cubicBezTo>
                    <a:lnTo>
                      <a:pt x="10454" y="1473"/>
                    </a:lnTo>
                    <a:cubicBezTo>
                      <a:pt x="10035" y="1473"/>
                      <a:pt x="9632" y="1427"/>
                      <a:pt x="9229" y="1303"/>
                    </a:cubicBezTo>
                    <a:cubicBezTo>
                      <a:pt x="8903" y="1210"/>
                      <a:pt x="8686" y="931"/>
                      <a:pt x="8701" y="620"/>
                    </a:cubicBezTo>
                    <a:cubicBezTo>
                      <a:pt x="8701" y="589"/>
                      <a:pt x="8717" y="527"/>
                      <a:pt x="8748" y="481"/>
                    </a:cubicBezTo>
                    <a:cubicBezTo>
                      <a:pt x="8856" y="217"/>
                      <a:pt x="9182" y="217"/>
                      <a:pt x="9306" y="217"/>
                    </a:cubicBezTo>
                    <a:close/>
                    <a:moveTo>
                      <a:pt x="12405" y="2233"/>
                    </a:moveTo>
                    <a:cubicBezTo>
                      <a:pt x="12474" y="2233"/>
                      <a:pt x="12522" y="2254"/>
                      <a:pt x="12563" y="2295"/>
                    </a:cubicBezTo>
                    <a:cubicBezTo>
                      <a:pt x="12579" y="2326"/>
                      <a:pt x="12594" y="2373"/>
                      <a:pt x="12594" y="2404"/>
                    </a:cubicBezTo>
                    <a:cubicBezTo>
                      <a:pt x="12594" y="2466"/>
                      <a:pt x="12579" y="2528"/>
                      <a:pt x="12548" y="2559"/>
                    </a:cubicBezTo>
                    <a:cubicBezTo>
                      <a:pt x="12486" y="2606"/>
                      <a:pt x="12424" y="2637"/>
                      <a:pt x="12346" y="2637"/>
                    </a:cubicBezTo>
                    <a:cubicBezTo>
                      <a:pt x="12315" y="2637"/>
                      <a:pt x="12269" y="2621"/>
                      <a:pt x="12237" y="2606"/>
                    </a:cubicBezTo>
                    <a:lnTo>
                      <a:pt x="12206" y="2590"/>
                    </a:lnTo>
                    <a:cubicBezTo>
                      <a:pt x="12175" y="2482"/>
                      <a:pt x="12191" y="2357"/>
                      <a:pt x="12253" y="2280"/>
                    </a:cubicBezTo>
                    <a:lnTo>
                      <a:pt x="12269" y="2249"/>
                    </a:lnTo>
                    <a:lnTo>
                      <a:pt x="12284" y="2249"/>
                    </a:lnTo>
                    <a:cubicBezTo>
                      <a:pt x="12331" y="2239"/>
                      <a:pt x="12370" y="2233"/>
                      <a:pt x="12405" y="2233"/>
                    </a:cubicBezTo>
                    <a:close/>
                    <a:moveTo>
                      <a:pt x="11218" y="2434"/>
                    </a:moveTo>
                    <a:cubicBezTo>
                      <a:pt x="11258" y="2434"/>
                      <a:pt x="11295" y="2444"/>
                      <a:pt x="11322" y="2466"/>
                    </a:cubicBezTo>
                    <a:lnTo>
                      <a:pt x="11338" y="2513"/>
                    </a:lnTo>
                    <a:cubicBezTo>
                      <a:pt x="11338" y="2621"/>
                      <a:pt x="11307" y="2714"/>
                      <a:pt x="11245" y="2792"/>
                    </a:cubicBezTo>
                    <a:lnTo>
                      <a:pt x="11229" y="2823"/>
                    </a:lnTo>
                    <a:lnTo>
                      <a:pt x="11105" y="2823"/>
                    </a:lnTo>
                    <a:cubicBezTo>
                      <a:pt x="11074" y="2823"/>
                      <a:pt x="11028" y="2792"/>
                      <a:pt x="11012" y="2776"/>
                    </a:cubicBezTo>
                    <a:cubicBezTo>
                      <a:pt x="10966" y="2761"/>
                      <a:pt x="10950" y="2714"/>
                      <a:pt x="10950" y="2683"/>
                    </a:cubicBezTo>
                    <a:cubicBezTo>
                      <a:pt x="10950" y="2621"/>
                      <a:pt x="10966" y="2559"/>
                      <a:pt x="11012" y="2528"/>
                    </a:cubicBezTo>
                    <a:cubicBezTo>
                      <a:pt x="11062" y="2468"/>
                      <a:pt x="11145" y="2434"/>
                      <a:pt x="11218" y="2434"/>
                    </a:cubicBezTo>
                    <a:close/>
                    <a:moveTo>
                      <a:pt x="13479" y="1691"/>
                    </a:moveTo>
                    <a:cubicBezTo>
                      <a:pt x="13504" y="1691"/>
                      <a:pt x="13530" y="1696"/>
                      <a:pt x="13556" y="1706"/>
                    </a:cubicBezTo>
                    <a:cubicBezTo>
                      <a:pt x="13587" y="1706"/>
                      <a:pt x="14176" y="2078"/>
                      <a:pt x="14672" y="2606"/>
                    </a:cubicBezTo>
                    <a:cubicBezTo>
                      <a:pt x="14735" y="2668"/>
                      <a:pt x="14735" y="2761"/>
                      <a:pt x="14672" y="2823"/>
                    </a:cubicBezTo>
                    <a:cubicBezTo>
                      <a:pt x="14657" y="2838"/>
                      <a:pt x="14610" y="2854"/>
                      <a:pt x="14579" y="2854"/>
                    </a:cubicBezTo>
                    <a:cubicBezTo>
                      <a:pt x="14533" y="2854"/>
                      <a:pt x="14502" y="2854"/>
                      <a:pt x="14486" y="2823"/>
                    </a:cubicBezTo>
                    <a:cubicBezTo>
                      <a:pt x="13990" y="2311"/>
                      <a:pt x="13416" y="1970"/>
                      <a:pt x="13416" y="1970"/>
                    </a:cubicBezTo>
                    <a:cubicBezTo>
                      <a:pt x="13354" y="1908"/>
                      <a:pt x="13339" y="1830"/>
                      <a:pt x="13354" y="1753"/>
                    </a:cubicBezTo>
                    <a:cubicBezTo>
                      <a:pt x="13385" y="1711"/>
                      <a:pt x="13430" y="1691"/>
                      <a:pt x="13479" y="1691"/>
                    </a:cubicBezTo>
                    <a:close/>
                    <a:moveTo>
                      <a:pt x="12563" y="2931"/>
                    </a:moveTo>
                    <a:lnTo>
                      <a:pt x="12563" y="2978"/>
                    </a:lnTo>
                    <a:cubicBezTo>
                      <a:pt x="12573" y="2968"/>
                      <a:pt x="12585" y="2965"/>
                      <a:pt x="12600" y="2965"/>
                    </a:cubicBezTo>
                    <a:cubicBezTo>
                      <a:pt x="12631" y="2965"/>
                      <a:pt x="12671" y="2983"/>
                      <a:pt x="12703" y="2993"/>
                    </a:cubicBezTo>
                    <a:lnTo>
                      <a:pt x="12734" y="3024"/>
                    </a:lnTo>
                    <a:cubicBezTo>
                      <a:pt x="12780" y="3086"/>
                      <a:pt x="12749" y="3164"/>
                      <a:pt x="12703" y="3226"/>
                    </a:cubicBezTo>
                    <a:cubicBezTo>
                      <a:pt x="12656" y="3257"/>
                      <a:pt x="12594" y="3288"/>
                      <a:pt x="12563" y="3288"/>
                    </a:cubicBezTo>
                    <a:cubicBezTo>
                      <a:pt x="12517" y="3288"/>
                      <a:pt x="12501" y="3288"/>
                      <a:pt x="12486" y="3257"/>
                    </a:cubicBezTo>
                    <a:cubicBezTo>
                      <a:pt x="12424" y="3226"/>
                      <a:pt x="12393" y="3148"/>
                      <a:pt x="12408" y="3071"/>
                    </a:cubicBezTo>
                    <a:cubicBezTo>
                      <a:pt x="12424" y="2993"/>
                      <a:pt x="12486" y="2931"/>
                      <a:pt x="12563" y="2931"/>
                    </a:cubicBezTo>
                    <a:close/>
                    <a:moveTo>
                      <a:pt x="9632" y="2947"/>
                    </a:moveTo>
                    <a:cubicBezTo>
                      <a:pt x="9647" y="2947"/>
                      <a:pt x="9694" y="2978"/>
                      <a:pt x="9725" y="2978"/>
                    </a:cubicBezTo>
                    <a:lnTo>
                      <a:pt x="9740" y="2978"/>
                    </a:lnTo>
                    <a:lnTo>
                      <a:pt x="9771" y="2993"/>
                    </a:lnTo>
                    <a:cubicBezTo>
                      <a:pt x="9802" y="3055"/>
                      <a:pt x="9833" y="3133"/>
                      <a:pt x="9787" y="3211"/>
                    </a:cubicBezTo>
                    <a:cubicBezTo>
                      <a:pt x="9756" y="3257"/>
                      <a:pt x="9694" y="3304"/>
                      <a:pt x="9632" y="3319"/>
                    </a:cubicBezTo>
                    <a:cubicBezTo>
                      <a:pt x="9624" y="3327"/>
                      <a:pt x="9620" y="3331"/>
                      <a:pt x="9618" y="3331"/>
                    </a:cubicBezTo>
                    <a:cubicBezTo>
                      <a:pt x="9616" y="3331"/>
                      <a:pt x="9616" y="3327"/>
                      <a:pt x="9616" y="3319"/>
                    </a:cubicBezTo>
                    <a:cubicBezTo>
                      <a:pt x="9539" y="3319"/>
                      <a:pt x="9477" y="3273"/>
                      <a:pt x="9430" y="3195"/>
                    </a:cubicBezTo>
                    <a:cubicBezTo>
                      <a:pt x="9399" y="3148"/>
                      <a:pt x="9415" y="3086"/>
                      <a:pt x="9461" y="3024"/>
                    </a:cubicBezTo>
                    <a:cubicBezTo>
                      <a:pt x="9492" y="2978"/>
                      <a:pt x="9554" y="2947"/>
                      <a:pt x="9632" y="2947"/>
                    </a:cubicBezTo>
                    <a:close/>
                    <a:moveTo>
                      <a:pt x="5724" y="2929"/>
                    </a:moveTo>
                    <a:cubicBezTo>
                      <a:pt x="5811" y="2929"/>
                      <a:pt x="5851" y="2986"/>
                      <a:pt x="5879" y="3055"/>
                    </a:cubicBezTo>
                    <a:cubicBezTo>
                      <a:pt x="5894" y="3117"/>
                      <a:pt x="5832" y="3195"/>
                      <a:pt x="5754" y="3226"/>
                    </a:cubicBezTo>
                    <a:cubicBezTo>
                      <a:pt x="5522" y="3257"/>
                      <a:pt x="5103" y="3459"/>
                      <a:pt x="4963" y="3536"/>
                    </a:cubicBezTo>
                    <a:cubicBezTo>
                      <a:pt x="4948" y="3552"/>
                      <a:pt x="4917" y="3552"/>
                      <a:pt x="4901" y="3552"/>
                    </a:cubicBezTo>
                    <a:cubicBezTo>
                      <a:pt x="4839" y="3552"/>
                      <a:pt x="4793" y="3536"/>
                      <a:pt x="4762" y="3474"/>
                    </a:cubicBezTo>
                    <a:cubicBezTo>
                      <a:pt x="4731" y="3397"/>
                      <a:pt x="4746" y="3319"/>
                      <a:pt x="4824" y="3257"/>
                    </a:cubicBezTo>
                    <a:cubicBezTo>
                      <a:pt x="4839" y="3257"/>
                      <a:pt x="5367" y="2993"/>
                      <a:pt x="5692" y="2931"/>
                    </a:cubicBezTo>
                    <a:cubicBezTo>
                      <a:pt x="5704" y="2930"/>
                      <a:pt x="5714" y="2929"/>
                      <a:pt x="5724" y="2929"/>
                    </a:cubicBezTo>
                    <a:close/>
                    <a:moveTo>
                      <a:pt x="6277" y="3435"/>
                    </a:moveTo>
                    <a:cubicBezTo>
                      <a:pt x="6339" y="3435"/>
                      <a:pt x="6396" y="3488"/>
                      <a:pt x="6421" y="3552"/>
                    </a:cubicBezTo>
                    <a:cubicBezTo>
                      <a:pt x="6437" y="3629"/>
                      <a:pt x="6375" y="3707"/>
                      <a:pt x="6297" y="3738"/>
                    </a:cubicBezTo>
                    <a:cubicBezTo>
                      <a:pt x="6127" y="3784"/>
                      <a:pt x="5972" y="3831"/>
                      <a:pt x="5801" y="3877"/>
                    </a:cubicBezTo>
                    <a:lnTo>
                      <a:pt x="5739" y="3877"/>
                    </a:lnTo>
                    <a:cubicBezTo>
                      <a:pt x="5677" y="3877"/>
                      <a:pt x="5615" y="3846"/>
                      <a:pt x="5599" y="3784"/>
                    </a:cubicBezTo>
                    <a:cubicBezTo>
                      <a:pt x="5568" y="3707"/>
                      <a:pt x="5599" y="3614"/>
                      <a:pt x="5677" y="3583"/>
                    </a:cubicBezTo>
                    <a:cubicBezTo>
                      <a:pt x="5848" y="3505"/>
                      <a:pt x="6049" y="3474"/>
                      <a:pt x="6235" y="3443"/>
                    </a:cubicBezTo>
                    <a:cubicBezTo>
                      <a:pt x="6249" y="3438"/>
                      <a:pt x="6263" y="3435"/>
                      <a:pt x="6277" y="3435"/>
                    </a:cubicBezTo>
                    <a:close/>
                    <a:moveTo>
                      <a:pt x="15913" y="4312"/>
                    </a:moveTo>
                    <a:cubicBezTo>
                      <a:pt x="15991" y="4358"/>
                      <a:pt x="16006" y="4420"/>
                      <a:pt x="15975" y="4498"/>
                    </a:cubicBezTo>
                    <a:cubicBezTo>
                      <a:pt x="15929" y="4560"/>
                      <a:pt x="15898" y="4606"/>
                      <a:pt x="15836" y="4606"/>
                    </a:cubicBezTo>
                    <a:lnTo>
                      <a:pt x="15820" y="4606"/>
                    </a:lnTo>
                    <a:cubicBezTo>
                      <a:pt x="15758" y="4575"/>
                      <a:pt x="15727" y="4529"/>
                      <a:pt x="15727" y="4451"/>
                    </a:cubicBezTo>
                    <a:cubicBezTo>
                      <a:pt x="15727" y="4420"/>
                      <a:pt x="15743" y="4405"/>
                      <a:pt x="15743" y="4389"/>
                    </a:cubicBezTo>
                    <a:lnTo>
                      <a:pt x="15727" y="4343"/>
                    </a:lnTo>
                    <a:cubicBezTo>
                      <a:pt x="15805" y="4312"/>
                      <a:pt x="15882" y="4312"/>
                      <a:pt x="15913" y="4312"/>
                    </a:cubicBezTo>
                    <a:close/>
                    <a:moveTo>
                      <a:pt x="11648" y="3024"/>
                    </a:moveTo>
                    <a:cubicBezTo>
                      <a:pt x="11726" y="3024"/>
                      <a:pt x="11803" y="3086"/>
                      <a:pt x="11803" y="3164"/>
                    </a:cubicBezTo>
                    <a:lnTo>
                      <a:pt x="11865" y="3722"/>
                    </a:lnTo>
                    <a:cubicBezTo>
                      <a:pt x="11881" y="3753"/>
                      <a:pt x="11927" y="3769"/>
                      <a:pt x="11943" y="3784"/>
                    </a:cubicBezTo>
                    <a:cubicBezTo>
                      <a:pt x="12160" y="3769"/>
                      <a:pt x="12346" y="3753"/>
                      <a:pt x="12548" y="3722"/>
                    </a:cubicBezTo>
                    <a:cubicBezTo>
                      <a:pt x="12625" y="3722"/>
                      <a:pt x="12703" y="3784"/>
                      <a:pt x="12703" y="3862"/>
                    </a:cubicBezTo>
                    <a:cubicBezTo>
                      <a:pt x="12703" y="3939"/>
                      <a:pt x="12641" y="4017"/>
                      <a:pt x="12563" y="4017"/>
                    </a:cubicBezTo>
                    <a:cubicBezTo>
                      <a:pt x="12486" y="4017"/>
                      <a:pt x="12408" y="4033"/>
                      <a:pt x="12331" y="4033"/>
                    </a:cubicBezTo>
                    <a:cubicBezTo>
                      <a:pt x="12424" y="4110"/>
                      <a:pt x="12548" y="4188"/>
                      <a:pt x="12656" y="4250"/>
                    </a:cubicBezTo>
                    <a:cubicBezTo>
                      <a:pt x="12734" y="4296"/>
                      <a:pt x="12749" y="4374"/>
                      <a:pt x="12718" y="4451"/>
                    </a:cubicBezTo>
                    <a:cubicBezTo>
                      <a:pt x="12703" y="4498"/>
                      <a:pt x="12656" y="4529"/>
                      <a:pt x="12594" y="4529"/>
                    </a:cubicBezTo>
                    <a:cubicBezTo>
                      <a:pt x="12563" y="4529"/>
                      <a:pt x="12548" y="4529"/>
                      <a:pt x="12517" y="4498"/>
                    </a:cubicBezTo>
                    <a:cubicBezTo>
                      <a:pt x="12315" y="4389"/>
                      <a:pt x="12113" y="4250"/>
                      <a:pt x="11927" y="4110"/>
                    </a:cubicBezTo>
                    <a:lnTo>
                      <a:pt x="11927" y="4110"/>
                    </a:lnTo>
                    <a:lnTo>
                      <a:pt x="11974" y="4575"/>
                    </a:lnTo>
                    <a:cubicBezTo>
                      <a:pt x="11974" y="4653"/>
                      <a:pt x="11927" y="4730"/>
                      <a:pt x="11850" y="4730"/>
                    </a:cubicBezTo>
                    <a:lnTo>
                      <a:pt x="11819" y="4730"/>
                    </a:lnTo>
                    <a:cubicBezTo>
                      <a:pt x="11757" y="4730"/>
                      <a:pt x="11679" y="4684"/>
                      <a:pt x="11679" y="4606"/>
                    </a:cubicBezTo>
                    <a:lnTo>
                      <a:pt x="11633" y="4079"/>
                    </a:lnTo>
                    <a:cubicBezTo>
                      <a:pt x="11400" y="4095"/>
                      <a:pt x="11183" y="4110"/>
                      <a:pt x="10950" y="4110"/>
                    </a:cubicBezTo>
                    <a:cubicBezTo>
                      <a:pt x="10873" y="4110"/>
                      <a:pt x="10811" y="4064"/>
                      <a:pt x="10811" y="3986"/>
                    </a:cubicBezTo>
                    <a:cubicBezTo>
                      <a:pt x="10811" y="3908"/>
                      <a:pt x="10873" y="3831"/>
                      <a:pt x="10950" y="3831"/>
                    </a:cubicBezTo>
                    <a:cubicBezTo>
                      <a:pt x="11121" y="3800"/>
                      <a:pt x="11322" y="3800"/>
                      <a:pt x="11509" y="3784"/>
                    </a:cubicBezTo>
                    <a:cubicBezTo>
                      <a:pt x="11291" y="3629"/>
                      <a:pt x="11105" y="3474"/>
                      <a:pt x="10935" y="3304"/>
                    </a:cubicBezTo>
                    <a:cubicBezTo>
                      <a:pt x="10873" y="3242"/>
                      <a:pt x="10873" y="3148"/>
                      <a:pt x="10935" y="3086"/>
                    </a:cubicBezTo>
                    <a:cubicBezTo>
                      <a:pt x="10966" y="3055"/>
                      <a:pt x="11004" y="3040"/>
                      <a:pt x="11043" y="3040"/>
                    </a:cubicBezTo>
                    <a:cubicBezTo>
                      <a:pt x="11082" y="3040"/>
                      <a:pt x="11121" y="3055"/>
                      <a:pt x="11152" y="3086"/>
                    </a:cubicBezTo>
                    <a:cubicBezTo>
                      <a:pt x="11276" y="3226"/>
                      <a:pt x="11415" y="3335"/>
                      <a:pt x="11571" y="3459"/>
                    </a:cubicBezTo>
                    <a:lnTo>
                      <a:pt x="11540" y="3179"/>
                    </a:lnTo>
                    <a:cubicBezTo>
                      <a:pt x="11540" y="3102"/>
                      <a:pt x="11586" y="3024"/>
                      <a:pt x="11648" y="3024"/>
                    </a:cubicBezTo>
                    <a:close/>
                    <a:moveTo>
                      <a:pt x="1908" y="4768"/>
                    </a:moveTo>
                    <a:cubicBezTo>
                      <a:pt x="1945" y="4768"/>
                      <a:pt x="1982" y="4775"/>
                      <a:pt x="2017" y="4792"/>
                    </a:cubicBezTo>
                    <a:cubicBezTo>
                      <a:pt x="2079" y="4839"/>
                      <a:pt x="2110" y="4886"/>
                      <a:pt x="2125" y="4948"/>
                    </a:cubicBezTo>
                    <a:cubicBezTo>
                      <a:pt x="2156" y="5025"/>
                      <a:pt x="2125" y="5103"/>
                      <a:pt x="2094" y="5118"/>
                    </a:cubicBezTo>
                    <a:cubicBezTo>
                      <a:pt x="2032" y="5180"/>
                      <a:pt x="1955" y="5227"/>
                      <a:pt x="1877" y="5227"/>
                    </a:cubicBezTo>
                    <a:cubicBezTo>
                      <a:pt x="1815" y="5227"/>
                      <a:pt x="1769" y="5196"/>
                      <a:pt x="1722" y="5180"/>
                    </a:cubicBezTo>
                    <a:cubicBezTo>
                      <a:pt x="1660" y="5149"/>
                      <a:pt x="1629" y="5072"/>
                      <a:pt x="1629" y="5010"/>
                    </a:cubicBezTo>
                    <a:cubicBezTo>
                      <a:pt x="1629" y="4963"/>
                      <a:pt x="1629" y="4932"/>
                      <a:pt x="1660" y="4886"/>
                    </a:cubicBezTo>
                    <a:cubicBezTo>
                      <a:pt x="1716" y="4818"/>
                      <a:pt x="1812" y="4768"/>
                      <a:pt x="1908" y="4768"/>
                    </a:cubicBezTo>
                    <a:close/>
                    <a:moveTo>
                      <a:pt x="8800" y="5118"/>
                    </a:moveTo>
                    <a:cubicBezTo>
                      <a:pt x="8853" y="5118"/>
                      <a:pt x="8903" y="5134"/>
                      <a:pt x="8949" y="5165"/>
                    </a:cubicBezTo>
                    <a:cubicBezTo>
                      <a:pt x="8996" y="5242"/>
                      <a:pt x="8996" y="5320"/>
                      <a:pt x="8934" y="5397"/>
                    </a:cubicBezTo>
                    <a:cubicBezTo>
                      <a:pt x="8903" y="5475"/>
                      <a:pt x="8841" y="5506"/>
                      <a:pt x="8763" y="5506"/>
                    </a:cubicBezTo>
                    <a:cubicBezTo>
                      <a:pt x="8686" y="5506"/>
                      <a:pt x="8608" y="5459"/>
                      <a:pt x="8593" y="5382"/>
                    </a:cubicBezTo>
                    <a:cubicBezTo>
                      <a:pt x="8562" y="5273"/>
                      <a:pt x="8593" y="5196"/>
                      <a:pt x="8639" y="5165"/>
                    </a:cubicBezTo>
                    <a:cubicBezTo>
                      <a:pt x="8694" y="5134"/>
                      <a:pt x="8748" y="5118"/>
                      <a:pt x="8800" y="5118"/>
                    </a:cubicBezTo>
                    <a:close/>
                    <a:moveTo>
                      <a:pt x="11493" y="5428"/>
                    </a:moveTo>
                    <a:cubicBezTo>
                      <a:pt x="11586" y="5428"/>
                      <a:pt x="11695" y="5475"/>
                      <a:pt x="11741" y="5552"/>
                    </a:cubicBezTo>
                    <a:cubicBezTo>
                      <a:pt x="11803" y="5630"/>
                      <a:pt x="11819" y="5770"/>
                      <a:pt x="11741" y="5863"/>
                    </a:cubicBezTo>
                    <a:lnTo>
                      <a:pt x="11726" y="5878"/>
                    </a:lnTo>
                    <a:lnTo>
                      <a:pt x="11710" y="5878"/>
                    </a:lnTo>
                    <a:cubicBezTo>
                      <a:pt x="11555" y="5863"/>
                      <a:pt x="11415" y="5739"/>
                      <a:pt x="11338" y="5614"/>
                    </a:cubicBezTo>
                    <a:cubicBezTo>
                      <a:pt x="11307" y="5583"/>
                      <a:pt x="11307" y="5568"/>
                      <a:pt x="11322" y="5521"/>
                    </a:cubicBezTo>
                    <a:cubicBezTo>
                      <a:pt x="11322" y="5490"/>
                      <a:pt x="11338" y="5444"/>
                      <a:pt x="11384" y="5444"/>
                    </a:cubicBezTo>
                    <a:cubicBezTo>
                      <a:pt x="11400" y="5428"/>
                      <a:pt x="11462" y="5428"/>
                      <a:pt x="11493" y="5428"/>
                    </a:cubicBezTo>
                    <a:close/>
                    <a:moveTo>
                      <a:pt x="10380" y="5578"/>
                    </a:moveTo>
                    <a:cubicBezTo>
                      <a:pt x="10450" y="5578"/>
                      <a:pt x="10519" y="5598"/>
                      <a:pt x="10578" y="5646"/>
                    </a:cubicBezTo>
                    <a:cubicBezTo>
                      <a:pt x="10687" y="5708"/>
                      <a:pt x="10702" y="5816"/>
                      <a:pt x="10656" y="5909"/>
                    </a:cubicBezTo>
                    <a:lnTo>
                      <a:pt x="10640" y="5956"/>
                    </a:lnTo>
                    <a:lnTo>
                      <a:pt x="10609" y="5956"/>
                    </a:lnTo>
                    <a:cubicBezTo>
                      <a:pt x="10516" y="5956"/>
                      <a:pt x="10423" y="5940"/>
                      <a:pt x="10376" y="5878"/>
                    </a:cubicBezTo>
                    <a:cubicBezTo>
                      <a:pt x="10314" y="5816"/>
                      <a:pt x="10252" y="5723"/>
                      <a:pt x="10268" y="5630"/>
                    </a:cubicBezTo>
                    <a:lnTo>
                      <a:pt x="10268" y="5583"/>
                    </a:lnTo>
                    <a:lnTo>
                      <a:pt x="10314" y="5583"/>
                    </a:lnTo>
                    <a:cubicBezTo>
                      <a:pt x="10336" y="5580"/>
                      <a:pt x="10358" y="5578"/>
                      <a:pt x="10380" y="5578"/>
                    </a:cubicBezTo>
                    <a:close/>
                    <a:moveTo>
                      <a:pt x="3936" y="5695"/>
                    </a:moveTo>
                    <a:cubicBezTo>
                      <a:pt x="3991" y="5695"/>
                      <a:pt x="4047" y="5708"/>
                      <a:pt x="4095" y="5739"/>
                    </a:cubicBezTo>
                    <a:lnTo>
                      <a:pt x="4110" y="5770"/>
                    </a:lnTo>
                    <a:lnTo>
                      <a:pt x="4110" y="5785"/>
                    </a:lnTo>
                    <a:cubicBezTo>
                      <a:pt x="4126" y="5894"/>
                      <a:pt x="4064" y="6018"/>
                      <a:pt x="3955" y="6095"/>
                    </a:cubicBezTo>
                    <a:cubicBezTo>
                      <a:pt x="3878" y="6157"/>
                      <a:pt x="3754" y="6173"/>
                      <a:pt x="3661" y="6188"/>
                    </a:cubicBezTo>
                    <a:lnTo>
                      <a:pt x="3630" y="6188"/>
                    </a:lnTo>
                    <a:lnTo>
                      <a:pt x="3599" y="6157"/>
                    </a:lnTo>
                    <a:cubicBezTo>
                      <a:pt x="3568" y="6033"/>
                      <a:pt x="3599" y="5878"/>
                      <a:pt x="3707" y="5785"/>
                    </a:cubicBezTo>
                    <a:cubicBezTo>
                      <a:pt x="3764" y="5728"/>
                      <a:pt x="3850" y="5695"/>
                      <a:pt x="3936" y="5695"/>
                    </a:cubicBezTo>
                    <a:close/>
                    <a:moveTo>
                      <a:pt x="16428" y="5033"/>
                    </a:moveTo>
                    <a:cubicBezTo>
                      <a:pt x="16471" y="5033"/>
                      <a:pt x="16516" y="5058"/>
                      <a:pt x="16534" y="5103"/>
                    </a:cubicBezTo>
                    <a:cubicBezTo>
                      <a:pt x="16549" y="5118"/>
                      <a:pt x="17014" y="5894"/>
                      <a:pt x="17232" y="6778"/>
                    </a:cubicBezTo>
                    <a:cubicBezTo>
                      <a:pt x="17247" y="6855"/>
                      <a:pt x="17216" y="6933"/>
                      <a:pt x="17139" y="6948"/>
                    </a:cubicBezTo>
                    <a:lnTo>
                      <a:pt x="17092" y="6948"/>
                    </a:lnTo>
                    <a:cubicBezTo>
                      <a:pt x="17045" y="6948"/>
                      <a:pt x="16983" y="6886"/>
                      <a:pt x="16968" y="6824"/>
                    </a:cubicBezTo>
                    <a:cubicBezTo>
                      <a:pt x="16766" y="6002"/>
                      <a:pt x="16301" y="5242"/>
                      <a:pt x="16301" y="5242"/>
                    </a:cubicBezTo>
                    <a:cubicBezTo>
                      <a:pt x="16270" y="5165"/>
                      <a:pt x="16285" y="5072"/>
                      <a:pt x="16348" y="5072"/>
                    </a:cubicBezTo>
                    <a:cubicBezTo>
                      <a:pt x="16367" y="5046"/>
                      <a:pt x="16397" y="5033"/>
                      <a:pt x="16428" y="5033"/>
                    </a:cubicBezTo>
                    <a:close/>
                    <a:moveTo>
                      <a:pt x="16373" y="7000"/>
                    </a:moveTo>
                    <a:cubicBezTo>
                      <a:pt x="16428" y="7000"/>
                      <a:pt x="16479" y="7024"/>
                      <a:pt x="16518" y="7072"/>
                    </a:cubicBezTo>
                    <a:cubicBezTo>
                      <a:pt x="16549" y="7119"/>
                      <a:pt x="16549" y="7165"/>
                      <a:pt x="16549" y="7212"/>
                    </a:cubicBezTo>
                    <a:cubicBezTo>
                      <a:pt x="16549" y="7259"/>
                      <a:pt x="16534" y="7321"/>
                      <a:pt x="16503" y="7336"/>
                    </a:cubicBezTo>
                    <a:cubicBezTo>
                      <a:pt x="16456" y="7352"/>
                      <a:pt x="16425" y="7367"/>
                      <a:pt x="16379" y="7367"/>
                    </a:cubicBezTo>
                    <a:cubicBezTo>
                      <a:pt x="16317" y="7367"/>
                      <a:pt x="16239" y="7336"/>
                      <a:pt x="16208" y="7290"/>
                    </a:cubicBezTo>
                    <a:cubicBezTo>
                      <a:pt x="16161" y="7243"/>
                      <a:pt x="16146" y="7181"/>
                      <a:pt x="16161" y="7119"/>
                    </a:cubicBezTo>
                    <a:cubicBezTo>
                      <a:pt x="16161" y="7072"/>
                      <a:pt x="16208" y="7041"/>
                      <a:pt x="16270" y="7026"/>
                    </a:cubicBezTo>
                    <a:cubicBezTo>
                      <a:pt x="16305" y="7008"/>
                      <a:pt x="16340" y="7000"/>
                      <a:pt x="16373" y="7000"/>
                    </a:cubicBezTo>
                    <a:close/>
                    <a:moveTo>
                      <a:pt x="17317" y="7287"/>
                    </a:moveTo>
                    <a:cubicBezTo>
                      <a:pt x="17383" y="7287"/>
                      <a:pt x="17433" y="7344"/>
                      <a:pt x="17433" y="7414"/>
                    </a:cubicBezTo>
                    <a:cubicBezTo>
                      <a:pt x="17449" y="7445"/>
                      <a:pt x="17557" y="8313"/>
                      <a:pt x="17542" y="8778"/>
                    </a:cubicBezTo>
                    <a:cubicBezTo>
                      <a:pt x="17542" y="8872"/>
                      <a:pt x="17480" y="8918"/>
                      <a:pt x="17402" y="8918"/>
                    </a:cubicBezTo>
                    <a:cubicBezTo>
                      <a:pt x="17325" y="8918"/>
                      <a:pt x="17278" y="8840"/>
                      <a:pt x="17278" y="8763"/>
                    </a:cubicBezTo>
                    <a:cubicBezTo>
                      <a:pt x="17309" y="8329"/>
                      <a:pt x="17170" y="7445"/>
                      <a:pt x="17170" y="7445"/>
                    </a:cubicBezTo>
                    <a:cubicBezTo>
                      <a:pt x="17154" y="7367"/>
                      <a:pt x="17216" y="7321"/>
                      <a:pt x="17294" y="7290"/>
                    </a:cubicBezTo>
                    <a:cubicBezTo>
                      <a:pt x="17302" y="7288"/>
                      <a:pt x="17310" y="7287"/>
                      <a:pt x="17317" y="7287"/>
                    </a:cubicBezTo>
                    <a:close/>
                    <a:moveTo>
                      <a:pt x="16581" y="8372"/>
                    </a:moveTo>
                    <a:cubicBezTo>
                      <a:pt x="16657" y="8372"/>
                      <a:pt x="16755" y="8418"/>
                      <a:pt x="16782" y="8499"/>
                    </a:cubicBezTo>
                    <a:cubicBezTo>
                      <a:pt x="16828" y="8577"/>
                      <a:pt x="16828" y="8654"/>
                      <a:pt x="16828" y="8732"/>
                    </a:cubicBezTo>
                    <a:cubicBezTo>
                      <a:pt x="16813" y="8903"/>
                      <a:pt x="16813" y="9058"/>
                      <a:pt x="16751" y="9213"/>
                    </a:cubicBezTo>
                    <a:lnTo>
                      <a:pt x="16720" y="9259"/>
                    </a:lnTo>
                    <a:lnTo>
                      <a:pt x="16689" y="9259"/>
                    </a:lnTo>
                    <a:cubicBezTo>
                      <a:pt x="16565" y="9259"/>
                      <a:pt x="16518" y="9120"/>
                      <a:pt x="16518" y="8980"/>
                    </a:cubicBezTo>
                    <a:cubicBezTo>
                      <a:pt x="16487" y="8809"/>
                      <a:pt x="16518" y="8608"/>
                      <a:pt x="16518" y="8437"/>
                    </a:cubicBezTo>
                    <a:lnTo>
                      <a:pt x="16518" y="8406"/>
                    </a:lnTo>
                    <a:lnTo>
                      <a:pt x="16549" y="8375"/>
                    </a:lnTo>
                    <a:cubicBezTo>
                      <a:pt x="16559" y="8373"/>
                      <a:pt x="16570" y="8372"/>
                      <a:pt x="16581" y="8372"/>
                    </a:cubicBezTo>
                    <a:close/>
                    <a:moveTo>
                      <a:pt x="3335" y="10050"/>
                    </a:moveTo>
                    <a:lnTo>
                      <a:pt x="3568" y="10097"/>
                    </a:lnTo>
                    <a:cubicBezTo>
                      <a:pt x="3645" y="10128"/>
                      <a:pt x="3676" y="10190"/>
                      <a:pt x="3676" y="10236"/>
                    </a:cubicBezTo>
                    <a:cubicBezTo>
                      <a:pt x="3707" y="10314"/>
                      <a:pt x="3676" y="10391"/>
                      <a:pt x="3630" y="10453"/>
                    </a:cubicBezTo>
                    <a:lnTo>
                      <a:pt x="3599" y="10485"/>
                    </a:lnTo>
                    <a:lnTo>
                      <a:pt x="3366" y="10422"/>
                    </a:lnTo>
                    <a:cubicBezTo>
                      <a:pt x="3335" y="10391"/>
                      <a:pt x="3288" y="10376"/>
                      <a:pt x="3257" y="10345"/>
                    </a:cubicBezTo>
                    <a:cubicBezTo>
                      <a:pt x="3226" y="10298"/>
                      <a:pt x="3195" y="10205"/>
                      <a:pt x="3304" y="10066"/>
                    </a:cubicBezTo>
                    <a:lnTo>
                      <a:pt x="3335" y="10050"/>
                    </a:lnTo>
                    <a:close/>
                    <a:moveTo>
                      <a:pt x="12191" y="10516"/>
                    </a:moveTo>
                    <a:lnTo>
                      <a:pt x="12253" y="10578"/>
                    </a:lnTo>
                    <a:lnTo>
                      <a:pt x="12315" y="10578"/>
                    </a:lnTo>
                    <a:cubicBezTo>
                      <a:pt x="12338" y="10562"/>
                      <a:pt x="12362" y="10554"/>
                      <a:pt x="12383" y="10554"/>
                    </a:cubicBezTo>
                    <a:cubicBezTo>
                      <a:pt x="12404" y="10554"/>
                      <a:pt x="12424" y="10562"/>
                      <a:pt x="12439" y="10578"/>
                    </a:cubicBezTo>
                    <a:cubicBezTo>
                      <a:pt x="12548" y="10609"/>
                      <a:pt x="12563" y="10702"/>
                      <a:pt x="12501" y="10841"/>
                    </a:cubicBezTo>
                    <a:lnTo>
                      <a:pt x="12501" y="10857"/>
                    </a:lnTo>
                    <a:lnTo>
                      <a:pt x="12486" y="10857"/>
                    </a:lnTo>
                    <a:cubicBezTo>
                      <a:pt x="12470" y="10888"/>
                      <a:pt x="12424" y="10888"/>
                      <a:pt x="12393" y="10888"/>
                    </a:cubicBezTo>
                    <a:cubicBezTo>
                      <a:pt x="12331" y="10888"/>
                      <a:pt x="12269" y="10857"/>
                      <a:pt x="12206" y="10826"/>
                    </a:cubicBezTo>
                    <a:cubicBezTo>
                      <a:pt x="12129" y="10764"/>
                      <a:pt x="12113" y="10655"/>
                      <a:pt x="12160" y="10578"/>
                    </a:cubicBezTo>
                    <a:lnTo>
                      <a:pt x="12191" y="10516"/>
                    </a:lnTo>
                    <a:close/>
                    <a:moveTo>
                      <a:pt x="17480" y="9430"/>
                    </a:moveTo>
                    <a:cubicBezTo>
                      <a:pt x="17557" y="9430"/>
                      <a:pt x="17635" y="9492"/>
                      <a:pt x="17619" y="9569"/>
                    </a:cubicBezTo>
                    <a:cubicBezTo>
                      <a:pt x="17619" y="9600"/>
                      <a:pt x="17619" y="10578"/>
                      <a:pt x="17526" y="10934"/>
                    </a:cubicBezTo>
                    <a:cubicBezTo>
                      <a:pt x="17511" y="10996"/>
                      <a:pt x="17449" y="11043"/>
                      <a:pt x="17387" y="11043"/>
                    </a:cubicBezTo>
                    <a:lnTo>
                      <a:pt x="17356" y="11043"/>
                    </a:lnTo>
                    <a:cubicBezTo>
                      <a:pt x="17278" y="11012"/>
                      <a:pt x="17232" y="10934"/>
                      <a:pt x="17247" y="10857"/>
                    </a:cubicBezTo>
                    <a:cubicBezTo>
                      <a:pt x="17325" y="10593"/>
                      <a:pt x="17356" y="9833"/>
                      <a:pt x="17356" y="9569"/>
                    </a:cubicBezTo>
                    <a:cubicBezTo>
                      <a:pt x="17356" y="9492"/>
                      <a:pt x="17402" y="9430"/>
                      <a:pt x="17480" y="9430"/>
                    </a:cubicBezTo>
                    <a:close/>
                    <a:moveTo>
                      <a:pt x="16267" y="12196"/>
                    </a:moveTo>
                    <a:cubicBezTo>
                      <a:pt x="16283" y="12196"/>
                      <a:pt x="16300" y="12199"/>
                      <a:pt x="16317" y="12206"/>
                    </a:cubicBezTo>
                    <a:cubicBezTo>
                      <a:pt x="16394" y="12222"/>
                      <a:pt x="16441" y="12299"/>
                      <a:pt x="16425" y="12377"/>
                    </a:cubicBezTo>
                    <a:cubicBezTo>
                      <a:pt x="16239" y="12935"/>
                      <a:pt x="15820" y="13478"/>
                      <a:pt x="15805" y="13493"/>
                    </a:cubicBezTo>
                    <a:cubicBezTo>
                      <a:pt x="15758" y="13540"/>
                      <a:pt x="15727" y="13555"/>
                      <a:pt x="15681" y="13555"/>
                    </a:cubicBezTo>
                    <a:cubicBezTo>
                      <a:pt x="15650" y="13555"/>
                      <a:pt x="15603" y="13540"/>
                      <a:pt x="15588" y="13524"/>
                    </a:cubicBezTo>
                    <a:cubicBezTo>
                      <a:pt x="15526" y="13462"/>
                      <a:pt x="15526" y="13385"/>
                      <a:pt x="15588" y="13323"/>
                    </a:cubicBezTo>
                    <a:cubicBezTo>
                      <a:pt x="15588" y="13323"/>
                      <a:pt x="15991" y="12826"/>
                      <a:pt x="16146" y="12299"/>
                    </a:cubicBezTo>
                    <a:cubicBezTo>
                      <a:pt x="16158" y="12238"/>
                      <a:pt x="16209" y="12196"/>
                      <a:pt x="16267" y="12196"/>
                    </a:cubicBezTo>
                    <a:close/>
                    <a:moveTo>
                      <a:pt x="14269" y="14843"/>
                    </a:moveTo>
                    <a:cubicBezTo>
                      <a:pt x="14362" y="14843"/>
                      <a:pt x="14424" y="14874"/>
                      <a:pt x="14455" y="14951"/>
                    </a:cubicBezTo>
                    <a:cubicBezTo>
                      <a:pt x="14486" y="15013"/>
                      <a:pt x="14486" y="15091"/>
                      <a:pt x="14440" y="15153"/>
                    </a:cubicBezTo>
                    <a:cubicBezTo>
                      <a:pt x="14409" y="15199"/>
                      <a:pt x="14347" y="15246"/>
                      <a:pt x="14269" y="15246"/>
                    </a:cubicBezTo>
                    <a:lnTo>
                      <a:pt x="14207" y="15246"/>
                    </a:lnTo>
                    <a:cubicBezTo>
                      <a:pt x="14145" y="15230"/>
                      <a:pt x="14114" y="15184"/>
                      <a:pt x="14099" y="15153"/>
                    </a:cubicBezTo>
                    <a:cubicBezTo>
                      <a:pt x="14052" y="15106"/>
                      <a:pt x="14052" y="15029"/>
                      <a:pt x="14068" y="14951"/>
                    </a:cubicBezTo>
                    <a:cubicBezTo>
                      <a:pt x="14099" y="14874"/>
                      <a:pt x="14176" y="14843"/>
                      <a:pt x="14269" y="14843"/>
                    </a:cubicBezTo>
                    <a:close/>
                    <a:moveTo>
                      <a:pt x="16519" y="13645"/>
                    </a:moveTo>
                    <a:cubicBezTo>
                      <a:pt x="16529" y="13645"/>
                      <a:pt x="16539" y="13646"/>
                      <a:pt x="16549" y="13648"/>
                    </a:cubicBezTo>
                    <a:cubicBezTo>
                      <a:pt x="16627" y="13679"/>
                      <a:pt x="16673" y="13757"/>
                      <a:pt x="16658" y="13835"/>
                    </a:cubicBezTo>
                    <a:cubicBezTo>
                      <a:pt x="16503" y="14408"/>
                      <a:pt x="15603" y="15541"/>
                      <a:pt x="15572" y="15572"/>
                    </a:cubicBezTo>
                    <a:cubicBezTo>
                      <a:pt x="15526" y="15618"/>
                      <a:pt x="15494" y="15634"/>
                      <a:pt x="15448" y="15634"/>
                    </a:cubicBezTo>
                    <a:cubicBezTo>
                      <a:pt x="15417" y="15634"/>
                      <a:pt x="15370" y="15618"/>
                      <a:pt x="15355" y="15587"/>
                    </a:cubicBezTo>
                    <a:cubicBezTo>
                      <a:pt x="15293" y="15541"/>
                      <a:pt x="15277" y="15463"/>
                      <a:pt x="15355" y="15401"/>
                    </a:cubicBezTo>
                    <a:cubicBezTo>
                      <a:pt x="15355" y="15401"/>
                      <a:pt x="16223" y="14269"/>
                      <a:pt x="16379" y="13757"/>
                    </a:cubicBezTo>
                    <a:cubicBezTo>
                      <a:pt x="16392" y="13689"/>
                      <a:pt x="16453" y="13645"/>
                      <a:pt x="16519" y="13645"/>
                    </a:cubicBezTo>
                    <a:close/>
                    <a:moveTo>
                      <a:pt x="12331" y="15665"/>
                    </a:moveTo>
                    <a:lnTo>
                      <a:pt x="12346" y="15711"/>
                    </a:lnTo>
                    <a:cubicBezTo>
                      <a:pt x="12393" y="15820"/>
                      <a:pt x="12362" y="15944"/>
                      <a:pt x="12253" y="16006"/>
                    </a:cubicBezTo>
                    <a:cubicBezTo>
                      <a:pt x="12191" y="16052"/>
                      <a:pt x="12098" y="16099"/>
                      <a:pt x="12005" y="16099"/>
                    </a:cubicBezTo>
                    <a:lnTo>
                      <a:pt x="11958" y="16099"/>
                    </a:lnTo>
                    <a:cubicBezTo>
                      <a:pt x="11896" y="16099"/>
                      <a:pt x="11850" y="16052"/>
                      <a:pt x="11803" y="16006"/>
                    </a:cubicBezTo>
                    <a:cubicBezTo>
                      <a:pt x="11788" y="15959"/>
                      <a:pt x="11788" y="15928"/>
                      <a:pt x="11803" y="15882"/>
                    </a:cubicBezTo>
                    <a:cubicBezTo>
                      <a:pt x="11834" y="15820"/>
                      <a:pt x="11896" y="15804"/>
                      <a:pt x="11958" y="15804"/>
                    </a:cubicBezTo>
                    <a:lnTo>
                      <a:pt x="12005" y="15804"/>
                    </a:lnTo>
                    <a:cubicBezTo>
                      <a:pt x="12051" y="15804"/>
                      <a:pt x="12098" y="15742"/>
                      <a:pt x="12098" y="15711"/>
                    </a:cubicBezTo>
                    <a:lnTo>
                      <a:pt x="12098" y="15665"/>
                    </a:lnTo>
                    <a:close/>
                    <a:moveTo>
                      <a:pt x="13835" y="16021"/>
                    </a:moveTo>
                    <a:lnTo>
                      <a:pt x="13882" y="16037"/>
                    </a:lnTo>
                    <a:cubicBezTo>
                      <a:pt x="13887" y="16042"/>
                      <a:pt x="13892" y="16044"/>
                      <a:pt x="13898" y="16044"/>
                    </a:cubicBezTo>
                    <a:cubicBezTo>
                      <a:pt x="13911" y="16044"/>
                      <a:pt x="13928" y="16037"/>
                      <a:pt x="13959" y="16037"/>
                    </a:cubicBezTo>
                    <a:cubicBezTo>
                      <a:pt x="13990" y="16029"/>
                      <a:pt x="14017" y="16025"/>
                      <a:pt x="14042" y="16025"/>
                    </a:cubicBezTo>
                    <a:cubicBezTo>
                      <a:pt x="14068" y="16025"/>
                      <a:pt x="14091" y="16029"/>
                      <a:pt x="14114" y="16037"/>
                    </a:cubicBezTo>
                    <a:cubicBezTo>
                      <a:pt x="14145" y="16052"/>
                      <a:pt x="14192" y="16099"/>
                      <a:pt x="14192" y="16161"/>
                    </a:cubicBezTo>
                    <a:cubicBezTo>
                      <a:pt x="14207" y="16208"/>
                      <a:pt x="14176" y="16270"/>
                      <a:pt x="14130" y="16301"/>
                    </a:cubicBezTo>
                    <a:cubicBezTo>
                      <a:pt x="14068" y="16332"/>
                      <a:pt x="14037" y="16347"/>
                      <a:pt x="13975" y="16347"/>
                    </a:cubicBezTo>
                    <a:cubicBezTo>
                      <a:pt x="13944" y="16347"/>
                      <a:pt x="13882" y="16347"/>
                      <a:pt x="13835" y="16332"/>
                    </a:cubicBezTo>
                    <a:lnTo>
                      <a:pt x="13819" y="16332"/>
                    </a:lnTo>
                    <a:lnTo>
                      <a:pt x="13819" y="16301"/>
                    </a:lnTo>
                    <a:cubicBezTo>
                      <a:pt x="13788" y="16239"/>
                      <a:pt x="13788" y="16130"/>
                      <a:pt x="13819" y="16052"/>
                    </a:cubicBezTo>
                    <a:lnTo>
                      <a:pt x="13835" y="16021"/>
                    </a:lnTo>
                    <a:close/>
                    <a:moveTo>
                      <a:pt x="4270" y="16387"/>
                    </a:moveTo>
                    <a:cubicBezTo>
                      <a:pt x="4293" y="16387"/>
                      <a:pt x="4318" y="16394"/>
                      <a:pt x="4343" y="16409"/>
                    </a:cubicBezTo>
                    <a:cubicBezTo>
                      <a:pt x="4343" y="16409"/>
                      <a:pt x="4793" y="16657"/>
                      <a:pt x="5026" y="16750"/>
                    </a:cubicBezTo>
                    <a:cubicBezTo>
                      <a:pt x="5103" y="16797"/>
                      <a:pt x="5134" y="16874"/>
                      <a:pt x="5103" y="16968"/>
                    </a:cubicBezTo>
                    <a:cubicBezTo>
                      <a:pt x="5057" y="17014"/>
                      <a:pt x="5026" y="17045"/>
                      <a:pt x="4963" y="17045"/>
                    </a:cubicBezTo>
                    <a:cubicBezTo>
                      <a:pt x="4948" y="17045"/>
                      <a:pt x="4917" y="17030"/>
                      <a:pt x="4901" y="17030"/>
                    </a:cubicBezTo>
                    <a:cubicBezTo>
                      <a:pt x="4669" y="16905"/>
                      <a:pt x="4219" y="16673"/>
                      <a:pt x="4204" y="16657"/>
                    </a:cubicBezTo>
                    <a:cubicBezTo>
                      <a:pt x="4126" y="16626"/>
                      <a:pt x="4110" y="16549"/>
                      <a:pt x="4141" y="16471"/>
                    </a:cubicBezTo>
                    <a:cubicBezTo>
                      <a:pt x="4173" y="16419"/>
                      <a:pt x="4219" y="16387"/>
                      <a:pt x="4270" y="16387"/>
                    </a:cubicBezTo>
                    <a:close/>
                    <a:moveTo>
                      <a:pt x="14541" y="16577"/>
                    </a:moveTo>
                    <a:cubicBezTo>
                      <a:pt x="14554" y="16577"/>
                      <a:pt x="14566" y="16578"/>
                      <a:pt x="14579" y="16580"/>
                    </a:cubicBezTo>
                    <a:lnTo>
                      <a:pt x="14610" y="16580"/>
                    </a:lnTo>
                    <a:lnTo>
                      <a:pt x="14610" y="16626"/>
                    </a:lnTo>
                    <a:cubicBezTo>
                      <a:pt x="14610" y="16719"/>
                      <a:pt x="14641" y="16859"/>
                      <a:pt x="14595" y="16952"/>
                    </a:cubicBezTo>
                    <a:cubicBezTo>
                      <a:pt x="14564" y="17030"/>
                      <a:pt x="14455" y="17092"/>
                      <a:pt x="14378" y="17092"/>
                    </a:cubicBezTo>
                    <a:cubicBezTo>
                      <a:pt x="14347" y="17092"/>
                      <a:pt x="14300" y="17061"/>
                      <a:pt x="14269" y="17045"/>
                    </a:cubicBezTo>
                    <a:lnTo>
                      <a:pt x="14254" y="17030"/>
                    </a:lnTo>
                    <a:cubicBezTo>
                      <a:pt x="14192" y="16936"/>
                      <a:pt x="14192" y="16797"/>
                      <a:pt x="14269" y="16704"/>
                    </a:cubicBezTo>
                    <a:cubicBezTo>
                      <a:pt x="14339" y="16634"/>
                      <a:pt x="14433" y="16577"/>
                      <a:pt x="14541" y="16577"/>
                    </a:cubicBezTo>
                    <a:close/>
                    <a:moveTo>
                      <a:pt x="13862" y="17026"/>
                    </a:moveTo>
                    <a:cubicBezTo>
                      <a:pt x="13891" y="17026"/>
                      <a:pt x="13920" y="17033"/>
                      <a:pt x="13944" y="17045"/>
                    </a:cubicBezTo>
                    <a:cubicBezTo>
                      <a:pt x="13990" y="17092"/>
                      <a:pt x="14021" y="17185"/>
                      <a:pt x="13959" y="17262"/>
                    </a:cubicBezTo>
                    <a:cubicBezTo>
                      <a:pt x="13664" y="17650"/>
                      <a:pt x="12718" y="18317"/>
                      <a:pt x="12672" y="18348"/>
                    </a:cubicBezTo>
                    <a:cubicBezTo>
                      <a:pt x="12656" y="18363"/>
                      <a:pt x="12625" y="18363"/>
                      <a:pt x="12594" y="18363"/>
                    </a:cubicBezTo>
                    <a:cubicBezTo>
                      <a:pt x="12563" y="18363"/>
                      <a:pt x="12501" y="18348"/>
                      <a:pt x="12486" y="18301"/>
                    </a:cubicBezTo>
                    <a:cubicBezTo>
                      <a:pt x="12439" y="18255"/>
                      <a:pt x="12470" y="18146"/>
                      <a:pt x="12517" y="18115"/>
                    </a:cubicBezTo>
                    <a:cubicBezTo>
                      <a:pt x="12517" y="18100"/>
                      <a:pt x="13478" y="17433"/>
                      <a:pt x="13742" y="17092"/>
                    </a:cubicBezTo>
                    <a:cubicBezTo>
                      <a:pt x="13770" y="17044"/>
                      <a:pt x="13816" y="17026"/>
                      <a:pt x="13862" y="17026"/>
                    </a:cubicBezTo>
                    <a:close/>
                    <a:moveTo>
                      <a:pt x="11293" y="17392"/>
                    </a:moveTo>
                    <a:cubicBezTo>
                      <a:pt x="11514" y="17392"/>
                      <a:pt x="11709" y="17499"/>
                      <a:pt x="11819" y="17681"/>
                    </a:cubicBezTo>
                    <a:cubicBezTo>
                      <a:pt x="11850" y="17727"/>
                      <a:pt x="11865" y="17759"/>
                      <a:pt x="11865" y="17805"/>
                    </a:cubicBezTo>
                    <a:cubicBezTo>
                      <a:pt x="11881" y="17976"/>
                      <a:pt x="11788" y="18131"/>
                      <a:pt x="11571" y="18270"/>
                    </a:cubicBezTo>
                    <a:cubicBezTo>
                      <a:pt x="11245" y="18487"/>
                      <a:pt x="10811" y="18736"/>
                      <a:pt x="10330" y="18736"/>
                    </a:cubicBezTo>
                    <a:cubicBezTo>
                      <a:pt x="10268" y="18736"/>
                      <a:pt x="10206" y="18705"/>
                      <a:pt x="10159" y="18705"/>
                    </a:cubicBezTo>
                    <a:cubicBezTo>
                      <a:pt x="9927" y="18689"/>
                      <a:pt x="9694" y="18534"/>
                      <a:pt x="9709" y="18301"/>
                    </a:cubicBezTo>
                    <a:cubicBezTo>
                      <a:pt x="9709" y="18131"/>
                      <a:pt x="9818" y="18038"/>
                      <a:pt x="9942" y="17960"/>
                    </a:cubicBezTo>
                    <a:cubicBezTo>
                      <a:pt x="10283" y="17727"/>
                      <a:pt x="10671" y="17526"/>
                      <a:pt x="11105" y="17417"/>
                    </a:cubicBezTo>
                    <a:cubicBezTo>
                      <a:pt x="11169" y="17401"/>
                      <a:pt x="11232" y="17392"/>
                      <a:pt x="11293" y="17392"/>
                    </a:cubicBezTo>
                    <a:close/>
                    <a:moveTo>
                      <a:pt x="9616" y="0"/>
                    </a:moveTo>
                    <a:cubicBezTo>
                      <a:pt x="7445" y="0"/>
                      <a:pt x="5444" y="744"/>
                      <a:pt x="3800" y="1861"/>
                    </a:cubicBezTo>
                    <a:lnTo>
                      <a:pt x="3893" y="1861"/>
                    </a:lnTo>
                    <a:cubicBezTo>
                      <a:pt x="4110" y="1908"/>
                      <a:pt x="4297" y="2047"/>
                      <a:pt x="4281" y="2249"/>
                    </a:cubicBezTo>
                    <a:cubicBezTo>
                      <a:pt x="4281" y="2435"/>
                      <a:pt x="4126" y="2528"/>
                      <a:pt x="4064" y="2559"/>
                    </a:cubicBezTo>
                    <a:cubicBezTo>
                      <a:pt x="3785" y="2761"/>
                      <a:pt x="3444" y="2916"/>
                      <a:pt x="3102" y="2993"/>
                    </a:cubicBezTo>
                    <a:cubicBezTo>
                      <a:pt x="3056" y="3009"/>
                      <a:pt x="3009" y="3009"/>
                      <a:pt x="2963" y="3009"/>
                    </a:cubicBezTo>
                    <a:cubicBezTo>
                      <a:pt x="2854" y="3009"/>
                      <a:pt x="2746" y="2978"/>
                      <a:pt x="2653" y="2916"/>
                    </a:cubicBezTo>
                    <a:cubicBezTo>
                      <a:pt x="1009" y="4637"/>
                      <a:pt x="0" y="6964"/>
                      <a:pt x="0" y="9538"/>
                    </a:cubicBezTo>
                    <a:cubicBezTo>
                      <a:pt x="0" y="13679"/>
                      <a:pt x="2591" y="17200"/>
                      <a:pt x="6251" y="18565"/>
                    </a:cubicBezTo>
                    <a:cubicBezTo>
                      <a:pt x="6386" y="18552"/>
                      <a:pt x="6523" y="18545"/>
                      <a:pt x="6660" y="18545"/>
                    </a:cubicBezTo>
                    <a:cubicBezTo>
                      <a:pt x="6854" y="18545"/>
                      <a:pt x="7046" y="18560"/>
                      <a:pt x="7228" y="18596"/>
                    </a:cubicBezTo>
                    <a:cubicBezTo>
                      <a:pt x="7461" y="18643"/>
                      <a:pt x="7616" y="18798"/>
                      <a:pt x="7631" y="18968"/>
                    </a:cubicBezTo>
                    <a:cubicBezTo>
                      <a:pt x="8283" y="19077"/>
                      <a:pt x="8934" y="19154"/>
                      <a:pt x="9601" y="19154"/>
                    </a:cubicBezTo>
                    <a:cubicBezTo>
                      <a:pt x="10935" y="19154"/>
                      <a:pt x="12191" y="18875"/>
                      <a:pt x="13354" y="18379"/>
                    </a:cubicBezTo>
                    <a:cubicBezTo>
                      <a:pt x="13525" y="18270"/>
                      <a:pt x="13680" y="18146"/>
                      <a:pt x="13835" y="18038"/>
                    </a:cubicBezTo>
                    <a:cubicBezTo>
                      <a:pt x="13882" y="18022"/>
                      <a:pt x="13944" y="17976"/>
                      <a:pt x="13975" y="17945"/>
                    </a:cubicBezTo>
                    <a:cubicBezTo>
                      <a:pt x="14099" y="17836"/>
                      <a:pt x="14192" y="17759"/>
                      <a:pt x="14300" y="17665"/>
                    </a:cubicBezTo>
                    <a:cubicBezTo>
                      <a:pt x="14347" y="17634"/>
                      <a:pt x="14409" y="17588"/>
                      <a:pt x="14440" y="17557"/>
                    </a:cubicBezTo>
                    <a:cubicBezTo>
                      <a:pt x="14533" y="17448"/>
                      <a:pt x="14657" y="17355"/>
                      <a:pt x="14750" y="17262"/>
                    </a:cubicBezTo>
                    <a:lnTo>
                      <a:pt x="14874" y="17138"/>
                    </a:lnTo>
                    <a:cubicBezTo>
                      <a:pt x="15153" y="16874"/>
                      <a:pt x="15417" y="16580"/>
                      <a:pt x="15665" y="16270"/>
                    </a:cubicBezTo>
                    <a:cubicBezTo>
                      <a:pt x="15681" y="16239"/>
                      <a:pt x="15727" y="16177"/>
                      <a:pt x="15758" y="16130"/>
                    </a:cubicBezTo>
                    <a:cubicBezTo>
                      <a:pt x="15836" y="16037"/>
                      <a:pt x="15929" y="15928"/>
                      <a:pt x="16006" y="15804"/>
                    </a:cubicBezTo>
                    <a:cubicBezTo>
                      <a:pt x="16053" y="15742"/>
                      <a:pt x="16084" y="15711"/>
                      <a:pt x="16130" y="15649"/>
                    </a:cubicBezTo>
                    <a:lnTo>
                      <a:pt x="16363" y="15308"/>
                    </a:lnTo>
                    <a:cubicBezTo>
                      <a:pt x="16394" y="15261"/>
                      <a:pt x="16425" y="15230"/>
                      <a:pt x="16456" y="15168"/>
                    </a:cubicBezTo>
                    <a:cubicBezTo>
                      <a:pt x="16549" y="15013"/>
                      <a:pt x="16658" y="14843"/>
                      <a:pt x="16751" y="14657"/>
                    </a:cubicBezTo>
                    <a:cubicBezTo>
                      <a:pt x="16844" y="14486"/>
                      <a:pt x="16937" y="14315"/>
                      <a:pt x="17014" y="14145"/>
                    </a:cubicBezTo>
                    <a:cubicBezTo>
                      <a:pt x="17045" y="14098"/>
                      <a:pt x="17076" y="14036"/>
                      <a:pt x="17092" y="13990"/>
                    </a:cubicBezTo>
                    <a:cubicBezTo>
                      <a:pt x="17154" y="13850"/>
                      <a:pt x="17216" y="13726"/>
                      <a:pt x="17278" y="13602"/>
                    </a:cubicBezTo>
                    <a:cubicBezTo>
                      <a:pt x="17294" y="13540"/>
                      <a:pt x="17325" y="13462"/>
                      <a:pt x="17356" y="13400"/>
                    </a:cubicBezTo>
                    <a:cubicBezTo>
                      <a:pt x="17387" y="13261"/>
                      <a:pt x="17449" y="13137"/>
                      <a:pt x="17480" y="12997"/>
                    </a:cubicBezTo>
                    <a:lnTo>
                      <a:pt x="17542" y="12826"/>
                    </a:lnTo>
                    <a:lnTo>
                      <a:pt x="17712" y="12237"/>
                    </a:lnTo>
                    <a:cubicBezTo>
                      <a:pt x="17774" y="12051"/>
                      <a:pt x="17821" y="11849"/>
                      <a:pt x="17852" y="11663"/>
                    </a:cubicBezTo>
                    <a:cubicBezTo>
                      <a:pt x="17867" y="11586"/>
                      <a:pt x="17867" y="11524"/>
                      <a:pt x="17898" y="11462"/>
                    </a:cubicBezTo>
                    <a:cubicBezTo>
                      <a:pt x="17914" y="11322"/>
                      <a:pt x="17930" y="11167"/>
                      <a:pt x="17945" y="11043"/>
                    </a:cubicBezTo>
                    <a:cubicBezTo>
                      <a:pt x="17945" y="10965"/>
                      <a:pt x="17976" y="10903"/>
                      <a:pt x="17976" y="10826"/>
                    </a:cubicBezTo>
                    <a:cubicBezTo>
                      <a:pt x="17992" y="10686"/>
                      <a:pt x="17992" y="10531"/>
                      <a:pt x="18007" y="10391"/>
                    </a:cubicBezTo>
                    <a:cubicBezTo>
                      <a:pt x="18007" y="10345"/>
                      <a:pt x="18023" y="10267"/>
                      <a:pt x="18023" y="10205"/>
                    </a:cubicBezTo>
                    <a:cubicBezTo>
                      <a:pt x="18054" y="10004"/>
                      <a:pt x="18054" y="9802"/>
                      <a:pt x="18054" y="9585"/>
                    </a:cubicBezTo>
                    <a:cubicBezTo>
                      <a:pt x="18054" y="9368"/>
                      <a:pt x="18054" y="9182"/>
                      <a:pt x="18023" y="8965"/>
                    </a:cubicBezTo>
                    <a:cubicBezTo>
                      <a:pt x="18023" y="8903"/>
                      <a:pt x="18007" y="8825"/>
                      <a:pt x="18007" y="8763"/>
                    </a:cubicBezTo>
                    <a:cubicBezTo>
                      <a:pt x="18007" y="8639"/>
                      <a:pt x="17992" y="8484"/>
                      <a:pt x="17976" y="8344"/>
                    </a:cubicBezTo>
                    <a:cubicBezTo>
                      <a:pt x="17976" y="8267"/>
                      <a:pt x="17976" y="8205"/>
                      <a:pt x="17945" y="8127"/>
                    </a:cubicBezTo>
                    <a:cubicBezTo>
                      <a:pt x="17930" y="7987"/>
                      <a:pt x="17914" y="7832"/>
                      <a:pt x="17898" y="7708"/>
                    </a:cubicBezTo>
                    <a:cubicBezTo>
                      <a:pt x="17867" y="7631"/>
                      <a:pt x="17867" y="7569"/>
                      <a:pt x="17852" y="7507"/>
                    </a:cubicBezTo>
                    <a:cubicBezTo>
                      <a:pt x="17821" y="7321"/>
                      <a:pt x="17774" y="7119"/>
                      <a:pt x="17712" y="6933"/>
                    </a:cubicBezTo>
                    <a:lnTo>
                      <a:pt x="17542" y="6343"/>
                    </a:lnTo>
                    <a:lnTo>
                      <a:pt x="17480" y="6173"/>
                    </a:lnTo>
                    <a:cubicBezTo>
                      <a:pt x="17449" y="6033"/>
                      <a:pt x="17402" y="5894"/>
                      <a:pt x="17356" y="5770"/>
                    </a:cubicBezTo>
                    <a:cubicBezTo>
                      <a:pt x="17325" y="5708"/>
                      <a:pt x="17294" y="5630"/>
                      <a:pt x="17278" y="5568"/>
                    </a:cubicBezTo>
                    <a:cubicBezTo>
                      <a:pt x="17216" y="5428"/>
                      <a:pt x="17154" y="5320"/>
                      <a:pt x="17092" y="5180"/>
                    </a:cubicBezTo>
                    <a:cubicBezTo>
                      <a:pt x="17076" y="5149"/>
                      <a:pt x="17045" y="5087"/>
                      <a:pt x="17014" y="5025"/>
                    </a:cubicBezTo>
                    <a:cubicBezTo>
                      <a:pt x="16921" y="4855"/>
                      <a:pt x="16844" y="4684"/>
                      <a:pt x="16751" y="4498"/>
                    </a:cubicBezTo>
                    <a:cubicBezTo>
                      <a:pt x="16673" y="4327"/>
                      <a:pt x="16549" y="4172"/>
                      <a:pt x="16456" y="4001"/>
                    </a:cubicBezTo>
                    <a:cubicBezTo>
                      <a:pt x="16425" y="3955"/>
                      <a:pt x="16394" y="3908"/>
                      <a:pt x="16363" y="3862"/>
                    </a:cubicBezTo>
                    <a:lnTo>
                      <a:pt x="16130" y="3521"/>
                    </a:lnTo>
                    <a:cubicBezTo>
                      <a:pt x="16084" y="3459"/>
                      <a:pt x="16053" y="3412"/>
                      <a:pt x="16006" y="3366"/>
                    </a:cubicBezTo>
                    <a:cubicBezTo>
                      <a:pt x="15929" y="3242"/>
                      <a:pt x="15836" y="3148"/>
                      <a:pt x="15758" y="3024"/>
                    </a:cubicBezTo>
                    <a:cubicBezTo>
                      <a:pt x="15743" y="2993"/>
                      <a:pt x="15696" y="2931"/>
                      <a:pt x="15665" y="2900"/>
                    </a:cubicBezTo>
                    <a:cubicBezTo>
                      <a:pt x="15417" y="2590"/>
                      <a:pt x="15138" y="2295"/>
                      <a:pt x="14874" y="2016"/>
                    </a:cubicBezTo>
                    <a:lnTo>
                      <a:pt x="14750" y="1908"/>
                    </a:lnTo>
                    <a:cubicBezTo>
                      <a:pt x="14657" y="1815"/>
                      <a:pt x="14564" y="1706"/>
                      <a:pt x="14440" y="1613"/>
                    </a:cubicBezTo>
                    <a:cubicBezTo>
                      <a:pt x="14409" y="1566"/>
                      <a:pt x="14347" y="1535"/>
                      <a:pt x="14300" y="1504"/>
                    </a:cubicBezTo>
                    <a:cubicBezTo>
                      <a:pt x="14192" y="1396"/>
                      <a:pt x="14099" y="1318"/>
                      <a:pt x="13975" y="1225"/>
                    </a:cubicBezTo>
                    <a:cubicBezTo>
                      <a:pt x="13944" y="1210"/>
                      <a:pt x="13882" y="1163"/>
                      <a:pt x="13835" y="1132"/>
                    </a:cubicBezTo>
                    <a:lnTo>
                      <a:pt x="13370" y="776"/>
                    </a:lnTo>
                    <a:cubicBezTo>
                      <a:pt x="12237" y="279"/>
                      <a:pt x="10950" y="0"/>
                      <a:pt x="9616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4" name="Google Shape;9395;p30">
              <a:extLst>
                <a:ext uri="{FF2B5EF4-FFF2-40B4-BE49-F238E27FC236}">
                  <a16:creationId xmlns:a16="http://schemas.microsoft.com/office/drawing/2014/main" id="{199D6F52-3F59-C2CF-7773-717C4AD96024}"/>
                </a:ext>
              </a:extLst>
            </p:cNvPr>
            <p:cNvGrpSpPr/>
            <p:nvPr/>
          </p:nvGrpSpPr>
          <p:grpSpPr>
            <a:xfrm>
              <a:off x="6625681" y="3087685"/>
              <a:ext cx="533175" cy="533175"/>
              <a:chOff x="6953688" y="3752575"/>
              <a:chExt cx="533175" cy="533175"/>
            </a:xfrm>
          </p:grpSpPr>
          <p:sp>
            <p:nvSpPr>
              <p:cNvPr id="14346" name="Google Shape;9396;p30">
                <a:extLst>
                  <a:ext uri="{FF2B5EF4-FFF2-40B4-BE49-F238E27FC236}">
                    <a16:creationId xmlns:a16="http://schemas.microsoft.com/office/drawing/2014/main" id="{CF1DD929-0135-87D3-8DE3-85C401606734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7" name="Google Shape;9397;p30">
                <a:extLst>
                  <a:ext uri="{FF2B5EF4-FFF2-40B4-BE49-F238E27FC236}">
                    <a16:creationId xmlns:a16="http://schemas.microsoft.com/office/drawing/2014/main" id="{2887355B-5360-CD4E-694A-C76603D97505}"/>
                  </a:ext>
                </a:extLst>
              </p:cNvPr>
              <p:cNvSpPr/>
              <p:nvPr/>
            </p:nvSpPr>
            <p:spPr>
              <a:xfrm>
                <a:off x="7284813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88" y="0"/>
                    </a:moveTo>
                    <a:cubicBezTo>
                      <a:pt x="1242" y="0"/>
                      <a:pt x="1211" y="0"/>
                      <a:pt x="1180" y="16"/>
                    </a:cubicBezTo>
                    <a:cubicBezTo>
                      <a:pt x="792" y="140"/>
                      <a:pt x="451" y="295"/>
                      <a:pt x="125" y="528"/>
                    </a:cubicBezTo>
                    <a:cubicBezTo>
                      <a:pt x="47" y="590"/>
                      <a:pt x="1" y="621"/>
                      <a:pt x="1" y="667"/>
                    </a:cubicBezTo>
                    <a:cubicBezTo>
                      <a:pt x="1" y="698"/>
                      <a:pt x="94" y="760"/>
                      <a:pt x="202" y="776"/>
                    </a:cubicBezTo>
                    <a:cubicBezTo>
                      <a:pt x="249" y="783"/>
                      <a:pt x="295" y="786"/>
                      <a:pt x="341" y="786"/>
                    </a:cubicBezTo>
                    <a:cubicBezTo>
                      <a:pt x="731" y="786"/>
                      <a:pt x="1121" y="567"/>
                      <a:pt x="1412" y="373"/>
                    </a:cubicBezTo>
                    <a:cubicBezTo>
                      <a:pt x="1536" y="295"/>
                      <a:pt x="1583" y="233"/>
                      <a:pt x="1567" y="171"/>
                    </a:cubicBezTo>
                    <a:cubicBezTo>
                      <a:pt x="1567" y="171"/>
                      <a:pt x="1567" y="156"/>
                      <a:pt x="1552" y="156"/>
                    </a:cubicBezTo>
                    <a:cubicBezTo>
                      <a:pt x="1521" y="62"/>
                      <a:pt x="1412" y="0"/>
                      <a:pt x="1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8" name="Google Shape;9398;p30">
                <a:extLst>
                  <a:ext uri="{FF2B5EF4-FFF2-40B4-BE49-F238E27FC236}">
                    <a16:creationId xmlns:a16="http://schemas.microsoft.com/office/drawing/2014/main" id="{E909AE2E-6A35-D872-F686-5FB9622B12FA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9" name="Google Shape;9399;p30">
                <a:extLst>
                  <a:ext uri="{FF2B5EF4-FFF2-40B4-BE49-F238E27FC236}">
                    <a16:creationId xmlns:a16="http://schemas.microsoft.com/office/drawing/2014/main" id="{DDCD2475-2E15-1568-76A6-C4BB9B9699C9}"/>
                  </a:ext>
                </a:extLst>
              </p:cNvPr>
              <p:cNvSpPr/>
              <p:nvPr/>
            </p:nvSpPr>
            <p:spPr>
              <a:xfrm>
                <a:off x="6991688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0" name="Google Shape;9400;p30">
                <a:extLst>
                  <a:ext uri="{FF2B5EF4-FFF2-40B4-BE49-F238E27FC236}">
                    <a16:creationId xmlns:a16="http://schemas.microsoft.com/office/drawing/2014/main" id="{639BD139-54EC-572D-A31C-447BC59A07E9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1" name="Google Shape;9401;p30">
                <a:extLst>
                  <a:ext uri="{FF2B5EF4-FFF2-40B4-BE49-F238E27FC236}">
                    <a16:creationId xmlns:a16="http://schemas.microsoft.com/office/drawing/2014/main" id="{73B38C68-2C98-4EE6-B520-2C814CDADFC3}"/>
                  </a:ext>
                </a:extLst>
              </p:cNvPr>
              <p:cNvSpPr/>
              <p:nvPr/>
            </p:nvSpPr>
            <p:spPr>
              <a:xfrm>
                <a:off x="7259613" y="3790975"/>
                <a:ext cx="481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699" extrusionOk="0">
                    <a:moveTo>
                      <a:pt x="295" y="0"/>
                    </a:moveTo>
                    <a:cubicBezTo>
                      <a:pt x="140" y="0"/>
                      <a:pt x="16" y="31"/>
                      <a:pt x="1" y="93"/>
                    </a:cubicBezTo>
                    <a:lnTo>
                      <a:pt x="1" y="124"/>
                    </a:lnTo>
                    <a:cubicBezTo>
                      <a:pt x="1" y="326"/>
                      <a:pt x="140" y="481"/>
                      <a:pt x="311" y="543"/>
                    </a:cubicBezTo>
                    <a:cubicBezTo>
                      <a:pt x="659" y="639"/>
                      <a:pt x="1008" y="698"/>
                      <a:pt x="1364" y="698"/>
                    </a:cubicBezTo>
                    <a:cubicBezTo>
                      <a:pt x="1467" y="698"/>
                      <a:pt x="1571" y="693"/>
                      <a:pt x="1676" y="683"/>
                    </a:cubicBezTo>
                    <a:cubicBezTo>
                      <a:pt x="1753" y="683"/>
                      <a:pt x="1846" y="667"/>
                      <a:pt x="1877" y="636"/>
                    </a:cubicBezTo>
                    <a:cubicBezTo>
                      <a:pt x="1924" y="574"/>
                      <a:pt x="1846" y="435"/>
                      <a:pt x="1753" y="357"/>
                    </a:cubicBezTo>
                    <a:cubicBezTo>
                      <a:pt x="1366" y="31"/>
                      <a:pt x="776" y="0"/>
                      <a:pt x="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2" name="Google Shape;9402;p30">
                <a:extLst>
                  <a:ext uri="{FF2B5EF4-FFF2-40B4-BE49-F238E27FC236}">
                    <a16:creationId xmlns:a16="http://schemas.microsoft.com/office/drawing/2014/main" id="{4AB161F3-5855-978B-A96A-7D3E767B41C4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3" name="Google Shape;9403;p30">
                <a:extLst>
                  <a:ext uri="{FF2B5EF4-FFF2-40B4-BE49-F238E27FC236}">
                    <a16:creationId xmlns:a16="http://schemas.microsoft.com/office/drawing/2014/main" id="{84A6632A-E5C5-F53F-92C6-F5E13A78271B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4" name="Google Shape;9404;p30">
                <a:extLst>
                  <a:ext uri="{FF2B5EF4-FFF2-40B4-BE49-F238E27FC236}">
                    <a16:creationId xmlns:a16="http://schemas.microsoft.com/office/drawing/2014/main" id="{1FD659B0-096A-3162-321C-B040E0EAC11F}"/>
                  </a:ext>
                </a:extLst>
              </p:cNvPr>
              <p:cNvSpPr/>
              <p:nvPr/>
            </p:nvSpPr>
            <p:spPr>
              <a:xfrm>
                <a:off x="6978888" y="4055025"/>
                <a:ext cx="194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91" extrusionOk="0">
                    <a:moveTo>
                      <a:pt x="280" y="0"/>
                    </a:moveTo>
                    <a:cubicBezTo>
                      <a:pt x="218" y="0"/>
                      <a:pt x="156" y="78"/>
                      <a:pt x="125" y="186"/>
                    </a:cubicBezTo>
                    <a:cubicBezTo>
                      <a:pt x="1" y="636"/>
                      <a:pt x="187" y="1117"/>
                      <a:pt x="357" y="1489"/>
                    </a:cubicBezTo>
                    <a:cubicBezTo>
                      <a:pt x="419" y="1613"/>
                      <a:pt x="466" y="1691"/>
                      <a:pt x="528" y="1691"/>
                    </a:cubicBezTo>
                    <a:lnTo>
                      <a:pt x="575" y="1691"/>
                    </a:lnTo>
                    <a:cubicBezTo>
                      <a:pt x="699" y="1629"/>
                      <a:pt x="776" y="1474"/>
                      <a:pt x="761" y="1319"/>
                    </a:cubicBezTo>
                    <a:cubicBezTo>
                      <a:pt x="699" y="915"/>
                      <a:pt x="590" y="528"/>
                      <a:pt x="419" y="155"/>
                    </a:cubicBezTo>
                    <a:cubicBezTo>
                      <a:pt x="373" y="93"/>
                      <a:pt x="342" y="0"/>
                      <a:pt x="2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5" name="Google Shape;9405;p30">
                <a:extLst>
                  <a:ext uri="{FF2B5EF4-FFF2-40B4-BE49-F238E27FC236}">
                    <a16:creationId xmlns:a16="http://schemas.microsoft.com/office/drawing/2014/main" id="{BCA12E7A-49D7-A411-7DE7-A7F349EAF19A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6" name="Google Shape;9406;p30">
                <a:extLst>
                  <a:ext uri="{FF2B5EF4-FFF2-40B4-BE49-F238E27FC236}">
                    <a16:creationId xmlns:a16="http://schemas.microsoft.com/office/drawing/2014/main" id="{2097F22F-1DFF-236E-FBE3-2D22812503D3}"/>
                  </a:ext>
                </a:extLst>
              </p:cNvPr>
              <p:cNvSpPr/>
              <p:nvPr/>
            </p:nvSpPr>
            <p:spPr>
              <a:xfrm>
                <a:off x="7104138" y="3834000"/>
                <a:ext cx="31825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577" extrusionOk="0">
                    <a:moveTo>
                      <a:pt x="1008" y="1"/>
                    </a:moveTo>
                    <a:cubicBezTo>
                      <a:pt x="667" y="1"/>
                      <a:pt x="373" y="172"/>
                      <a:pt x="140" y="311"/>
                    </a:cubicBezTo>
                    <a:cubicBezTo>
                      <a:pt x="31" y="373"/>
                      <a:pt x="0" y="420"/>
                      <a:pt x="0" y="420"/>
                    </a:cubicBezTo>
                    <a:cubicBezTo>
                      <a:pt x="47" y="524"/>
                      <a:pt x="120" y="577"/>
                      <a:pt x="205" y="577"/>
                    </a:cubicBezTo>
                    <a:cubicBezTo>
                      <a:pt x="234" y="577"/>
                      <a:pt x="264" y="571"/>
                      <a:pt x="295" y="559"/>
                    </a:cubicBezTo>
                    <a:cubicBezTo>
                      <a:pt x="605" y="482"/>
                      <a:pt x="915" y="342"/>
                      <a:pt x="1179" y="172"/>
                    </a:cubicBezTo>
                    <a:cubicBezTo>
                      <a:pt x="1257" y="109"/>
                      <a:pt x="1272" y="94"/>
                      <a:pt x="1272" y="94"/>
                    </a:cubicBezTo>
                    <a:cubicBezTo>
                      <a:pt x="1272" y="78"/>
                      <a:pt x="1226" y="32"/>
                      <a:pt x="1148" y="16"/>
                    </a:cubicBezTo>
                    <a:cubicBezTo>
                      <a:pt x="1101" y="16"/>
                      <a:pt x="1039" y="1"/>
                      <a:pt x="1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7" name="Google Shape;9407;p30">
                <a:extLst>
                  <a:ext uri="{FF2B5EF4-FFF2-40B4-BE49-F238E27FC236}">
                    <a16:creationId xmlns:a16="http://schemas.microsoft.com/office/drawing/2014/main" id="{6C065B4D-B4F6-9B4C-BE9E-EFE0D2843A43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8" name="Google Shape;9408;p30">
                <a:extLst>
                  <a:ext uri="{FF2B5EF4-FFF2-40B4-BE49-F238E27FC236}">
                    <a16:creationId xmlns:a16="http://schemas.microsoft.com/office/drawing/2014/main" id="{8AEB342F-D791-9E63-C5E5-DF2074D8AABE}"/>
                  </a:ext>
                </a:extLst>
              </p:cNvPr>
              <p:cNvSpPr/>
              <p:nvPr/>
            </p:nvSpPr>
            <p:spPr>
              <a:xfrm>
                <a:off x="7191363" y="4251100"/>
                <a:ext cx="291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207" extrusionOk="0">
                    <a:moveTo>
                      <a:pt x="449" y="0"/>
                    </a:moveTo>
                    <a:cubicBezTo>
                      <a:pt x="325" y="0"/>
                      <a:pt x="201" y="8"/>
                      <a:pt x="79" y="21"/>
                    </a:cubicBezTo>
                    <a:cubicBezTo>
                      <a:pt x="32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32" y="67"/>
                    </a:cubicBezTo>
                    <a:cubicBezTo>
                      <a:pt x="187" y="160"/>
                      <a:pt x="420" y="207"/>
                      <a:pt x="714" y="207"/>
                    </a:cubicBezTo>
                    <a:cubicBezTo>
                      <a:pt x="807" y="207"/>
                      <a:pt x="916" y="207"/>
                      <a:pt x="1009" y="176"/>
                    </a:cubicBezTo>
                    <a:cubicBezTo>
                      <a:pt x="1149" y="176"/>
                      <a:pt x="1164" y="145"/>
                      <a:pt x="1164" y="145"/>
                    </a:cubicBezTo>
                    <a:cubicBezTo>
                      <a:pt x="1118" y="98"/>
                      <a:pt x="1071" y="67"/>
                      <a:pt x="963" y="52"/>
                    </a:cubicBezTo>
                    <a:cubicBezTo>
                      <a:pt x="799" y="15"/>
                      <a:pt x="625" y="0"/>
                      <a:pt x="4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9" name="Google Shape;9409;p30">
                <a:extLst>
                  <a:ext uri="{FF2B5EF4-FFF2-40B4-BE49-F238E27FC236}">
                    <a16:creationId xmlns:a16="http://schemas.microsoft.com/office/drawing/2014/main" id="{AB1AE34E-6ACB-CDB1-FDC6-D710438436C3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0" name="Google Shape;9410;p30">
                <a:extLst>
                  <a:ext uri="{FF2B5EF4-FFF2-40B4-BE49-F238E27FC236}">
                    <a16:creationId xmlns:a16="http://schemas.microsoft.com/office/drawing/2014/main" id="{418A681B-B0C4-EF84-22E4-0C54A3C0D292}"/>
                  </a:ext>
                </a:extLst>
              </p:cNvPr>
              <p:cNvSpPr/>
              <p:nvPr/>
            </p:nvSpPr>
            <p:spPr>
              <a:xfrm>
                <a:off x="7252238" y="3784000"/>
                <a:ext cx="63625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288" extrusionOk="0">
                    <a:moveTo>
                      <a:pt x="683" y="279"/>
                    </a:moveTo>
                    <a:cubicBezTo>
                      <a:pt x="1071" y="279"/>
                      <a:pt x="1661" y="310"/>
                      <a:pt x="2048" y="636"/>
                    </a:cubicBezTo>
                    <a:cubicBezTo>
                      <a:pt x="2141" y="714"/>
                      <a:pt x="2219" y="853"/>
                      <a:pt x="2172" y="915"/>
                    </a:cubicBezTo>
                    <a:cubicBezTo>
                      <a:pt x="2141" y="946"/>
                      <a:pt x="2048" y="962"/>
                      <a:pt x="1971" y="962"/>
                    </a:cubicBezTo>
                    <a:cubicBezTo>
                      <a:pt x="1866" y="972"/>
                      <a:pt x="1762" y="977"/>
                      <a:pt x="1659" y="977"/>
                    </a:cubicBezTo>
                    <a:cubicBezTo>
                      <a:pt x="1303" y="977"/>
                      <a:pt x="954" y="918"/>
                      <a:pt x="606" y="822"/>
                    </a:cubicBezTo>
                    <a:cubicBezTo>
                      <a:pt x="420" y="760"/>
                      <a:pt x="296" y="605"/>
                      <a:pt x="296" y="434"/>
                    </a:cubicBezTo>
                    <a:cubicBezTo>
                      <a:pt x="296" y="403"/>
                      <a:pt x="311" y="403"/>
                      <a:pt x="296" y="372"/>
                    </a:cubicBezTo>
                    <a:cubicBezTo>
                      <a:pt x="311" y="310"/>
                      <a:pt x="435" y="279"/>
                      <a:pt x="590" y="279"/>
                    </a:cubicBezTo>
                    <a:close/>
                    <a:moveTo>
                      <a:pt x="590" y="0"/>
                    </a:moveTo>
                    <a:cubicBezTo>
                      <a:pt x="497" y="0"/>
                      <a:pt x="156" y="16"/>
                      <a:pt x="48" y="279"/>
                    </a:cubicBezTo>
                    <a:cubicBezTo>
                      <a:pt x="32" y="310"/>
                      <a:pt x="1" y="357"/>
                      <a:pt x="1" y="403"/>
                    </a:cubicBezTo>
                    <a:cubicBezTo>
                      <a:pt x="1" y="714"/>
                      <a:pt x="218" y="1008"/>
                      <a:pt x="513" y="1101"/>
                    </a:cubicBezTo>
                    <a:cubicBezTo>
                      <a:pt x="901" y="1225"/>
                      <a:pt x="1319" y="1287"/>
                      <a:pt x="1723" y="1287"/>
                    </a:cubicBezTo>
                    <a:lnTo>
                      <a:pt x="1971" y="1287"/>
                    </a:lnTo>
                    <a:cubicBezTo>
                      <a:pt x="2095" y="1256"/>
                      <a:pt x="2296" y="1241"/>
                      <a:pt x="2389" y="1086"/>
                    </a:cubicBezTo>
                    <a:cubicBezTo>
                      <a:pt x="2545" y="869"/>
                      <a:pt x="2405" y="605"/>
                      <a:pt x="2219" y="434"/>
                    </a:cubicBezTo>
                    <a:cubicBezTo>
                      <a:pt x="1754" y="47"/>
                      <a:pt x="1133" y="0"/>
                      <a:pt x="6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1" name="Google Shape;9411;p30">
                <a:extLst>
                  <a:ext uri="{FF2B5EF4-FFF2-40B4-BE49-F238E27FC236}">
                    <a16:creationId xmlns:a16="http://schemas.microsoft.com/office/drawing/2014/main" id="{88C60CE6-8508-607D-50D3-2A9C7001B40C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2" name="Google Shape;9412;p30">
                <a:extLst>
                  <a:ext uri="{FF2B5EF4-FFF2-40B4-BE49-F238E27FC236}">
                    <a16:creationId xmlns:a16="http://schemas.microsoft.com/office/drawing/2014/main" id="{24392F8C-B1F8-73DF-F848-11FB82D23172}"/>
                  </a:ext>
                </a:extLst>
              </p:cNvPr>
              <p:cNvSpPr/>
              <p:nvPr/>
            </p:nvSpPr>
            <p:spPr>
              <a:xfrm>
                <a:off x="7096388" y="3827125"/>
                <a:ext cx="47325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160" extrusionOk="0">
                    <a:moveTo>
                      <a:pt x="1318" y="276"/>
                    </a:moveTo>
                    <a:cubicBezTo>
                      <a:pt x="1349" y="276"/>
                      <a:pt x="1411" y="291"/>
                      <a:pt x="1458" y="291"/>
                    </a:cubicBezTo>
                    <a:cubicBezTo>
                      <a:pt x="1536" y="307"/>
                      <a:pt x="1582" y="353"/>
                      <a:pt x="1582" y="369"/>
                    </a:cubicBezTo>
                    <a:cubicBezTo>
                      <a:pt x="1582" y="369"/>
                      <a:pt x="1567" y="384"/>
                      <a:pt x="1489" y="447"/>
                    </a:cubicBezTo>
                    <a:cubicBezTo>
                      <a:pt x="1225" y="617"/>
                      <a:pt x="915" y="757"/>
                      <a:pt x="605" y="834"/>
                    </a:cubicBezTo>
                    <a:cubicBezTo>
                      <a:pt x="573" y="846"/>
                      <a:pt x="541" y="852"/>
                      <a:pt x="511" y="852"/>
                    </a:cubicBezTo>
                    <a:cubicBezTo>
                      <a:pt x="427" y="852"/>
                      <a:pt x="356" y="806"/>
                      <a:pt x="310" y="726"/>
                    </a:cubicBezTo>
                    <a:cubicBezTo>
                      <a:pt x="310" y="695"/>
                      <a:pt x="326" y="664"/>
                      <a:pt x="450" y="586"/>
                    </a:cubicBezTo>
                    <a:cubicBezTo>
                      <a:pt x="683" y="447"/>
                      <a:pt x="977" y="276"/>
                      <a:pt x="1318" y="276"/>
                    </a:cubicBezTo>
                    <a:close/>
                    <a:moveTo>
                      <a:pt x="1316" y="1"/>
                    </a:moveTo>
                    <a:cubicBezTo>
                      <a:pt x="920" y="1"/>
                      <a:pt x="566" y="177"/>
                      <a:pt x="295" y="353"/>
                    </a:cubicBezTo>
                    <a:cubicBezTo>
                      <a:pt x="93" y="462"/>
                      <a:pt x="0" y="602"/>
                      <a:pt x="16" y="757"/>
                    </a:cubicBezTo>
                    <a:cubicBezTo>
                      <a:pt x="31" y="803"/>
                      <a:pt x="31" y="834"/>
                      <a:pt x="93" y="896"/>
                    </a:cubicBezTo>
                    <a:cubicBezTo>
                      <a:pt x="171" y="1067"/>
                      <a:pt x="372" y="1160"/>
                      <a:pt x="558" y="1160"/>
                    </a:cubicBezTo>
                    <a:cubicBezTo>
                      <a:pt x="605" y="1160"/>
                      <a:pt x="652" y="1160"/>
                      <a:pt x="698" y="1144"/>
                    </a:cubicBezTo>
                    <a:cubicBezTo>
                      <a:pt x="1039" y="1051"/>
                      <a:pt x="1380" y="912"/>
                      <a:pt x="1660" y="726"/>
                    </a:cubicBezTo>
                    <a:cubicBezTo>
                      <a:pt x="1722" y="679"/>
                      <a:pt x="1861" y="586"/>
                      <a:pt x="1877" y="400"/>
                    </a:cubicBezTo>
                    <a:cubicBezTo>
                      <a:pt x="1892" y="198"/>
                      <a:pt x="1706" y="59"/>
                      <a:pt x="1489" y="12"/>
                    </a:cubicBezTo>
                    <a:cubicBezTo>
                      <a:pt x="1431" y="4"/>
                      <a:pt x="1373" y="1"/>
                      <a:pt x="13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3" name="Google Shape;9413;p30">
                <a:extLst>
                  <a:ext uri="{FF2B5EF4-FFF2-40B4-BE49-F238E27FC236}">
                    <a16:creationId xmlns:a16="http://schemas.microsoft.com/office/drawing/2014/main" id="{090BC30C-7EEB-6ECB-0A31-EE036FCE3338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4" name="Google Shape;9414;p30">
                <a:extLst>
                  <a:ext uri="{FF2B5EF4-FFF2-40B4-BE49-F238E27FC236}">
                    <a16:creationId xmlns:a16="http://schemas.microsoft.com/office/drawing/2014/main" id="{7FE693B7-DA99-6932-5A78-DE7B204092D4}"/>
                  </a:ext>
                </a:extLst>
              </p:cNvPr>
              <p:cNvSpPr/>
              <p:nvPr/>
            </p:nvSpPr>
            <p:spPr>
              <a:xfrm>
                <a:off x="7277063" y="4213325"/>
                <a:ext cx="547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346" extrusionOk="0">
                    <a:moveTo>
                      <a:pt x="1598" y="275"/>
                    </a:moveTo>
                    <a:cubicBezTo>
                      <a:pt x="1707" y="275"/>
                      <a:pt x="1800" y="337"/>
                      <a:pt x="1862" y="431"/>
                    </a:cubicBezTo>
                    <a:cubicBezTo>
                      <a:pt x="1877" y="431"/>
                      <a:pt x="1877" y="446"/>
                      <a:pt x="1877" y="446"/>
                    </a:cubicBezTo>
                    <a:cubicBezTo>
                      <a:pt x="1908" y="508"/>
                      <a:pt x="1846" y="570"/>
                      <a:pt x="1722" y="648"/>
                    </a:cubicBezTo>
                    <a:cubicBezTo>
                      <a:pt x="1431" y="842"/>
                      <a:pt x="1041" y="1061"/>
                      <a:pt x="651" y="1061"/>
                    </a:cubicBezTo>
                    <a:cubicBezTo>
                      <a:pt x="605" y="1061"/>
                      <a:pt x="559" y="1058"/>
                      <a:pt x="512" y="1051"/>
                    </a:cubicBezTo>
                    <a:cubicBezTo>
                      <a:pt x="404" y="1035"/>
                      <a:pt x="311" y="973"/>
                      <a:pt x="311" y="942"/>
                    </a:cubicBezTo>
                    <a:cubicBezTo>
                      <a:pt x="311" y="896"/>
                      <a:pt x="357" y="865"/>
                      <a:pt x="435" y="803"/>
                    </a:cubicBezTo>
                    <a:cubicBezTo>
                      <a:pt x="761" y="570"/>
                      <a:pt x="1102" y="415"/>
                      <a:pt x="1490" y="291"/>
                    </a:cubicBezTo>
                    <a:cubicBezTo>
                      <a:pt x="1521" y="275"/>
                      <a:pt x="1552" y="275"/>
                      <a:pt x="1598" y="275"/>
                    </a:cubicBezTo>
                    <a:close/>
                    <a:moveTo>
                      <a:pt x="1609" y="0"/>
                    </a:moveTo>
                    <a:cubicBezTo>
                      <a:pt x="1543" y="0"/>
                      <a:pt x="1477" y="9"/>
                      <a:pt x="1412" y="27"/>
                    </a:cubicBezTo>
                    <a:cubicBezTo>
                      <a:pt x="993" y="136"/>
                      <a:pt x="605" y="322"/>
                      <a:pt x="249" y="570"/>
                    </a:cubicBezTo>
                    <a:cubicBezTo>
                      <a:pt x="156" y="648"/>
                      <a:pt x="16" y="741"/>
                      <a:pt x="16" y="911"/>
                    </a:cubicBezTo>
                    <a:cubicBezTo>
                      <a:pt x="1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36" y="1346"/>
                    </a:cubicBezTo>
                    <a:cubicBezTo>
                      <a:pt x="1102" y="1346"/>
                      <a:pt x="1552" y="1097"/>
                      <a:pt x="1877" y="880"/>
                    </a:cubicBezTo>
                    <a:cubicBezTo>
                      <a:pt x="2094" y="741"/>
                      <a:pt x="2187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4" y="97"/>
                      <a:pt x="1826" y="0"/>
                      <a:pt x="16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5" name="Google Shape;9415;p30">
                <a:extLst>
                  <a:ext uri="{FF2B5EF4-FFF2-40B4-BE49-F238E27FC236}">
                    <a16:creationId xmlns:a16="http://schemas.microsoft.com/office/drawing/2014/main" id="{EFBF8F1B-7D59-0F1C-D584-DC4039B4432B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6" name="Google Shape;9416;p30">
                <a:extLst>
                  <a:ext uri="{FF2B5EF4-FFF2-40B4-BE49-F238E27FC236}">
                    <a16:creationId xmlns:a16="http://schemas.microsoft.com/office/drawing/2014/main" id="{11570BE8-1516-4CA0-0E88-4EB7EB6A20D4}"/>
                  </a:ext>
                </a:extLst>
              </p:cNvPr>
              <p:cNvSpPr/>
              <p:nvPr/>
            </p:nvSpPr>
            <p:spPr>
              <a:xfrm>
                <a:off x="7182463" y="4243950"/>
                <a:ext cx="44225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72" extrusionOk="0">
                    <a:moveTo>
                      <a:pt x="837" y="270"/>
                    </a:moveTo>
                    <a:cubicBezTo>
                      <a:pt x="1002" y="270"/>
                      <a:pt x="1165" y="281"/>
                      <a:pt x="1319" y="307"/>
                    </a:cubicBezTo>
                    <a:cubicBezTo>
                      <a:pt x="1427" y="338"/>
                      <a:pt x="1505" y="384"/>
                      <a:pt x="1505" y="415"/>
                    </a:cubicBezTo>
                    <a:cubicBezTo>
                      <a:pt x="1505" y="431"/>
                      <a:pt x="1458" y="446"/>
                      <a:pt x="1365" y="446"/>
                    </a:cubicBezTo>
                    <a:cubicBezTo>
                      <a:pt x="1272" y="462"/>
                      <a:pt x="1163" y="462"/>
                      <a:pt x="1070" y="462"/>
                    </a:cubicBezTo>
                    <a:cubicBezTo>
                      <a:pt x="776" y="462"/>
                      <a:pt x="543" y="431"/>
                      <a:pt x="388" y="338"/>
                    </a:cubicBezTo>
                    <a:cubicBezTo>
                      <a:pt x="372" y="338"/>
                      <a:pt x="372" y="307"/>
                      <a:pt x="357" y="307"/>
                    </a:cubicBezTo>
                    <a:cubicBezTo>
                      <a:pt x="372" y="291"/>
                      <a:pt x="388" y="291"/>
                      <a:pt x="435" y="291"/>
                    </a:cubicBezTo>
                    <a:cubicBezTo>
                      <a:pt x="567" y="277"/>
                      <a:pt x="703" y="270"/>
                      <a:pt x="837" y="270"/>
                    </a:cubicBezTo>
                    <a:close/>
                    <a:moveTo>
                      <a:pt x="778" y="0"/>
                    </a:moveTo>
                    <a:cubicBezTo>
                      <a:pt x="647" y="0"/>
                      <a:pt x="516" y="9"/>
                      <a:pt x="388" y="28"/>
                    </a:cubicBezTo>
                    <a:cubicBezTo>
                      <a:pt x="279" y="43"/>
                      <a:pt x="155" y="59"/>
                      <a:pt x="78" y="152"/>
                    </a:cubicBezTo>
                    <a:cubicBezTo>
                      <a:pt x="16" y="214"/>
                      <a:pt x="0" y="276"/>
                      <a:pt x="16" y="353"/>
                    </a:cubicBezTo>
                    <a:cubicBezTo>
                      <a:pt x="62" y="493"/>
                      <a:pt x="186" y="570"/>
                      <a:pt x="233" y="601"/>
                    </a:cubicBezTo>
                    <a:cubicBezTo>
                      <a:pt x="450" y="725"/>
                      <a:pt x="714" y="772"/>
                      <a:pt x="1055" y="772"/>
                    </a:cubicBezTo>
                    <a:cubicBezTo>
                      <a:pt x="1163" y="772"/>
                      <a:pt x="1272" y="756"/>
                      <a:pt x="1365" y="756"/>
                    </a:cubicBezTo>
                    <a:cubicBezTo>
                      <a:pt x="1505" y="741"/>
                      <a:pt x="1675" y="725"/>
                      <a:pt x="1753" y="570"/>
                    </a:cubicBezTo>
                    <a:cubicBezTo>
                      <a:pt x="1768" y="524"/>
                      <a:pt x="1768" y="493"/>
                      <a:pt x="1768" y="446"/>
                    </a:cubicBezTo>
                    <a:cubicBezTo>
                      <a:pt x="1768" y="260"/>
                      <a:pt x="1613" y="74"/>
                      <a:pt x="1365" y="59"/>
                    </a:cubicBezTo>
                    <a:cubicBezTo>
                      <a:pt x="1177" y="21"/>
                      <a:pt x="978" y="0"/>
                      <a:pt x="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7" name="Google Shape;9417;p30">
                <a:extLst>
                  <a:ext uri="{FF2B5EF4-FFF2-40B4-BE49-F238E27FC236}">
                    <a16:creationId xmlns:a16="http://schemas.microsoft.com/office/drawing/2014/main" id="{D8557E60-D0F2-02B0-581B-DE8C03421DD2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8" name="Google Shape;9418;p30">
                <a:extLst>
                  <a:ext uri="{FF2B5EF4-FFF2-40B4-BE49-F238E27FC236}">
                    <a16:creationId xmlns:a16="http://schemas.microsoft.com/office/drawing/2014/main" id="{840E6A47-AB13-6D8A-E350-D5F98790B028}"/>
                  </a:ext>
                </a:extLst>
              </p:cNvPr>
              <p:cNvSpPr/>
              <p:nvPr/>
            </p:nvSpPr>
            <p:spPr>
              <a:xfrm>
                <a:off x="6971913" y="4047400"/>
                <a:ext cx="337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2260" extrusionOk="0">
                    <a:moveTo>
                      <a:pt x="559" y="305"/>
                    </a:moveTo>
                    <a:cubicBezTo>
                      <a:pt x="621" y="305"/>
                      <a:pt x="652" y="398"/>
                      <a:pt x="667" y="445"/>
                    </a:cubicBezTo>
                    <a:cubicBezTo>
                      <a:pt x="854" y="802"/>
                      <a:pt x="962" y="1189"/>
                      <a:pt x="1024" y="1608"/>
                    </a:cubicBezTo>
                    <a:cubicBezTo>
                      <a:pt x="1040" y="1763"/>
                      <a:pt x="962" y="1918"/>
                      <a:pt x="854" y="1996"/>
                    </a:cubicBezTo>
                    <a:lnTo>
                      <a:pt x="807" y="1996"/>
                    </a:lnTo>
                    <a:cubicBezTo>
                      <a:pt x="745" y="1996"/>
                      <a:pt x="698" y="1918"/>
                      <a:pt x="636" y="1794"/>
                    </a:cubicBezTo>
                    <a:cubicBezTo>
                      <a:pt x="466" y="1422"/>
                      <a:pt x="280" y="941"/>
                      <a:pt x="404" y="491"/>
                    </a:cubicBezTo>
                    <a:cubicBezTo>
                      <a:pt x="435" y="383"/>
                      <a:pt x="497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0" y="0"/>
                      <a:pt x="195" y="206"/>
                      <a:pt x="140" y="398"/>
                    </a:cubicBezTo>
                    <a:cubicBezTo>
                      <a:pt x="1" y="926"/>
                      <a:pt x="187" y="1484"/>
                      <a:pt x="388" y="1887"/>
                    </a:cubicBezTo>
                    <a:cubicBezTo>
                      <a:pt x="497" y="2151"/>
                      <a:pt x="636" y="2260"/>
                      <a:pt x="807" y="2260"/>
                    </a:cubicBezTo>
                    <a:cubicBezTo>
                      <a:pt x="854" y="2260"/>
                      <a:pt x="900" y="2260"/>
                      <a:pt x="947" y="2244"/>
                    </a:cubicBezTo>
                    <a:cubicBezTo>
                      <a:pt x="1195" y="2151"/>
                      <a:pt x="1350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885" y="181"/>
                      <a:pt x="807" y="57"/>
                      <a:pt x="636" y="11"/>
                    </a:cubicBezTo>
                    <a:cubicBezTo>
                      <a:pt x="610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9" name="Google Shape;9419;p30">
                <a:extLst>
                  <a:ext uri="{FF2B5EF4-FFF2-40B4-BE49-F238E27FC236}">
                    <a16:creationId xmlns:a16="http://schemas.microsoft.com/office/drawing/2014/main" id="{14A90EF7-3C4C-0ED1-92F8-2D3A76EF0052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0" name="Google Shape;9420;p30">
                <a:extLst>
                  <a:ext uri="{FF2B5EF4-FFF2-40B4-BE49-F238E27FC236}">
                    <a16:creationId xmlns:a16="http://schemas.microsoft.com/office/drawing/2014/main" id="{B9D77717-0D50-EBB2-4C60-47EC71DA6109}"/>
                  </a:ext>
                </a:extLst>
              </p:cNvPr>
              <p:cNvSpPr/>
              <p:nvPr/>
            </p:nvSpPr>
            <p:spPr>
              <a:xfrm>
                <a:off x="7304988" y="3854950"/>
                <a:ext cx="488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707" extrusionOk="0">
                    <a:moveTo>
                      <a:pt x="838" y="0"/>
                    </a:moveTo>
                    <a:cubicBezTo>
                      <a:pt x="760" y="0"/>
                      <a:pt x="714" y="78"/>
                      <a:pt x="714" y="156"/>
                    </a:cubicBezTo>
                    <a:lnTo>
                      <a:pt x="745" y="419"/>
                    </a:lnTo>
                    <a:cubicBezTo>
                      <a:pt x="605" y="280"/>
                      <a:pt x="481" y="171"/>
                      <a:pt x="341" y="47"/>
                    </a:cubicBezTo>
                    <a:cubicBezTo>
                      <a:pt x="310" y="24"/>
                      <a:pt x="272" y="12"/>
                      <a:pt x="233" y="12"/>
                    </a:cubicBezTo>
                    <a:cubicBezTo>
                      <a:pt x="194" y="12"/>
                      <a:pt x="155" y="24"/>
                      <a:pt x="124" y="47"/>
                    </a:cubicBezTo>
                    <a:cubicBezTo>
                      <a:pt x="62" y="109"/>
                      <a:pt x="62" y="202"/>
                      <a:pt x="124" y="264"/>
                    </a:cubicBezTo>
                    <a:cubicBezTo>
                      <a:pt x="295" y="435"/>
                      <a:pt x="497" y="590"/>
                      <a:pt x="714" y="745"/>
                    </a:cubicBezTo>
                    <a:cubicBezTo>
                      <a:pt x="512" y="776"/>
                      <a:pt x="326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90" y="1055"/>
                      <a:pt x="822" y="1040"/>
                    </a:cubicBezTo>
                    <a:lnTo>
                      <a:pt x="884" y="1567"/>
                    </a:lnTo>
                    <a:cubicBezTo>
                      <a:pt x="884" y="1644"/>
                      <a:pt x="962" y="1706"/>
                      <a:pt x="1024" y="1706"/>
                    </a:cubicBezTo>
                    <a:lnTo>
                      <a:pt x="1039" y="1706"/>
                    </a:lnTo>
                    <a:cubicBezTo>
                      <a:pt x="1117" y="1706"/>
                      <a:pt x="1179" y="1629"/>
                      <a:pt x="1179" y="1551"/>
                    </a:cubicBezTo>
                    <a:lnTo>
                      <a:pt x="1117" y="1086"/>
                    </a:lnTo>
                    <a:lnTo>
                      <a:pt x="1117" y="1086"/>
                    </a:lnTo>
                    <a:cubicBezTo>
                      <a:pt x="1303" y="1210"/>
                      <a:pt x="1505" y="1350"/>
                      <a:pt x="1722" y="1474"/>
                    </a:cubicBezTo>
                    <a:cubicBezTo>
                      <a:pt x="1737" y="1489"/>
                      <a:pt x="1753" y="1489"/>
                      <a:pt x="1799" y="1489"/>
                    </a:cubicBezTo>
                    <a:cubicBezTo>
                      <a:pt x="1846" y="1489"/>
                      <a:pt x="1892" y="1474"/>
                      <a:pt x="1908" y="1412"/>
                    </a:cubicBezTo>
                    <a:cubicBezTo>
                      <a:pt x="1954" y="1334"/>
                      <a:pt x="1923" y="1257"/>
                      <a:pt x="1846" y="1210"/>
                    </a:cubicBezTo>
                    <a:cubicBezTo>
                      <a:pt x="1737" y="1164"/>
                      <a:pt x="1613" y="1086"/>
                      <a:pt x="1520" y="1009"/>
                    </a:cubicBezTo>
                    <a:cubicBezTo>
                      <a:pt x="1598" y="1009"/>
                      <a:pt x="1675" y="978"/>
                      <a:pt x="1753" y="978"/>
                    </a:cubicBezTo>
                    <a:cubicBezTo>
                      <a:pt x="1830" y="978"/>
                      <a:pt x="1892" y="900"/>
                      <a:pt x="1892" y="822"/>
                    </a:cubicBezTo>
                    <a:cubicBezTo>
                      <a:pt x="1892" y="745"/>
                      <a:pt x="1815" y="698"/>
                      <a:pt x="1737" y="698"/>
                    </a:cubicBezTo>
                    <a:cubicBezTo>
                      <a:pt x="1536" y="714"/>
                      <a:pt x="1350" y="729"/>
                      <a:pt x="1132" y="745"/>
                    </a:cubicBezTo>
                    <a:cubicBezTo>
                      <a:pt x="1117" y="729"/>
                      <a:pt x="1070" y="714"/>
                      <a:pt x="1055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1" name="Google Shape;9421;p30">
                <a:extLst>
                  <a:ext uri="{FF2B5EF4-FFF2-40B4-BE49-F238E27FC236}">
                    <a16:creationId xmlns:a16="http://schemas.microsoft.com/office/drawing/2014/main" id="{74B302A3-BF02-D629-A4D9-F151C06BEE68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2" name="Google Shape;9422;p30">
                <a:extLst>
                  <a:ext uri="{FF2B5EF4-FFF2-40B4-BE49-F238E27FC236}">
                    <a16:creationId xmlns:a16="http://schemas.microsoft.com/office/drawing/2014/main" id="{BD286205-2990-740A-0E35-FBD2B171BB3E}"/>
                  </a:ext>
                </a:extLst>
              </p:cNvPr>
              <p:cNvSpPr/>
              <p:nvPr/>
            </p:nvSpPr>
            <p:spPr>
              <a:xfrm>
                <a:off x="7007588" y="4110850"/>
                <a:ext cx="44625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909" extrusionOk="0">
                    <a:moveTo>
                      <a:pt x="512" y="1"/>
                    </a:moveTo>
                    <a:lnTo>
                      <a:pt x="249" y="125"/>
                    </a:lnTo>
                    <a:cubicBezTo>
                      <a:pt x="311" y="249"/>
                      <a:pt x="373" y="357"/>
                      <a:pt x="450" y="482"/>
                    </a:cubicBezTo>
                    <a:cubicBezTo>
                      <a:pt x="373" y="435"/>
                      <a:pt x="295" y="404"/>
                      <a:pt x="233" y="388"/>
                    </a:cubicBezTo>
                    <a:cubicBezTo>
                      <a:pt x="212" y="376"/>
                      <a:pt x="190" y="370"/>
                      <a:pt x="170" y="370"/>
                    </a:cubicBezTo>
                    <a:cubicBezTo>
                      <a:pt x="116" y="370"/>
                      <a:pt x="69" y="410"/>
                      <a:pt x="47" y="466"/>
                    </a:cubicBezTo>
                    <a:cubicBezTo>
                      <a:pt x="0" y="544"/>
                      <a:pt x="47" y="621"/>
                      <a:pt x="125" y="652"/>
                    </a:cubicBezTo>
                    <a:cubicBezTo>
                      <a:pt x="295" y="730"/>
                      <a:pt x="466" y="823"/>
                      <a:pt x="652" y="900"/>
                    </a:cubicBezTo>
                    <a:cubicBezTo>
                      <a:pt x="683" y="931"/>
                      <a:pt x="683" y="962"/>
                      <a:pt x="698" y="978"/>
                    </a:cubicBezTo>
                    <a:lnTo>
                      <a:pt x="466" y="1505"/>
                    </a:lnTo>
                    <a:cubicBezTo>
                      <a:pt x="419" y="1583"/>
                      <a:pt x="466" y="1660"/>
                      <a:pt x="543" y="1707"/>
                    </a:cubicBezTo>
                    <a:cubicBezTo>
                      <a:pt x="559" y="1707"/>
                      <a:pt x="590" y="1722"/>
                      <a:pt x="605" y="1722"/>
                    </a:cubicBezTo>
                    <a:cubicBezTo>
                      <a:pt x="652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15" y="1567"/>
                      <a:pt x="993" y="1738"/>
                      <a:pt x="1040" y="1908"/>
                    </a:cubicBezTo>
                    <a:lnTo>
                      <a:pt x="1319" y="1831"/>
                    </a:lnTo>
                    <a:cubicBezTo>
                      <a:pt x="1241" y="1598"/>
                      <a:pt x="1164" y="1366"/>
                      <a:pt x="1071" y="1133"/>
                    </a:cubicBezTo>
                    <a:lnTo>
                      <a:pt x="1071" y="1133"/>
                    </a:lnTo>
                    <a:cubicBezTo>
                      <a:pt x="1241" y="1210"/>
                      <a:pt x="1412" y="1319"/>
                      <a:pt x="1567" y="1397"/>
                    </a:cubicBezTo>
                    <a:cubicBezTo>
                      <a:pt x="1598" y="1412"/>
                      <a:pt x="1613" y="1412"/>
                      <a:pt x="1644" y="1412"/>
                    </a:cubicBezTo>
                    <a:cubicBezTo>
                      <a:pt x="1706" y="1412"/>
                      <a:pt x="1753" y="1397"/>
                      <a:pt x="1784" y="1335"/>
                    </a:cubicBezTo>
                    <a:cubicBezTo>
                      <a:pt x="1784" y="1242"/>
                      <a:pt x="1769" y="1164"/>
                      <a:pt x="1691" y="1117"/>
                    </a:cubicBezTo>
                    <a:cubicBezTo>
                      <a:pt x="1489" y="1024"/>
                      <a:pt x="1288" y="900"/>
                      <a:pt x="1086" y="807"/>
                    </a:cubicBezTo>
                    <a:lnTo>
                      <a:pt x="1303" y="326"/>
                    </a:lnTo>
                    <a:cubicBezTo>
                      <a:pt x="1334" y="249"/>
                      <a:pt x="1303" y="171"/>
                      <a:pt x="1226" y="125"/>
                    </a:cubicBezTo>
                    <a:cubicBezTo>
                      <a:pt x="1206" y="117"/>
                      <a:pt x="1186" y="113"/>
                      <a:pt x="1166" y="113"/>
                    </a:cubicBezTo>
                    <a:cubicBezTo>
                      <a:pt x="1110" y="113"/>
                      <a:pt x="1059" y="145"/>
                      <a:pt x="1024" y="202"/>
                    </a:cubicBezTo>
                    <a:lnTo>
                      <a:pt x="838" y="637"/>
                    </a:lnTo>
                    <a:cubicBezTo>
                      <a:pt x="745" y="419"/>
                      <a:pt x="621" y="202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3" name="Google Shape;9423;p30">
                <a:extLst>
                  <a:ext uri="{FF2B5EF4-FFF2-40B4-BE49-F238E27FC236}">
                    <a16:creationId xmlns:a16="http://schemas.microsoft.com/office/drawing/2014/main" id="{D34FCB5D-2065-3A6F-430B-8086A035968B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4" name="Google Shape;9424;p30">
                <a:extLst>
                  <a:ext uri="{FF2B5EF4-FFF2-40B4-BE49-F238E27FC236}">
                    <a16:creationId xmlns:a16="http://schemas.microsoft.com/office/drawing/2014/main" id="{A0E7A9B0-C516-40C0-DBB5-144F026E1463}"/>
                  </a:ext>
                </a:extLst>
              </p:cNvPr>
              <p:cNvSpPr/>
              <p:nvPr/>
            </p:nvSpPr>
            <p:spPr>
              <a:xfrm>
                <a:off x="69955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2" y="1"/>
                      <a:pt x="813" y="23"/>
                      <a:pt x="776" y="51"/>
                    </a:cubicBezTo>
                    <a:cubicBezTo>
                      <a:pt x="419" y="470"/>
                      <a:pt x="32" y="1121"/>
                      <a:pt x="16" y="1137"/>
                    </a:cubicBezTo>
                    <a:cubicBezTo>
                      <a:pt x="1" y="1214"/>
                      <a:pt x="16" y="1292"/>
                      <a:pt x="94" y="1354"/>
                    </a:cubicBezTo>
                    <a:cubicBezTo>
                      <a:pt x="109" y="1370"/>
                      <a:pt x="140" y="1370"/>
                      <a:pt x="171" y="1370"/>
                    </a:cubicBezTo>
                    <a:cubicBezTo>
                      <a:pt x="233" y="1370"/>
                      <a:pt x="264" y="1354"/>
                      <a:pt x="295" y="1292"/>
                    </a:cubicBezTo>
                    <a:cubicBezTo>
                      <a:pt x="295" y="1292"/>
                      <a:pt x="683" y="641"/>
                      <a:pt x="1009" y="253"/>
                    </a:cubicBezTo>
                    <a:cubicBezTo>
                      <a:pt x="1071" y="191"/>
                      <a:pt x="1040" y="98"/>
                      <a:pt x="993" y="36"/>
                    </a:cubicBezTo>
                    <a:cubicBezTo>
                      <a:pt x="968" y="11"/>
                      <a:pt x="939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5" name="Google Shape;9425;p30">
                <a:extLst>
                  <a:ext uri="{FF2B5EF4-FFF2-40B4-BE49-F238E27FC236}">
                    <a16:creationId xmlns:a16="http://schemas.microsoft.com/office/drawing/2014/main" id="{6CFC1F19-FEC0-8A95-84F4-DAEE84A5192D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6" name="Google Shape;9426;p30">
                <a:extLst>
                  <a:ext uri="{FF2B5EF4-FFF2-40B4-BE49-F238E27FC236}">
                    <a16:creationId xmlns:a16="http://schemas.microsoft.com/office/drawing/2014/main" id="{1D92D229-6BCF-663E-BBCE-2FC8498C79F8}"/>
                  </a:ext>
                </a:extLst>
              </p:cNvPr>
              <p:cNvSpPr/>
              <p:nvPr/>
            </p:nvSpPr>
            <p:spPr>
              <a:xfrm>
                <a:off x="7027363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50" y="0"/>
                    </a:moveTo>
                    <a:cubicBezTo>
                      <a:pt x="1123" y="0"/>
                      <a:pt x="1095" y="10"/>
                      <a:pt x="1071" y="35"/>
                    </a:cubicBezTo>
                    <a:cubicBezTo>
                      <a:pt x="667" y="392"/>
                      <a:pt x="78" y="1090"/>
                      <a:pt x="62" y="1105"/>
                    </a:cubicBezTo>
                    <a:cubicBezTo>
                      <a:pt x="0" y="1167"/>
                      <a:pt x="31" y="1260"/>
                      <a:pt x="78" y="1291"/>
                    </a:cubicBezTo>
                    <a:cubicBezTo>
                      <a:pt x="109" y="1338"/>
                      <a:pt x="124" y="1338"/>
                      <a:pt x="156" y="1338"/>
                    </a:cubicBezTo>
                    <a:cubicBezTo>
                      <a:pt x="202" y="1338"/>
                      <a:pt x="233" y="1323"/>
                      <a:pt x="280" y="1276"/>
                    </a:cubicBezTo>
                    <a:cubicBezTo>
                      <a:pt x="280" y="1276"/>
                      <a:pt x="853" y="563"/>
                      <a:pt x="1241" y="252"/>
                    </a:cubicBezTo>
                    <a:cubicBezTo>
                      <a:pt x="1303" y="190"/>
                      <a:pt x="1319" y="113"/>
                      <a:pt x="1272" y="51"/>
                    </a:cubicBezTo>
                    <a:cubicBezTo>
                      <a:pt x="1235" y="23"/>
                      <a:pt x="1192" y="0"/>
                      <a:pt x="1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7" name="Google Shape;9427;p30">
                <a:extLst>
                  <a:ext uri="{FF2B5EF4-FFF2-40B4-BE49-F238E27FC236}">
                    <a16:creationId xmlns:a16="http://schemas.microsoft.com/office/drawing/2014/main" id="{EF25DD30-7263-7BD4-FB02-CB6FBE600953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8" name="Google Shape;9428;p30">
                <a:extLst>
                  <a:ext uri="{FF2B5EF4-FFF2-40B4-BE49-F238E27FC236}">
                    <a16:creationId xmlns:a16="http://schemas.microsoft.com/office/drawing/2014/main" id="{D2B2CEF3-5EFB-76FE-96CE-55643100F9A0}"/>
                  </a:ext>
                </a:extLst>
              </p:cNvPr>
              <p:cNvSpPr/>
              <p:nvPr/>
            </p:nvSpPr>
            <p:spPr>
              <a:xfrm>
                <a:off x="7035113" y="3851725"/>
                <a:ext cx="279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6" extrusionOk="0">
                    <a:moveTo>
                      <a:pt x="949" y="0"/>
                    </a:moveTo>
                    <a:cubicBezTo>
                      <a:pt x="918" y="0"/>
                      <a:pt x="886" y="8"/>
                      <a:pt x="854" y="21"/>
                    </a:cubicBezTo>
                    <a:cubicBezTo>
                      <a:pt x="605" y="285"/>
                      <a:pt x="78" y="781"/>
                      <a:pt x="63" y="827"/>
                    </a:cubicBezTo>
                    <a:cubicBezTo>
                      <a:pt x="1" y="874"/>
                      <a:pt x="1" y="967"/>
                      <a:pt x="63" y="1029"/>
                    </a:cubicBezTo>
                    <a:cubicBezTo>
                      <a:pt x="78" y="1060"/>
                      <a:pt x="125" y="1075"/>
                      <a:pt x="156" y="1075"/>
                    </a:cubicBezTo>
                    <a:cubicBezTo>
                      <a:pt x="202" y="1075"/>
                      <a:pt x="233" y="1060"/>
                      <a:pt x="264" y="1029"/>
                    </a:cubicBezTo>
                    <a:cubicBezTo>
                      <a:pt x="264" y="1029"/>
                      <a:pt x="807" y="486"/>
                      <a:pt x="1055" y="253"/>
                    </a:cubicBezTo>
                    <a:cubicBezTo>
                      <a:pt x="1117" y="207"/>
                      <a:pt x="1117" y="129"/>
                      <a:pt x="1071" y="52"/>
                    </a:cubicBezTo>
                    <a:cubicBezTo>
                      <a:pt x="1034" y="16"/>
                      <a:pt x="993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9" name="Google Shape;9429;p30">
                <a:extLst>
                  <a:ext uri="{FF2B5EF4-FFF2-40B4-BE49-F238E27FC236}">
                    <a16:creationId xmlns:a16="http://schemas.microsoft.com/office/drawing/2014/main" id="{7EC6DC73-1887-9737-3484-4FB0BC200601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0" name="Google Shape;9430;p30">
                <a:extLst>
                  <a:ext uri="{FF2B5EF4-FFF2-40B4-BE49-F238E27FC236}">
                    <a16:creationId xmlns:a16="http://schemas.microsoft.com/office/drawing/2014/main" id="{05CB80FD-A9CE-76D7-87FD-1CB47E1AC393}"/>
                  </a:ext>
                </a:extLst>
              </p:cNvPr>
              <p:cNvSpPr/>
              <p:nvPr/>
            </p:nvSpPr>
            <p:spPr>
              <a:xfrm>
                <a:off x="7196813" y="3766725"/>
                <a:ext cx="473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53" extrusionOk="0">
                    <a:moveTo>
                      <a:pt x="1100" y="0"/>
                    </a:moveTo>
                    <a:cubicBezTo>
                      <a:pt x="627" y="0"/>
                      <a:pt x="155" y="55"/>
                      <a:pt x="124" y="55"/>
                    </a:cubicBezTo>
                    <a:cubicBezTo>
                      <a:pt x="47" y="55"/>
                      <a:pt x="0" y="133"/>
                      <a:pt x="0" y="210"/>
                    </a:cubicBezTo>
                    <a:cubicBezTo>
                      <a:pt x="14" y="294"/>
                      <a:pt x="78" y="352"/>
                      <a:pt x="147" y="352"/>
                    </a:cubicBezTo>
                    <a:cubicBezTo>
                      <a:pt x="155" y="352"/>
                      <a:pt x="163" y="352"/>
                      <a:pt x="171" y="350"/>
                    </a:cubicBezTo>
                    <a:cubicBezTo>
                      <a:pt x="181" y="350"/>
                      <a:pt x="633" y="302"/>
                      <a:pt x="1084" y="302"/>
                    </a:cubicBezTo>
                    <a:cubicBezTo>
                      <a:pt x="1310" y="302"/>
                      <a:pt x="1536" y="314"/>
                      <a:pt x="1706" y="350"/>
                    </a:cubicBezTo>
                    <a:lnTo>
                      <a:pt x="1737" y="350"/>
                    </a:lnTo>
                    <a:cubicBezTo>
                      <a:pt x="1799" y="350"/>
                      <a:pt x="1877" y="303"/>
                      <a:pt x="1877" y="226"/>
                    </a:cubicBezTo>
                    <a:cubicBezTo>
                      <a:pt x="1892" y="148"/>
                      <a:pt x="1830" y="71"/>
                      <a:pt x="1753" y="55"/>
                    </a:cubicBezTo>
                    <a:cubicBezTo>
                      <a:pt x="1572" y="14"/>
                      <a:pt x="1336" y="0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1" name="Google Shape;9431;p30">
                <a:extLst>
                  <a:ext uri="{FF2B5EF4-FFF2-40B4-BE49-F238E27FC236}">
                    <a16:creationId xmlns:a16="http://schemas.microsoft.com/office/drawing/2014/main" id="{FD999CBB-24C2-122B-552D-7EE24E6EFF22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2" name="Google Shape;9432;p30">
                <a:extLst>
                  <a:ext uri="{FF2B5EF4-FFF2-40B4-BE49-F238E27FC236}">
                    <a16:creationId xmlns:a16="http://schemas.microsoft.com/office/drawing/2014/main" id="{5099DC55-FF19-B4E0-00DE-6678742FB134}"/>
                  </a:ext>
                </a:extLst>
              </p:cNvPr>
              <p:cNvSpPr/>
              <p:nvPr/>
            </p:nvSpPr>
            <p:spPr>
              <a:xfrm>
                <a:off x="7368563" y="3820825"/>
                <a:ext cx="349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49" extrusionOk="0">
                    <a:moveTo>
                      <a:pt x="158" y="1"/>
                    </a:moveTo>
                    <a:cubicBezTo>
                      <a:pt x="109" y="1"/>
                      <a:pt x="68" y="21"/>
                      <a:pt x="47" y="63"/>
                    </a:cubicBezTo>
                    <a:cubicBezTo>
                      <a:pt x="1" y="140"/>
                      <a:pt x="32" y="218"/>
                      <a:pt x="78" y="249"/>
                    </a:cubicBezTo>
                    <a:cubicBezTo>
                      <a:pt x="78" y="249"/>
                      <a:pt x="668" y="605"/>
                      <a:pt x="1149" y="1102"/>
                    </a:cubicBezTo>
                    <a:cubicBezTo>
                      <a:pt x="1164" y="1148"/>
                      <a:pt x="1211" y="1148"/>
                      <a:pt x="1242" y="1148"/>
                    </a:cubicBezTo>
                    <a:cubicBezTo>
                      <a:pt x="1288" y="1148"/>
                      <a:pt x="1319" y="1133"/>
                      <a:pt x="1350" y="1102"/>
                    </a:cubicBezTo>
                    <a:cubicBezTo>
                      <a:pt x="1397" y="1055"/>
                      <a:pt x="1397" y="947"/>
                      <a:pt x="1350" y="900"/>
                    </a:cubicBezTo>
                    <a:cubicBezTo>
                      <a:pt x="838" y="388"/>
                      <a:pt x="265" y="47"/>
                      <a:pt x="233" y="16"/>
                    </a:cubicBezTo>
                    <a:cubicBezTo>
                      <a:pt x="208" y="6"/>
                      <a:pt x="18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3" name="Google Shape;9433;p30">
                <a:extLst>
                  <a:ext uri="{FF2B5EF4-FFF2-40B4-BE49-F238E27FC236}">
                    <a16:creationId xmlns:a16="http://schemas.microsoft.com/office/drawing/2014/main" id="{FE679C28-C36D-6735-5CD4-756E5DBD210D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4" name="Google Shape;9434;p30">
                <a:extLst>
                  <a:ext uri="{FF2B5EF4-FFF2-40B4-BE49-F238E27FC236}">
                    <a16:creationId xmlns:a16="http://schemas.microsoft.com/office/drawing/2014/main" id="{58EB30F6-4C91-B2B5-2B90-525DF6DDBB40}"/>
                  </a:ext>
                </a:extLst>
              </p:cNvPr>
              <p:cNvSpPr/>
              <p:nvPr/>
            </p:nvSpPr>
            <p:spPr>
              <a:xfrm>
                <a:off x="74414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20" y="13"/>
                      <a:pt x="94" y="39"/>
                    </a:cubicBezTo>
                    <a:cubicBezTo>
                      <a:pt x="32" y="70"/>
                      <a:pt x="1" y="163"/>
                      <a:pt x="63" y="225"/>
                    </a:cubicBezTo>
                    <a:cubicBezTo>
                      <a:pt x="63" y="225"/>
                      <a:pt x="63" y="225"/>
                      <a:pt x="63" y="225"/>
                    </a:cubicBezTo>
                    <a:cubicBezTo>
                      <a:pt x="71" y="225"/>
                      <a:pt x="499" y="977"/>
                      <a:pt x="714" y="1791"/>
                    </a:cubicBezTo>
                    <a:cubicBezTo>
                      <a:pt x="730" y="1853"/>
                      <a:pt x="792" y="1915"/>
                      <a:pt x="854" y="1915"/>
                    </a:cubicBezTo>
                    <a:lnTo>
                      <a:pt x="885" y="1915"/>
                    </a:lnTo>
                    <a:cubicBezTo>
                      <a:pt x="962" y="1900"/>
                      <a:pt x="1009" y="1822"/>
                      <a:pt x="993" y="1745"/>
                    </a:cubicBezTo>
                    <a:cubicBezTo>
                      <a:pt x="776" y="861"/>
                      <a:pt x="311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5" name="Google Shape;9435;p30">
                <a:extLst>
                  <a:ext uri="{FF2B5EF4-FFF2-40B4-BE49-F238E27FC236}">
                    <a16:creationId xmlns:a16="http://schemas.microsoft.com/office/drawing/2014/main" id="{9271EDE9-9402-D355-DA41-8F0EA6604A30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6" name="Google Shape;9436;p30">
                <a:extLst>
                  <a:ext uri="{FF2B5EF4-FFF2-40B4-BE49-F238E27FC236}">
                    <a16:creationId xmlns:a16="http://schemas.microsoft.com/office/drawing/2014/main" id="{CEBC96FE-C14D-3C47-9DF0-0841BA7EB2CC}"/>
                  </a:ext>
                </a:extLst>
              </p:cNvPr>
              <p:cNvSpPr/>
              <p:nvPr/>
            </p:nvSpPr>
            <p:spPr>
              <a:xfrm>
                <a:off x="7463563" y="3961125"/>
                <a:ext cx="105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632" extrusionOk="0">
                    <a:moveTo>
                      <a:pt x="149" y="1"/>
                    </a:moveTo>
                    <a:cubicBezTo>
                      <a:pt x="141" y="1"/>
                      <a:pt x="133" y="1"/>
                      <a:pt x="125" y="3"/>
                    </a:cubicBezTo>
                    <a:cubicBezTo>
                      <a:pt x="63" y="19"/>
                      <a:pt x="1" y="96"/>
                      <a:pt x="32" y="174"/>
                    </a:cubicBezTo>
                    <a:cubicBezTo>
                      <a:pt x="32" y="174"/>
                      <a:pt x="156" y="1042"/>
                      <a:pt x="125" y="1492"/>
                    </a:cubicBezTo>
                    <a:cubicBezTo>
                      <a:pt x="125" y="1570"/>
                      <a:pt x="187" y="1632"/>
                      <a:pt x="264" y="1632"/>
                    </a:cubicBezTo>
                    <a:cubicBezTo>
                      <a:pt x="342" y="1632"/>
                      <a:pt x="388" y="1585"/>
                      <a:pt x="388" y="1507"/>
                    </a:cubicBezTo>
                    <a:cubicBezTo>
                      <a:pt x="419" y="1042"/>
                      <a:pt x="295" y="158"/>
                      <a:pt x="280" y="127"/>
                    </a:cubicBezTo>
                    <a:cubicBezTo>
                      <a:pt x="266" y="58"/>
                      <a:pt x="215" y="1"/>
                      <a:pt x="1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7" name="Google Shape;9437;p30">
                <a:extLst>
                  <a:ext uri="{FF2B5EF4-FFF2-40B4-BE49-F238E27FC236}">
                    <a16:creationId xmlns:a16="http://schemas.microsoft.com/office/drawing/2014/main" id="{AC645A29-B3FD-1BFE-2299-C06D89A26C5D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8" name="Google Shape;9438;p30">
                <a:extLst>
                  <a:ext uri="{FF2B5EF4-FFF2-40B4-BE49-F238E27FC236}">
                    <a16:creationId xmlns:a16="http://schemas.microsoft.com/office/drawing/2014/main" id="{9468D222-C4A8-05A4-0D3C-FEAFD717E42F}"/>
                  </a:ext>
                </a:extLst>
              </p:cNvPr>
              <p:cNvSpPr/>
              <p:nvPr/>
            </p:nvSpPr>
            <p:spPr>
              <a:xfrm>
                <a:off x="7465513" y="4013525"/>
                <a:ext cx="97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45" extrusionOk="0">
                    <a:moveTo>
                      <a:pt x="264" y="1"/>
                    </a:moveTo>
                    <a:cubicBezTo>
                      <a:pt x="171" y="1"/>
                      <a:pt x="124" y="94"/>
                      <a:pt x="124" y="171"/>
                    </a:cubicBezTo>
                    <a:cubicBezTo>
                      <a:pt x="124" y="435"/>
                      <a:pt x="109" y="1195"/>
                      <a:pt x="31" y="1459"/>
                    </a:cubicBezTo>
                    <a:cubicBezTo>
                      <a:pt x="0" y="1536"/>
                      <a:pt x="47" y="1614"/>
                      <a:pt x="124" y="1645"/>
                    </a:cubicBezTo>
                    <a:lnTo>
                      <a:pt x="155" y="1645"/>
                    </a:lnTo>
                    <a:cubicBezTo>
                      <a:pt x="217" y="1645"/>
                      <a:pt x="279" y="1598"/>
                      <a:pt x="295" y="1521"/>
                    </a:cubicBezTo>
                    <a:cubicBezTo>
                      <a:pt x="388" y="1149"/>
                      <a:pt x="388" y="187"/>
                      <a:pt x="388" y="140"/>
                    </a:cubicBezTo>
                    <a:cubicBezTo>
                      <a:pt x="388" y="63"/>
                      <a:pt x="341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9" name="Google Shape;9439;p30">
                <a:extLst>
                  <a:ext uri="{FF2B5EF4-FFF2-40B4-BE49-F238E27FC236}">
                    <a16:creationId xmlns:a16="http://schemas.microsoft.com/office/drawing/2014/main" id="{7BAF9C43-6E07-9957-1639-8B07FDFF327D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0" name="Google Shape;9440;p30">
                <a:extLst>
                  <a:ext uri="{FF2B5EF4-FFF2-40B4-BE49-F238E27FC236}">
                    <a16:creationId xmlns:a16="http://schemas.microsoft.com/office/drawing/2014/main" id="{37DDB83B-F837-1EBD-4370-EE5F7F5834A5}"/>
                  </a:ext>
                </a:extLst>
              </p:cNvPr>
              <p:cNvSpPr/>
              <p:nvPr/>
            </p:nvSpPr>
            <p:spPr>
              <a:xfrm>
                <a:off x="7417038" y="4119700"/>
                <a:ext cx="345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989" extrusionOk="0">
                    <a:moveTo>
                      <a:pt x="1242" y="0"/>
                    </a:moveTo>
                    <a:cubicBezTo>
                      <a:pt x="1176" y="0"/>
                      <a:pt x="1113" y="44"/>
                      <a:pt x="1086" y="112"/>
                    </a:cubicBezTo>
                    <a:cubicBezTo>
                      <a:pt x="931" y="624"/>
                      <a:pt x="63" y="1756"/>
                      <a:pt x="63" y="1756"/>
                    </a:cubicBezTo>
                    <a:cubicBezTo>
                      <a:pt x="1" y="1818"/>
                      <a:pt x="32" y="1911"/>
                      <a:pt x="78" y="1942"/>
                    </a:cubicBezTo>
                    <a:cubicBezTo>
                      <a:pt x="78" y="1973"/>
                      <a:pt x="125" y="1989"/>
                      <a:pt x="156" y="1989"/>
                    </a:cubicBezTo>
                    <a:cubicBezTo>
                      <a:pt x="202" y="1989"/>
                      <a:pt x="233" y="1973"/>
                      <a:pt x="280" y="1927"/>
                    </a:cubicBezTo>
                    <a:cubicBezTo>
                      <a:pt x="311" y="1896"/>
                      <a:pt x="1210" y="763"/>
                      <a:pt x="1365" y="190"/>
                    </a:cubicBezTo>
                    <a:cubicBezTo>
                      <a:pt x="1381" y="112"/>
                      <a:pt x="1350" y="34"/>
                      <a:pt x="1272" y="3"/>
                    </a:cubicBezTo>
                    <a:cubicBezTo>
                      <a:pt x="1262" y="1"/>
                      <a:pt x="1252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1" name="Google Shape;9441;p30">
                <a:extLst>
                  <a:ext uri="{FF2B5EF4-FFF2-40B4-BE49-F238E27FC236}">
                    <a16:creationId xmlns:a16="http://schemas.microsoft.com/office/drawing/2014/main" id="{33E32D89-DDF0-480F-E52C-48081F8197DF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2" name="Google Shape;9442;p30">
                <a:extLst>
                  <a:ext uri="{FF2B5EF4-FFF2-40B4-BE49-F238E27FC236}">
                    <a16:creationId xmlns:a16="http://schemas.microsoft.com/office/drawing/2014/main" id="{F1EBA0E5-721E-13AC-04A2-376E3B63D085}"/>
                  </a:ext>
                </a:extLst>
              </p:cNvPr>
              <p:cNvSpPr/>
              <p:nvPr/>
            </p:nvSpPr>
            <p:spPr>
              <a:xfrm>
                <a:off x="7346088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6" y="0"/>
                    </a:moveTo>
                    <a:cubicBezTo>
                      <a:pt x="1368" y="0"/>
                      <a:pt x="1325" y="23"/>
                      <a:pt x="1288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31" y="1276"/>
                    </a:cubicBezTo>
                    <a:cubicBezTo>
                      <a:pt x="47" y="1322"/>
                      <a:pt x="109" y="1338"/>
                      <a:pt x="155" y="1338"/>
                    </a:cubicBezTo>
                    <a:cubicBezTo>
                      <a:pt x="171" y="1338"/>
                      <a:pt x="202" y="1338"/>
                      <a:pt x="233" y="1307"/>
                    </a:cubicBezTo>
                    <a:cubicBezTo>
                      <a:pt x="264" y="1291"/>
                      <a:pt x="1210" y="609"/>
                      <a:pt x="1505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55" y="10"/>
                      <a:pt x="1432" y="0"/>
                      <a:pt x="1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3" name="Google Shape;9443;p30">
                <a:extLst>
                  <a:ext uri="{FF2B5EF4-FFF2-40B4-BE49-F238E27FC236}">
                    <a16:creationId xmlns:a16="http://schemas.microsoft.com/office/drawing/2014/main" id="{D8792441-032C-3809-4EE4-AB566785AD65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4" name="Google Shape;9444;p30">
                <a:extLst>
                  <a:ext uri="{FF2B5EF4-FFF2-40B4-BE49-F238E27FC236}">
                    <a16:creationId xmlns:a16="http://schemas.microsoft.com/office/drawing/2014/main" id="{3CC5F98F-A415-6A03-E5F3-600234A67517}"/>
                  </a:ext>
                </a:extLst>
              </p:cNvPr>
              <p:cNvSpPr/>
              <p:nvPr/>
            </p:nvSpPr>
            <p:spPr>
              <a:xfrm>
                <a:off x="7078938" y="4217975"/>
                <a:ext cx="45000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22" extrusionOk="0">
                    <a:moveTo>
                      <a:pt x="166" y="0"/>
                    </a:moveTo>
                    <a:cubicBezTo>
                      <a:pt x="123" y="0"/>
                      <a:pt x="81" y="21"/>
                      <a:pt x="62" y="58"/>
                    </a:cubicBezTo>
                    <a:cubicBezTo>
                      <a:pt x="0" y="105"/>
                      <a:pt x="16" y="214"/>
                      <a:pt x="78" y="245"/>
                    </a:cubicBezTo>
                    <a:cubicBezTo>
                      <a:pt x="109" y="260"/>
                      <a:pt x="838" y="849"/>
                      <a:pt x="1582" y="1191"/>
                    </a:cubicBezTo>
                    <a:cubicBezTo>
                      <a:pt x="1613" y="1191"/>
                      <a:pt x="1629" y="1222"/>
                      <a:pt x="1644" y="1222"/>
                    </a:cubicBezTo>
                    <a:cubicBezTo>
                      <a:pt x="1706" y="1222"/>
                      <a:pt x="1737" y="1175"/>
                      <a:pt x="1784" y="1144"/>
                    </a:cubicBezTo>
                    <a:cubicBezTo>
                      <a:pt x="1799" y="1082"/>
                      <a:pt x="1784" y="989"/>
                      <a:pt x="1706" y="942"/>
                    </a:cubicBezTo>
                    <a:cubicBezTo>
                      <a:pt x="993" y="617"/>
                      <a:pt x="248" y="27"/>
                      <a:pt x="248" y="27"/>
                    </a:cubicBezTo>
                    <a:cubicBezTo>
                      <a:pt x="224" y="9"/>
                      <a:pt x="195" y="0"/>
                      <a:pt x="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5" name="Google Shape;9445;p30">
                <a:extLst>
                  <a:ext uri="{FF2B5EF4-FFF2-40B4-BE49-F238E27FC236}">
                    <a16:creationId xmlns:a16="http://schemas.microsoft.com/office/drawing/2014/main" id="{F7986290-CF3E-74BA-A4B9-D6B981798D93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6" name="Google Shape;9446;p30">
                <a:extLst>
                  <a:ext uri="{FF2B5EF4-FFF2-40B4-BE49-F238E27FC236}">
                    <a16:creationId xmlns:a16="http://schemas.microsoft.com/office/drawing/2014/main" id="{2C26A282-60E0-A888-1BEA-BD6AFA48B7F7}"/>
                  </a:ext>
                </a:extLst>
              </p:cNvPr>
              <p:cNvSpPr/>
              <p:nvPr/>
            </p:nvSpPr>
            <p:spPr>
              <a:xfrm>
                <a:off x="742286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77" y="0"/>
                    </a:moveTo>
                    <a:cubicBezTo>
                      <a:pt x="710" y="0"/>
                      <a:pt x="648" y="44"/>
                      <a:pt x="621" y="112"/>
                    </a:cubicBezTo>
                    <a:cubicBezTo>
                      <a:pt x="465" y="623"/>
                      <a:pt x="62" y="1135"/>
                      <a:pt x="62" y="1135"/>
                    </a:cubicBezTo>
                    <a:cubicBezTo>
                      <a:pt x="0" y="1197"/>
                      <a:pt x="31" y="1290"/>
                      <a:pt x="78" y="1321"/>
                    </a:cubicBezTo>
                    <a:cubicBezTo>
                      <a:pt x="109" y="1368"/>
                      <a:pt x="140" y="1368"/>
                      <a:pt x="155" y="1368"/>
                    </a:cubicBezTo>
                    <a:cubicBezTo>
                      <a:pt x="202" y="1368"/>
                      <a:pt x="233" y="1352"/>
                      <a:pt x="279" y="1306"/>
                    </a:cubicBezTo>
                    <a:cubicBezTo>
                      <a:pt x="295" y="1290"/>
                      <a:pt x="729" y="748"/>
                      <a:pt x="900" y="189"/>
                    </a:cubicBezTo>
                    <a:cubicBezTo>
                      <a:pt x="915" y="112"/>
                      <a:pt x="884" y="34"/>
                      <a:pt x="807" y="3"/>
                    </a:cubicBezTo>
                    <a:cubicBezTo>
                      <a:pt x="797" y="1"/>
                      <a:pt x="787" y="0"/>
                      <a:pt x="7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7" name="Google Shape;9447;p30">
                <a:extLst>
                  <a:ext uri="{FF2B5EF4-FFF2-40B4-BE49-F238E27FC236}">
                    <a16:creationId xmlns:a16="http://schemas.microsoft.com/office/drawing/2014/main" id="{34104A72-0800-FCA2-7263-A411D989282D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8" name="Google Shape;9448;p30">
                <a:extLst>
                  <a:ext uri="{FF2B5EF4-FFF2-40B4-BE49-F238E27FC236}">
                    <a16:creationId xmlns:a16="http://schemas.microsoft.com/office/drawing/2014/main" id="{FA04434D-80ED-0D1E-BEF1-55762222F28D}"/>
                  </a:ext>
                </a:extLst>
              </p:cNvPr>
              <p:cNvSpPr/>
              <p:nvPr/>
            </p:nvSpPr>
            <p:spPr>
              <a:xfrm>
                <a:off x="6965713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84" y="1"/>
                    </a:moveTo>
                    <a:cubicBezTo>
                      <a:pt x="222" y="1"/>
                      <a:pt x="165" y="54"/>
                      <a:pt x="140" y="117"/>
                    </a:cubicBezTo>
                    <a:cubicBezTo>
                      <a:pt x="140" y="164"/>
                      <a:pt x="0" y="893"/>
                      <a:pt x="93" y="1420"/>
                    </a:cubicBezTo>
                    <a:cubicBezTo>
                      <a:pt x="93" y="1498"/>
                      <a:pt x="171" y="1560"/>
                      <a:pt x="218" y="1560"/>
                    </a:cubicBezTo>
                    <a:lnTo>
                      <a:pt x="249" y="1560"/>
                    </a:lnTo>
                    <a:cubicBezTo>
                      <a:pt x="326" y="1560"/>
                      <a:pt x="373" y="1482"/>
                      <a:pt x="373" y="1405"/>
                    </a:cubicBezTo>
                    <a:cubicBezTo>
                      <a:pt x="326" y="908"/>
                      <a:pt x="435" y="179"/>
                      <a:pt x="435" y="179"/>
                    </a:cubicBezTo>
                    <a:cubicBezTo>
                      <a:pt x="450" y="102"/>
                      <a:pt x="388" y="24"/>
                      <a:pt x="326" y="9"/>
                    </a:cubicBezTo>
                    <a:cubicBezTo>
                      <a:pt x="312" y="3"/>
                      <a:pt x="298" y="1"/>
                      <a:pt x="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9" name="Google Shape;9449;p30">
                <a:extLst>
                  <a:ext uri="{FF2B5EF4-FFF2-40B4-BE49-F238E27FC236}">
                    <a16:creationId xmlns:a16="http://schemas.microsoft.com/office/drawing/2014/main" id="{3CA5848D-D41B-7DDA-0379-AA087CF2B352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0" name="Google Shape;9450;p30">
                <a:extLst>
                  <a:ext uri="{FF2B5EF4-FFF2-40B4-BE49-F238E27FC236}">
                    <a16:creationId xmlns:a16="http://schemas.microsoft.com/office/drawing/2014/main" id="{F6DB1A46-F73F-4DFD-190D-E0FE4FC5E27C}"/>
                  </a:ext>
                </a:extLst>
              </p:cNvPr>
              <p:cNvSpPr/>
              <p:nvPr/>
            </p:nvSpPr>
            <p:spPr>
              <a:xfrm>
                <a:off x="7117313" y="4222650"/>
                <a:ext cx="349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771" extrusionOk="0">
                    <a:moveTo>
                      <a:pt x="148" y="0"/>
                    </a:moveTo>
                    <a:cubicBezTo>
                      <a:pt x="102" y="0"/>
                      <a:pt x="61" y="25"/>
                      <a:pt x="32" y="73"/>
                    </a:cubicBezTo>
                    <a:cubicBezTo>
                      <a:pt x="1" y="151"/>
                      <a:pt x="16" y="228"/>
                      <a:pt x="94" y="275"/>
                    </a:cubicBezTo>
                    <a:cubicBezTo>
                      <a:pt x="109" y="290"/>
                      <a:pt x="807" y="662"/>
                      <a:pt x="1210" y="771"/>
                    </a:cubicBezTo>
                    <a:lnTo>
                      <a:pt x="1257" y="771"/>
                    </a:lnTo>
                    <a:cubicBezTo>
                      <a:pt x="1303" y="771"/>
                      <a:pt x="1365" y="740"/>
                      <a:pt x="1397" y="662"/>
                    </a:cubicBezTo>
                    <a:cubicBezTo>
                      <a:pt x="1397" y="585"/>
                      <a:pt x="1350" y="507"/>
                      <a:pt x="1272" y="492"/>
                    </a:cubicBezTo>
                    <a:cubicBezTo>
                      <a:pt x="900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1" name="Google Shape;9451;p30">
                <a:extLst>
                  <a:ext uri="{FF2B5EF4-FFF2-40B4-BE49-F238E27FC236}">
                    <a16:creationId xmlns:a16="http://schemas.microsoft.com/office/drawing/2014/main" id="{D70023F0-B1C2-B52D-0460-A5E077AE80AF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2" name="Google Shape;9452;p30">
                <a:extLst>
                  <a:ext uri="{FF2B5EF4-FFF2-40B4-BE49-F238E27FC236}">
                    <a16:creationId xmlns:a16="http://schemas.microsoft.com/office/drawing/2014/main" id="{1ED3731C-0B1B-8F1E-EC61-32935203210C}"/>
                  </a:ext>
                </a:extLst>
              </p:cNvPr>
              <p:cNvSpPr/>
              <p:nvPr/>
            </p:nvSpPr>
            <p:spPr>
              <a:xfrm>
                <a:off x="7237913" y="4261775"/>
                <a:ext cx="32575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416" extrusionOk="0">
                    <a:moveTo>
                      <a:pt x="1145" y="1"/>
                    </a:moveTo>
                    <a:cubicBezTo>
                      <a:pt x="1126" y="1"/>
                      <a:pt x="1106" y="4"/>
                      <a:pt x="1086" y="12"/>
                    </a:cubicBezTo>
                    <a:cubicBezTo>
                      <a:pt x="853" y="90"/>
                      <a:pt x="310" y="121"/>
                      <a:pt x="140" y="121"/>
                    </a:cubicBezTo>
                    <a:cubicBezTo>
                      <a:pt x="62" y="121"/>
                      <a:pt x="0" y="199"/>
                      <a:pt x="0" y="276"/>
                    </a:cubicBezTo>
                    <a:cubicBezTo>
                      <a:pt x="0" y="354"/>
                      <a:pt x="47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6" y="261"/>
                      <a:pt x="1303" y="168"/>
                      <a:pt x="1256" y="90"/>
                    </a:cubicBezTo>
                    <a:cubicBezTo>
                      <a:pt x="1245" y="33"/>
                      <a:pt x="1199" y="1"/>
                      <a:pt x="1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3" name="Google Shape;9453;p30">
                <a:extLst>
                  <a:ext uri="{FF2B5EF4-FFF2-40B4-BE49-F238E27FC236}">
                    <a16:creationId xmlns:a16="http://schemas.microsoft.com/office/drawing/2014/main" id="{3E5F1F70-A0C2-FC03-1FC9-424536DD3FDB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4" name="Google Shape;9454;p30">
                <a:extLst>
                  <a:ext uri="{FF2B5EF4-FFF2-40B4-BE49-F238E27FC236}">
                    <a16:creationId xmlns:a16="http://schemas.microsoft.com/office/drawing/2014/main" id="{3836007F-8737-1768-1337-2042AA1A1183}"/>
                  </a:ext>
                </a:extLst>
              </p:cNvPr>
              <p:cNvSpPr/>
              <p:nvPr/>
            </p:nvSpPr>
            <p:spPr>
              <a:xfrm>
                <a:off x="7137863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11" y="0"/>
                      <a:pt x="68" y="32"/>
                      <a:pt x="47" y="84"/>
                    </a:cubicBezTo>
                    <a:cubicBezTo>
                      <a:pt x="1" y="162"/>
                      <a:pt x="32" y="239"/>
                      <a:pt x="94" y="270"/>
                    </a:cubicBezTo>
                    <a:cubicBezTo>
                      <a:pt x="125" y="286"/>
                      <a:pt x="559" y="518"/>
                      <a:pt x="807" y="643"/>
                    </a:cubicBezTo>
                    <a:cubicBezTo>
                      <a:pt x="823" y="643"/>
                      <a:pt x="838" y="658"/>
                      <a:pt x="854" y="658"/>
                    </a:cubicBezTo>
                    <a:cubicBezTo>
                      <a:pt x="916" y="658"/>
                      <a:pt x="947" y="627"/>
                      <a:pt x="993" y="581"/>
                    </a:cubicBezTo>
                    <a:cubicBezTo>
                      <a:pt x="1009" y="487"/>
                      <a:pt x="978" y="410"/>
                      <a:pt x="916" y="363"/>
                    </a:cubicBezTo>
                    <a:cubicBezTo>
                      <a:pt x="683" y="270"/>
                      <a:pt x="233" y="22"/>
                      <a:pt x="233" y="22"/>
                    </a:cubicBezTo>
                    <a:cubicBezTo>
                      <a:pt x="208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5" name="Google Shape;9455;p30">
                <a:extLst>
                  <a:ext uri="{FF2B5EF4-FFF2-40B4-BE49-F238E27FC236}">
                    <a16:creationId xmlns:a16="http://schemas.microsoft.com/office/drawing/2014/main" id="{A7F8B5D3-EC31-8797-7DF4-FE572DC97C60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6" name="Google Shape;9456;p30">
                <a:extLst>
                  <a:ext uri="{FF2B5EF4-FFF2-40B4-BE49-F238E27FC236}">
                    <a16:creationId xmlns:a16="http://schemas.microsoft.com/office/drawing/2014/main" id="{42E24A6B-B32B-B98C-BD73-69827EAD3ADB}"/>
                  </a:ext>
                </a:extLst>
              </p:cNvPr>
              <p:cNvSpPr/>
              <p:nvPr/>
            </p:nvSpPr>
            <p:spPr>
              <a:xfrm>
                <a:off x="6995563" y="401702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187" y="0"/>
                    </a:moveTo>
                    <a:cubicBezTo>
                      <a:pt x="109" y="0"/>
                      <a:pt x="32" y="62"/>
                      <a:pt x="32" y="140"/>
                    </a:cubicBezTo>
                    <a:cubicBezTo>
                      <a:pt x="32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64" y="1055"/>
                    </a:cubicBezTo>
                    <a:cubicBezTo>
                      <a:pt x="295" y="1055"/>
                      <a:pt x="311" y="1055"/>
                      <a:pt x="326" y="1040"/>
                    </a:cubicBezTo>
                    <a:cubicBezTo>
                      <a:pt x="404" y="993"/>
                      <a:pt x="419" y="915"/>
                      <a:pt x="404" y="838"/>
                    </a:cubicBezTo>
                    <a:cubicBezTo>
                      <a:pt x="295" y="590"/>
                      <a:pt x="326" y="156"/>
                      <a:pt x="326" y="156"/>
                    </a:cubicBezTo>
                    <a:cubicBezTo>
                      <a:pt x="326" y="78"/>
                      <a:pt x="264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7" name="Google Shape;9457;p30">
                <a:extLst>
                  <a:ext uri="{FF2B5EF4-FFF2-40B4-BE49-F238E27FC236}">
                    <a16:creationId xmlns:a16="http://schemas.microsoft.com/office/drawing/2014/main" id="{FB8C8DD9-0D64-C10A-428A-F5522DFC0FC1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8" name="Google Shape;9458;p30">
                <a:extLst>
                  <a:ext uri="{FF2B5EF4-FFF2-40B4-BE49-F238E27FC236}">
                    <a16:creationId xmlns:a16="http://schemas.microsoft.com/office/drawing/2014/main" id="{6DA92CF7-6595-C4F3-367E-29E860DED9DD}"/>
                  </a:ext>
                </a:extLst>
              </p:cNvPr>
              <p:cNvSpPr/>
              <p:nvPr/>
            </p:nvSpPr>
            <p:spPr>
              <a:xfrm>
                <a:off x="7152988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1006" y="1"/>
                    </a:moveTo>
                    <a:cubicBezTo>
                      <a:pt x="997" y="1"/>
                      <a:pt x="987" y="2"/>
                      <a:pt x="978" y="3"/>
                    </a:cubicBezTo>
                    <a:cubicBezTo>
                      <a:pt x="667" y="65"/>
                      <a:pt x="125" y="329"/>
                      <a:pt x="94" y="360"/>
                    </a:cubicBezTo>
                    <a:cubicBezTo>
                      <a:pt x="16" y="391"/>
                      <a:pt x="1" y="469"/>
                      <a:pt x="47" y="546"/>
                    </a:cubicBezTo>
                    <a:cubicBezTo>
                      <a:pt x="63" y="608"/>
                      <a:pt x="125" y="624"/>
                      <a:pt x="171" y="624"/>
                    </a:cubicBezTo>
                    <a:cubicBezTo>
                      <a:pt x="202" y="624"/>
                      <a:pt x="218" y="624"/>
                      <a:pt x="233" y="608"/>
                    </a:cubicBezTo>
                    <a:cubicBezTo>
                      <a:pt x="373" y="531"/>
                      <a:pt x="792" y="329"/>
                      <a:pt x="1024" y="298"/>
                    </a:cubicBezTo>
                    <a:cubicBezTo>
                      <a:pt x="1102" y="267"/>
                      <a:pt x="1164" y="189"/>
                      <a:pt x="1148" y="127"/>
                    </a:cubicBezTo>
                    <a:cubicBezTo>
                      <a:pt x="1134" y="58"/>
                      <a:pt x="1083" y="1"/>
                      <a:pt x="1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9" name="Google Shape;9459;p30">
                <a:extLst>
                  <a:ext uri="{FF2B5EF4-FFF2-40B4-BE49-F238E27FC236}">
                    <a16:creationId xmlns:a16="http://schemas.microsoft.com/office/drawing/2014/main" id="{541ADFC2-AF93-572B-2CED-B673CA1F6478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0" name="Google Shape;9460;p30">
                <a:extLst>
                  <a:ext uri="{FF2B5EF4-FFF2-40B4-BE49-F238E27FC236}">
                    <a16:creationId xmlns:a16="http://schemas.microsoft.com/office/drawing/2014/main" id="{1F44E209-9D3F-04DB-9D0A-C7BA8FAD2191}"/>
                  </a:ext>
                </a:extLst>
              </p:cNvPr>
              <p:cNvSpPr/>
              <p:nvPr/>
            </p:nvSpPr>
            <p:spPr>
              <a:xfrm>
                <a:off x="7173938" y="3864425"/>
                <a:ext cx="217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44" extrusionOk="0">
                    <a:moveTo>
                      <a:pt x="724" y="1"/>
                    </a:moveTo>
                    <a:cubicBezTo>
                      <a:pt x="710" y="1"/>
                      <a:pt x="696" y="4"/>
                      <a:pt x="682" y="9"/>
                    </a:cubicBezTo>
                    <a:cubicBezTo>
                      <a:pt x="481" y="40"/>
                      <a:pt x="295" y="71"/>
                      <a:pt x="109" y="149"/>
                    </a:cubicBezTo>
                    <a:cubicBezTo>
                      <a:pt x="31" y="180"/>
                      <a:pt x="0" y="273"/>
                      <a:pt x="31" y="350"/>
                    </a:cubicBezTo>
                    <a:cubicBezTo>
                      <a:pt x="62" y="412"/>
                      <a:pt x="109" y="443"/>
                      <a:pt x="171" y="443"/>
                    </a:cubicBezTo>
                    <a:lnTo>
                      <a:pt x="233" y="443"/>
                    </a:lnTo>
                    <a:cubicBezTo>
                      <a:pt x="388" y="397"/>
                      <a:pt x="558" y="350"/>
                      <a:pt x="729" y="304"/>
                    </a:cubicBezTo>
                    <a:cubicBezTo>
                      <a:pt x="807" y="273"/>
                      <a:pt x="869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1" name="Google Shape;9461;p30">
                <a:extLst>
                  <a:ext uri="{FF2B5EF4-FFF2-40B4-BE49-F238E27FC236}">
                    <a16:creationId xmlns:a16="http://schemas.microsoft.com/office/drawing/2014/main" id="{2FF73D58-3C55-DD06-EC5F-61877AF949CB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2" name="Google Shape;9462;p30">
                <a:extLst>
                  <a:ext uri="{FF2B5EF4-FFF2-40B4-BE49-F238E27FC236}">
                    <a16:creationId xmlns:a16="http://schemas.microsoft.com/office/drawing/2014/main" id="{7B069312-96E4-B2FE-1BBA-ADC914342BF5}"/>
                  </a:ext>
                </a:extLst>
              </p:cNvPr>
              <p:cNvSpPr/>
              <p:nvPr/>
            </p:nvSpPr>
            <p:spPr>
              <a:xfrm>
                <a:off x="7317388" y="3914275"/>
                <a:ext cx="1320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51" extrusionOk="0">
                    <a:moveTo>
                      <a:pt x="187" y="0"/>
                    </a:moveTo>
                    <a:cubicBezTo>
                      <a:pt x="140" y="0"/>
                      <a:pt x="94" y="0"/>
                      <a:pt x="63" y="31"/>
                    </a:cubicBezTo>
                    <a:cubicBezTo>
                      <a:pt x="16" y="31"/>
                      <a:pt x="1" y="62"/>
                      <a:pt x="1" y="109"/>
                    </a:cubicBezTo>
                    <a:cubicBezTo>
                      <a:pt x="1" y="140"/>
                      <a:pt x="16" y="155"/>
                      <a:pt x="32" y="186"/>
                    </a:cubicBezTo>
                    <a:cubicBezTo>
                      <a:pt x="109" y="311"/>
                      <a:pt x="249" y="435"/>
                      <a:pt x="404" y="450"/>
                    </a:cubicBezTo>
                    <a:lnTo>
                      <a:pt x="419" y="450"/>
                    </a:lnTo>
                    <a:lnTo>
                      <a:pt x="450" y="435"/>
                    </a:lnTo>
                    <a:cubicBezTo>
                      <a:pt x="528" y="342"/>
                      <a:pt x="497" y="202"/>
                      <a:pt x="450" y="124"/>
                    </a:cubicBezTo>
                    <a:cubicBezTo>
                      <a:pt x="388" y="47"/>
                      <a:pt x="295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3" name="Google Shape;9463;p30">
                <a:extLst>
                  <a:ext uri="{FF2B5EF4-FFF2-40B4-BE49-F238E27FC236}">
                    <a16:creationId xmlns:a16="http://schemas.microsoft.com/office/drawing/2014/main" id="{DA910085-9F58-8381-4CFF-6B9EEE0CD991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4" name="Google Shape;9464;p30">
                <a:extLst>
                  <a:ext uri="{FF2B5EF4-FFF2-40B4-BE49-F238E27FC236}">
                    <a16:creationId xmlns:a16="http://schemas.microsoft.com/office/drawing/2014/main" id="{FD6F913C-5082-A2F9-9145-9415C6E7E04F}"/>
                  </a:ext>
                </a:extLst>
              </p:cNvPr>
              <p:cNvSpPr/>
              <p:nvPr/>
            </p:nvSpPr>
            <p:spPr>
              <a:xfrm>
                <a:off x="7291013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33" y="1"/>
                    </a:moveTo>
                    <a:cubicBezTo>
                      <a:pt x="109" y="1"/>
                      <a:pt x="85" y="3"/>
                      <a:pt x="63" y="6"/>
                    </a:cubicBezTo>
                    <a:lnTo>
                      <a:pt x="32" y="6"/>
                    </a:lnTo>
                    <a:lnTo>
                      <a:pt x="32" y="53"/>
                    </a:lnTo>
                    <a:cubicBezTo>
                      <a:pt x="1" y="146"/>
                      <a:pt x="63" y="239"/>
                      <a:pt x="125" y="301"/>
                    </a:cubicBezTo>
                    <a:cubicBezTo>
                      <a:pt x="172" y="363"/>
                      <a:pt x="280" y="379"/>
                      <a:pt x="358" y="379"/>
                    </a:cubicBezTo>
                    <a:lnTo>
                      <a:pt x="389" y="379"/>
                    </a:lnTo>
                    <a:lnTo>
                      <a:pt x="420" y="332"/>
                    </a:lnTo>
                    <a:cubicBezTo>
                      <a:pt x="451" y="239"/>
                      <a:pt x="435" y="131"/>
                      <a:pt x="342" y="69"/>
                    </a:cubicBezTo>
                    <a:cubicBezTo>
                      <a:pt x="295" y="21"/>
                      <a:pt x="211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5" name="Google Shape;9465;p30">
                <a:extLst>
                  <a:ext uri="{FF2B5EF4-FFF2-40B4-BE49-F238E27FC236}">
                    <a16:creationId xmlns:a16="http://schemas.microsoft.com/office/drawing/2014/main" id="{B750E9DE-28C0-7212-C340-6892452E6773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6" name="Google Shape;9466;p30">
                <a:extLst>
                  <a:ext uri="{FF2B5EF4-FFF2-40B4-BE49-F238E27FC236}">
                    <a16:creationId xmlns:a16="http://schemas.microsoft.com/office/drawing/2014/main" id="{3A224001-1F6B-2E7C-1BB9-581650D649BA}"/>
                  </a:ext>
                </a:extLst>
              </p:cNvPr>
              <p:cNvSpPr/>
              <p:nvPr/>
            </p:nvSpPr>
            <p:spPr>
              <a:xfrm>
                <a:off x="7447288" y="3987875"/>
                <a:ext cx="81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888" extrusionOk="0">
                    <a:moveTo>
                      <a:pt x="93" y="0"/>
                    </a:moveTo>
                    <a:cubicBezTo>
                      <a:pt x="83" y="0"/>
                      <a:pt x="72" y="1"/>
                      <a:pt x="62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67"/>
                      <a:pt x="0" y="437"/>
                      <a:pt x="16" y="608"/>
                    </a:cubicBezTo>
                    <a:cubicBezTo>
                      <a:pt x="16" y="748"/>
                      <a:pt x="78" y="887"/>
                      <a:pt x="186" y="887"/>
                    </a:cubicBezTo>
                    <a:lnTo>
                      <a:pt x="233" y="887"/>
                    </a:lnTo>
                    <a:lnTo>
                      <a:pt x="248" y="841"/>
                    </a:lnTo>
                    <a:cubicBezTo>
                      <a:pt x="310" y="686"/>
                      <a:pt x="326" y="500"/>
                      <a:pt x="326" y="360"/>
                    </a:cubicBezTo>
                    <a:cubicBezTo>
                      <a:pt x="326" y="282"/>
                      <a:pt x="326" y="205"/>
                      <a:pt x="295" y="127"/>
                    </a:cubicBezTo>
                    <a:cubicBezTo>
                      <a:pt x="254" y="46"/>
                      <a:pt x="166" y="0"/>
                      <a:pt x="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7" name="Google Shape;9467;p30">
                <a:extLst>
                  <a:ext uri="{FF2B5EF4-FFF2-40B4-BE49-F238E27FC236}">
                    <a16:creationId xmlns:a16="http://schemas.microsoft.com/office/drawing/2014/main" id="{538E87CA-21D0-D6A5-365B-58FD0F590C1B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8" name="Google Shape;9468;p30">
                <a:extLst>
                  <a:ext uri="{FF2B5EF4-FFF2-40B4-BE49-F238E27FC236}">
                    <a16:creationId xmlns:a16="http://schemas.microsoft.com/office/drawing/2014/main" id="{DDE1B639-A959-78F4-F506-381BC49621F3}"/>
                  </a:ext>
                </a:extLst>
              </p:cNvPr>
              <p:cNvSpPr/>
              <p:nvPr/>
            </p:nvSpPr>
            <p:spPr>
              <a:xfrm>
                <a:off x="7123913" y="3920925"/>
                <a:ext cx="13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5" extrusionOk="0">
                    <a:moveTo>
                      <a:pt x="369" y="1"/>
                    </a:moveTo>
                    <a:cubicBezTo>
                      <a:pt x="282" y="1"/>
                      <a:pt x="197" y="34"/>
                      <a:pt x="140" y="91"/>
                    </a:cubicBezTo>
                    <a:cubicBezTo>
                      <a:pt x="47" y="184"/>
                      <a:pt x="0" y="339"/>
                      <a:pt x="47" y="463"/>
                    </a:cubicBezTo>
                    <a:lnTo>
                      <a:pt x="62" y="494"/>
                    </a:lnTo>
                    <a:lnTo>
                      <a:pt x="93" y="494"/>
                    </a:lnTo>
                    <a:cubicBezTo>
                      <a:pt x="202" y="479"/>
                      <a:pt x="310" y="463"/>
                      <a:pt x="404" y="401"/>
                    </a:cubicBezTo>
                    <a:cubicBezTo>
                      <a:pt x="512" y="324"/>
                      <a:pt x="559" y="200"/>
                      <a:pt x="543" y="91"/>
                    </a:cubicBezTo>
                    <a:lnTo>
                      <a:pt x="543" y="76"/>
                    </a:lnTo>
                    <a:lnTo>
                      <a:pt x="528" y="45"/>
                    </a:lnTo>
                    <a:cubicBezTo>
                      <a:pt x="479" y="14"/>
                      <a:pt x="424" y="1"/>
                      <a:pt x="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9" name="Google Shape;9469;p30">
                <a:extLst>
                  <a:ext uri="{FF2B5EF4-FFF2-40B4-BE49-F238E27FC236}">
                    <a16:creationId xmlns:a16="http://schemas.microsoft.com/office/drawing/2014/main" id="{6D17D96B-9593-F3F9-1724-DD842B88FA13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0" name="Google Shape;9470;p30">
                <a:extLst>
                  <a:ext uri="{FF2B5EF4-FFF2-40B4-BE49-F238E27FC236}">
                    <a16:creationId xmlns:a16="http://schemas.microsoft.com/office/drawing/2014/main" id="{0668918D-CE9D-75E4-1297-5B3D10691E43}"/>
                  </a:ext>
                </a:extLst>
              </p:cNvPr>
              <p:cNvSpPr/>
              <p:nvPr/>
            </p:nvSpPr>
            <p:spPr>
              <a:xfrm>
                <a:off x="7011463" y="3920100"/>
                <a:ext cx="89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3" extrusionOk="0">
                    <a:moveTo>
                      <a:pt x="125" y="0"/>
                    </a:moveTo>
                    <a:cubicBezTo>
                      <a:pt x="63" y="62"/>
                      <a:pt x="47" y="109"/>
                      <a:pt x="16" y="155"/>
                    </a:cubicBezTo>
                    <a:cubicBezTo>
                      <a:pt x="1" y="264"/>
                      <a:pt x="47" y="357"/>
                      <a:pt x="125" y="372"/>
                    </a:cubicBezTo>
                    <a:lnTo>
                      <a:pt x="156" y="372"/>
                    </a:lnTo>
                    <a:cubicBezTo>
                      <a:pt x="233" y="372"/>
                      <a:pt x="295" y="310"/>
                      <a:pt x="326" y="264"/>
                    </a:cubicBezTo>
                    <a:cubicBezTo>
                      <a:pt x="357" y="186"/>
                      <a:pt x="357" y="124"/>
                      <a:pt x="326" y="47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1" name="Google Shape;9471;p30">
                <a:extLst>
                  <a:ext uri="{FF2B5EF4-FFF2-40B4-BE49-F238E27FC236}">
                    <a16:creationId xmlns:a16="http://schemas.microsoft.com/office/drawing/2014/main" id="{FBB3390D-D035-0997-0B59-B08B90299BCE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2" name="Google Shape;9472;p30">
                <a:extLst>
                  <a:ext uri="{FF2B5EF4-FFF2-40B4-BE49-F238E27FC236}">
                    <a16:creationId xmlns:a16="http://schemas.microsoft.com/office/drawing/2014/main" id="{C27A8EBE-FDC7-0870-7687-1345A4FE8E9E}"/>
                  </a:ext>
                </a:extLst>
              </p:cNvPr>
              <p:cNvSpPr/>
              <p:nvPr/>
            </p:nvSpPr>
            <p:spPr>
              <a:xfrm>
                <a:off x="7024638" y="4169300"/>
                <a:ext cx="1127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08" extrusionOk="0">
                    <a:moveTo>
                      <a:pt x="197" y="1"/>
                    </a:moveTo>
                    <a:cubicBezTo>
                      <a:pt x="160" y="1"/>
                      <a:pt x="125" y="5"/>
                      <a:pt x="94" y="5"/>
                    </a:cubicBezTo>
                    <a:lnTo>
                      <a:pt x="47" y="5"/>
                    </a:lnTo>
                    <a:lnTo>
                      <a:pt x="47" y="36"/>
                    </a:lnTo>
                    <a:cubicBezTo>
                      <a:pt x="47" y="67"/>
                      <a:pt x="32" y="98"/>
                      <a:pt x="47" y="160"/>
                    </a:cubicBezTo>
                    <a:lnTo>
                      <a:pt x="16" y="160"/>
                    </a:lnTo>
                    <a:cubicBezTo>
                      <a:pt x="1" y="253"/>
                      <a:pt x="78" y="346"/>
                      <a:pt x="171" y="392"/>
                    </a:cubicBezTo>
                    <a:cubicBezTo>
                      <a:pt x="187" y="392"/>
                      <a:pt x="202" y="408"/>
                      <a:pt x="249" y="408"/>
                    </a:cubicBezTo>
                    <a:cubicBezTo>
                      <a:pt x="280" y="408"/>
                      <a:pt x="327" y="392"/>
                      <a:pt x="358" y="377"/>
                    </a:cubicBezTo>
                    <a:cubicBezTo>
                      <a:pt x="404" y="346"/>
                      <a:pt x="435" y="315"/>
                      <a:pt x="435" y="253"/>
                    </a:cubicBezTo>
                    <a:cubicBezTo>
                      <a:pt x="451" y="144"/>
                      <a:pt x="389" y="67"/>
                      <a:pt x="311" y="20"/>
                    </a:cubicBezTo>
                    <a:cubicBezTo>
                      <a:pt x="272" y="5"/>
                      <a:pt x="233" y="1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3" name="Google Shape;9473;p30">
                <a:extLst>
                  <a:ext uri="{FF2B5EF4-FFF2-40B4-BE49-F238E27FC236}">
                    <a16:creationId xmlns:a16="http://schemas.microsoft.com/office/drawing/2014/main" id="{22D65B35-CCE1-D546-EF0F-E77234F9B828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4" name="Google Shape;9474;p30">
                <a:extLst>
                  <a:ext uri="{FF2B5EF4-FFF2-40B4-BE49-F238E27FC236}">
                    <a16:creationId xmlns:a16="http://schemas.microsoft.com/office/drawing/2014/main" id="{31B997C7-6F76-7F69-9861-A62E16094CAE}"/>
                  </a:ext>
                </a:extLst>
              </p:cNvPr>
              <p:cNvSpPr/>
              <p:nvPr/>
            </p:nvSpPr>
            <p:spPr>
              <a:xfrm>
                <a:off x="7058388" y="4210850"/>
                <a:ext cx="97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5" extrusionOk="0">
                    <a:moveTo>
                      <a:pt x="181" y="0"/>
                    </a:moveTo>
                    <a:cubicBezTo>
                      <a:pt x="143" y="0"/>
                      <a:pt x="106" y="10"/>
                      <a:pt x="78" y="33"/>
                    </a:cubicBezTo>
                    <a:cubicBezTo>
                      <a:pt x="47" y="64"/>
                      <a:pt x="0" y="126"/>
                      <a:pt x="0" y="173"/>
                    </a:cubicBezTo>
                    <a:cubicBezTo>
                      <a:pt x="0" y="235"/>
                      <a:pt x="47" y="297"/>
                      <a:pt x="78" y="328"/>
                    </a:cubicBezTo>
                    <a:cubicBezTo>
                      <a:pt x="109" y="359"/>
                      <a:pt x="140" y="374"/>
                      <a:pt x="186" y="374"/>
                    </a:cubicBezTo>
                    <a:cubicBezTo>
                      <a:pt x="279" y="374"/>
                      <a:pt x="357" y="312"/>
                      <a:pt x="372" y="235"/>
                    </a:cubicBezTo>
                    <a:cubicBezTo>
                      <a:pt x="388" y="173"/>
                      <a:pt x="372" y="142"/>
                      <a:pt x="341" y="80"/>
                    </a:cubicBezTo>
                    <a:cubicBezTo>
                      <a:pt x="312" y="31"/>
                      <a:pt x="245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5" name="Google Shape;9475;p30">
                <a:extLst>
                  <a:ext uri="{FF2B5EF4-FFF2-40B4-BE49-F238E27FC236}">
                    <a16:creationId xmlns:a16="http://schemas.microsoft.com/office/drawing/2014/main" id="{AB6B4B66-A5B4-2DEF-EADB-5935D5A5B530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6" name="Google Shape;9476;p30">
                <a:extLst>
                  <a:ext uri="{FF2B5EF4-FFF2-40B4-BE49-F238E27FC236}">
                    <a16:creationId xmlns:a16="http://schemas.microsoft.com/office/drawing/2014/main" id="{9595EEE4-B226-CBF4-D4EE-0D51EA2E89C8}"/>
                  </a:ext>
                </a:extLst>
              </p:cNvPr>
              <p:cNvSpPr/>
              <p:nvPr/>
            </p:nvSpPr>
            <p:spPr>
              <a:xfrm>
                <a:off x="70754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18" y="0"/>
                    </a:moveTo>
                    <a:cubicBezTo>
                      <a:pt x="186" y="0"/>
                      <a:pt x="154" y="9"/>
                      <a:pt x="125" y="28"/>
                    </a:cubicBezTo>
                    <a:cubicBezTo>
                      <a:pt x="16" y="90"/>
                      <a:pt x="1" y="199"/>
                      <a:pt x="47" y="292"/>
                    </a:cubicBezTo>
                    <a:cubicBezTo>
                      <a:pt x="78" y="354"/>
                      <a:pt x="140" y="401"/>
                      <a:pt x="218" y="401"/>
                    </a:cubicBezTo>
                    <a:cubicBezTo>
                      <a:pt x="249" y="401"/>
                      <a:pt x="280" y="370"/>
                      <a:pt x="311" y="370"/>
                    </a:cubicBezTo>
                    <a:cubicBezTo>
                      <a:pt x="357" y="354"/>
                      <a:pt x="388" y="323"/>
                      <a:pt x="404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56" y="42"/>
                      <a:pt x="288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7" name="Google Shape;9477;p30">
                <a:extLst>
                  <a:ext uri="{FF2B5EF4-FFF2-40B4-BE49-F238E27FC236}">
                    <a16:creationId xmlns:a16="http://schemas.microsoft.com/office/drawing/2014/main" id="{D9EAF685-0B3C-4148-FA72-9D617A176783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8" name="Google Shape;9478;p30">
                <a:extLst>
                  <a:ext uri="{FF2B5EF4-FFF2-40B4-BE49-F238E27FC236}">
                    <a16:creationId xmlns:a16="http://schemas.microsoft.com/office/drawing/2014/main" id="{AC81E29C-760A-22EB-85D3-A17D09BBC21B}"/>
                  </a:ext>
                </a:extLst>
              </p:cNvPr>
              <p:cNvSpPr/>
              <p:nvPr/>
            </p:nvSpPr>
            <p:spPr>
              <a:xfrm>
                <a:off x="7066138" y="4163500"/>
                <a:ext cx="105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2" extrusionOk="0">
                    <a:moveTo>
                      <a:pt x="211" y="0"/>
                    </a:moveTo>
                    <a:cubicBezTo>
                      <a:pt x="202" y="0"/>
                      <a:pt x="194" y="1"/>
                      <a:pt x="186" y="4"/>
                    </a:cubicBezTo>
                    <a:lnTo>
                      <a:pt x="186" y="66"/>
                    </a:lnTo>
                    <a:lnTo>
                      <a:pt x="140" y="82"/>
                    </a:lnTo>
                    <a:lnTo>
                      <a:pt x="124" y="35"/>
                    </a:lnTo>
                    <a:cubicBezTo>
                      <a:pt x="62" y="66"/>
                      <a:pt x="31" y="113"/>
                      <a:pt x="31" y="175"/>
                    </a:cubicBezTo>
                    <a:cubicBezTo>
                      <a:pt x="0" y="237"/>
                      <a:pt x="47" y="314"/>
                      <a:pt x="78" y="345"/>
                    </a:cubicBezTo>
                    <a:cubicBezTo>
                      <a:pt x="124" y="376"/>
                      <a:pt x="155" y="392"/>
                      <a:pt x="202" y="392"/>
                    </a:cubicBezTo>
                    <a:lnTo>
                      <a:pt x="249" y="392"/>
                    </a:lnTo>
                    <a:cubicBezTo>
                      <a:pt x="311" y="376"/>
                      <a:pt x="373" y="330"/>
                      <a:pt x="388" y="268"/>
                    </a:cubicBezTo>
                    <a:cubicBezTo>
                      <a:pt x="419" y="221"/>
                      <a:pt x="388" y="159"/>
                      <a:pt x="357" y="97"/>
                    </a:cubicBezTo>
                    <a:cubicBezTo>
                      <a:pt x="305" y="32"/>
                      <a:pt x="254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9" name="Google Shape;9479;p30">
                <a:extLst>
                  <a:ext uri="{FF2B5EF4-FFF2-40B4-BE49-F238E27FC236}">
                    <a16:creationId xmlns:a16="http://schemas.microsoft.com/office/drawing/2014/main" id="{203EC881-445F-CD85-8E4A-E65801450B1F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0" name="Google Shape;9480;p30">
                <a:extLst>
                  <a:ext uri="{FF2B5EF4-FFF2-40B4-BE49-F238E27FC236}">
                    <a16:creationId xmlns:a16="http://schemas.microsoft.com/office/drawing/2014/main" id="{62653045-73AA-D472-0202-DEB7C32A4EF2}"/>
                  </a:ext>
                </a:extLst>
              </p:cNvPr>
              <p:cNvSpPr/>
              <p:nvPr/>
            </p:nvSpPr>
            <p:spPr>
              <a:xfrm>
                <a:off x="7106838" y="4199125"/>
                <a:ext cx="93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4" extrusionOk="0">
                    <a:moveTo>
                      <a:pt x="195" y="52"/>
                    </a:moveTo>
                    <a:lnTo>
                      <a:pt x="187" y="83"/>
                    </a:lnTo>
                    <a:lnTo>
                      <a:pt x="187" y="68"/>
                    </a:lnTo>
                    <a:lnTo>
                      <a:pt x="195" y="52"/>
                    </a:lnTo>
                    <a:close/>
                    <a:moveTo>
                      <a:pt x="176" y="0"/>
                    </a:moveTo>
                    <a:cubicBezTo>
                      <a:pt x="134" y="0"/>
                      <a:pt x="98" y="21"/>
                      <a:pt x="63" y="68"/>
                    </a:cubicBezTo>
                    <a:cubicBezTo>
                      <a:pt x="32" y="130"/>
                      <a:pt x="1" y="208"/>
                      <a:pt x="32" y="254"/>
                    </a:cubicBezTo>
                    <a:cubicBezTo>
                      <a:pt x="63" y="332"/>
                      <a:pt x="156" y="394"/>
                      <a:pt x="234" y="394"/>
                    </a:cubicBezTo>
                    <a:cubicBezTo>
                      <a:pt x="280" y="394"/>
                      <a:pt x="296" y="394"/>
                      <a:pt x="311" y="378"/>
                    </a:cubicBezTo>
                    <a:lnTo>
                      <a:pt x="342" y="363"/>
                    </a:lnTo>
                    <a:lnTo>
                      <a:pt x="373" y="68"/>
                    </a:lnTo>
                    <a:lnTo>
                      <a:pt x="209" y="23"/>
                    </a:lnTo>
                    <a:lnTo>
                      <a:pt x="209" y="23"/>
                    </a:lnTo>
                    <a:lnTo>
                      <a:pt x="218" y="6"/>
                    </a:lnTo>
                    <a:cubicBezTo>
                      <a:pt x="203" y="2"/>
                      <a:pt x="190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1" name="Google Shape;9481;p30">
                <a:extLst>
                  <a:ext uri="{FF2B5EF4-FFF2-40B4-BE49-F238E27FC236}">
                    <a16:creationId xmlns:a16="http://schemas.microsoft.com/office/drawing/2014/main" id="{650F7439-DA5C-4059-DEEF-4B512E0830C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2" name="Google Shape;9482;p30">
                <a:extLst>
                  <a:ext uri="{FF2B5EF4-FFF2-40B4-BE49-F238E27FC236}">
                    <a16:creationId xmlns:a16="http://schemas.microsoft.com/office/drawing/2014/main" id="{534057E1-1C53-775E-0EC6-5F23A84EDEEB}"/>
                  </a:ext>
                </a:extLst>
              </p:cNvPr>
              <p:cNvSpPr/>
              <p:nvPr/>
            </p:nvSpPr>
            <p:spPr>
              <a:xfrm>
                <a:off x="7075838" y="3897775"/>
                <a:ext cx="13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5" extrusionOk="0">
                    <a:moveTo>
                      <a:pt x="293" y="0"/>
                    </a:moveTo>
                    <a:cubicBezTo>
                      <a:pt x="202" y="0"/>
                      <a:pt x="103" y="58"/>
                      <a:pt x="47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47" y="397"/>
                      <a:pt x="109" y="428"/>
                    </a:cubicBezTo>
                    <a:cubicBezTo>
                      <a:pt x="140" y="459"/>
                      <a:pt x="202" y="474"/>
                      <a:pt x="248" y="474"/>
                    </a:cubicBezTo>
                    <a:cubicBezTo>
                      <a:pt x="326" y="474"/>
                      <a:pt x="403" y="428"/>
                      <a:pt x="465" y="381"/>
                    </a:cubicBezTo>
                    <a:cubicBezTo>
                      <a:pt x="512" y="319"/>
                      <a:pt x="527" y="242"/>
                      <a:pt x="512" y="180"/>
                    </a:cubicBezTo>
                    <a:cubicBezTo>
                      <a:pt x="496" y="118"/>
                      <a:pt x="450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3" name="Google Shape;9483;p30">
                <a:extLst>
                  <a:ext uri="{FF2B5EF4-FFF2-40B4-BE49-F238E27FC236}">
                    <a16:creationId xmlns:a16="http://schemas.microsoft.com/office/drawing/2014/main" id="{81D045C9-457B-80E5-2BD8-F38A5E6748C9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4" name="Google Shape;9484;p30">
                <a:extLst>
                  <a:ext uri="{FF2B5EF4-FFF2-40B4-BE49-F238E27FC236}">
                    <a16:creationId xmlns:a16="http://schemas.microsoft.com/office/drawing/2014/main" id="{E5B0AB58-970B-0652-B081-67DE603228C2}"/>
                  </a:ext>
                </a:extLst>
              </p:cNvPr>
              <p:cNvSpPr/>
              <p:nvPr/>
            </p:nvSpPr>
            <p:spPr>
              <a:xfrm>
                <a:off x="7329788" y="4170950"/>
                <a:ext cx="147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80" y="125"/>
                      <a:pt x="218" y="125"/>
                    </a:cubicBezTo>
                    <a:lnTo>
                      <a:pt x="171" y="125"/>
                    </a:lnTo>
                    <a:cubicBezTo>
                      <a:pt x="125" y="125"/>
                      <a:pt x="63" y="156"/>
                      <a:pt x="32" y="202"/>
                    </a:cubicBezTo>
                    <a:cubicBezTo>
                      <a:pt x="1" y="249"/>
                      <a:pt x="1" y="280"/>
                      <a:pt x="32" y="326"/>
                    </a:cubicBezTo>
                    <a:cubicBezTo>
                      <a:pt x="63" y="388"/>
                      <a:pt x="125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20" y="388"/>
                      <a:pt x="466" y="326"/>
                    </a:cubicBezTo>
                    <a:cubicBezTo>
                      <a:pt x="544" y="249"/>
                      <a:pt x="590" y="109"/>
                      <a:pt x="544" y="16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5" name="Google Shape;9485;p30">
                <a:extLst>
                  <a:ext uri="{FF2B5EF4-FFF2-40B4-BE49-F238E27FC236}">
                    <a16:creationId xmlns:a16="http://schemas.microsoft.com/office/drawing/2014/main" id="{7BF039B9-0B8F-B9DC-4E6B-6AE614502EE6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6" name="Google Shape;9486;p30">
                <a:extLst>
                  <a:ext uri="{FF2B5EF4-FFF2-40B4-BE49-F238E27FC236}">
                    <a16:creationId xmlns:a16="http://schemas.microsoft.com/office/drawing/2014/main" id="{5F50B111-5C90-F6BC-5671-2F332B122445}"/>
                  </a:ext>
                </a:extLst>
              </p:cNvPr>
              <p:cNvSpPr/>
              <p:nvPr/>
            </p:nvSpPr>
            <p:spPr>
              <a:xfrm>
                <a:off x="7438363" y="3953550"/>
                <a:ext cx="105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9" extrusionOk="0">
                    <a:moveTo>
                      <a:pt x="228" y="1"/>
                    </a:moveTo>
                    <a:cubicBezTo>
                      <a:pt x="194" y="1"/>
                      <a:pt x="160" y="9"/>
                      <a:pt x="125" y="27"/>
                    </a:cubicBezTo>
                    <a:cubicBezTo>
                      <a:pt x="63" y="42"/>
                      <a:pt x="32" y="73"/>
                      <a:pt x="32" y="120"/>
                    </a:cubicBezTo>
                    <a:cubicBezTo>
                      <a:pt x="1" y="182"/>
                      <a:pt x="32" y="244"/>
                      <a:pt x="63" y="291"/>
                    </a:cubicBezTo>
                    <a:cubicBezTo>
                      <a:pt x="125" y="353"/>
                      <a:pt x="187" y="368"/>
                      <a:pt x="233" y="368"/>
                    </a:cubicBezTo>
                    <a:cubicBezTo>
                      <a:pt x="280" y="368"/>
                      <a:pt x="311" y="353"/>
                      <a:pt x="357" y="337"/>
                    </a:cubicBezTo>
                    <a:cubicBezTo>
                      <a:pt x="388" y="322"/>
                      <a:pt x="419" y="260"/>
                      <a:pt x="419" y="213"/>
                    </a:cubicBezTo>
                    <a:cubicBezTo>
                      <a:pt x="419" y="166"/>
                      <a:pt x="419" y="120"/>
                      <a:pt x="373" y="73"/>
                    </a:cubicBezTo>
                    <a:cubicBezTo>
                      <a:pt x="334" y="25"/>
                      <a:pt x="283" y="1"/>
                      <a:pt x="2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7" name="Google Shape;9487;p30">
                <a:extLst>
                  <a:ext uri="{FF2B5EF4-FFF2-40B4-BE49-F238E27FC236}">
                    <a16:creationId xmlns:a16="http://schemas.microsoft.com/office/drawing/2014/main" id="{67DBFDC4-5107-8B4B-0B3D-A7130325B0C0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8" name="Google Shape;9488;p30">
                <a:extLst>
                  <a:ext uri="{FF2B5EF4-FFF2-40B4-BE49-F238E27FC236}">
                    <a16:creationId xmlns:a16="http://schemas.microsoft.com/office/drawing/2014/main" id="{B6A3A61A-F886-9C48-EFEA-395B82A16FE6}"/>
                  </a:ext>
                </a:extLst>
              </p:cNvPr>
              <p:cNvSpPr/>
              <p:nvPr/>
            </p:nvSpPr>
            <p:spPr>
              <a:xfrm>
                <a:off x="7148713" y="377275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47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09" y="435"/>
                      <a:pt x="17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20" y="388"/>
                      <a:pt x="466" y="357"/>
                    </a:cubicBezTo>
                    <a:cubicBezTo>
                      <a:pt x="482" y="311"/>
                      <a:pt x="497" y="264"/>
                      <a:pt x="482" y="218"/>
                    </a:cubicBezTo>
                    <a:cubicBezTo>
                      <a:pt x="435" y="78"/>
                      <a:pt x="296" y="47"/>
                      <a:pt x="172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9" name="Google Shape;9489;p30">
                <a:extLst>
                  <a:ext uri="{FF2B5EF4-FFF2-40B4-BE49-F238E27FC236}">
                    <a16:creationId xmlns:a16="http://schemas.microsoft.com/office/drawing/2014/main" id="{F89E0994-8608-0E23-F369-F6EAE3C2B83B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0" name="Google Shape;9490;p30">
                <a:extLst>
                  <a:ext uri="{FF2B5EF4-FFF2-40B4-BE49-F238E27FC236}">
                    <a16:creationId xmlns:a16="http://schemas.microsoft.com/office/drawing/2014/main" id="{0F32F897-709B-30C4-D44D-501E721BAB63}"/>
                  </a:ext>
                </a:extLst>
              </p:cNvPr>
              <p:cNvSpPr/>
              <p:nvPr/>
            </p:nvSpPr>
            <p:spPr>
              <a:xfrm>
                <a:off x="7071963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86" y="0"/>
                    </a:moveTo>
                    <a:cubicBezTo>
                      <a:pt x="124" y="0"/>
                      <a:pt x="78" y="16"/>
                      <a:pt x="62" y="31"/>
                    </a:cubicBezTo>
                    <a:cubicBezTo>
                      <a:pt x="0" y="93"/>
                      <a:pt x="31" y="155"/>
                      <a:pt x="31" y="217"/>
                    </a:cubicBezTo>
                    <a:lnTo>
                      <a:pt x="31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41" y="419"/>
                    </a:lnTo>
                    <a:cubicBezTo>
                      <a:pt x="388" y="403"/>
                      <a:pt x="434" y="372"/>
                      <a:pt x="450" y="310"/>
                    </a:cubicBezTo>
                    <a:cubicBezTo>
                      <a:pt x="465" y="248"/>
                      <a:pt x="465" y="171"/>
                      <a:pt x="450" y="140"/>
                    </a:cubicBezTo>
                    <a:cubicBezTo>
                      <a:pt x="419" y="62"/>
                      <a:pt x="295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1" name="Google Shape;9491;p30">
                <a:extLst>
                  <a:ext uri="{FF2B5EF4-FFF2-40B4-BE49-F238E27FC236}">
                    <a16:creationId xmlns:a16="http://schemas.microsoft.com/office/drawing/2014/main" id="{3519FF10-E5C1-0D38-9728-D284848DB3D8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2" name="Google Shape;9492;p30">
                <a:extLst>
                  <a:ext uri="{FF2B5EF4-FFF2-40B4-BE49-F238E27FC236}">
                    <a16:creationId xmlns:a16="http://schemas.microsoft.com/office/drawing/2014/main" id="{E15C25B3-9F60-2A8F-575B-DC108B941A32}"/>
                  </a:ext>
                </a:extLst>
              </p:cNvPr>
              <p:cNvSpPr/>
              <p:nvPr/>
            </p:nvSpPr>
            <p:spPr>
              <a:xfrm>
                <a:off x="7249138" y="3906225"/>
                <a:ext cx="105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0" extrusionOk="0">
                    <a:moveTo>
                      <a:pt x="254" y="1"/>
                    </a:moveTo>
                    <a:cubicBezTo>
                      <a:pt x="197" y="1"/>
                      <a:pt x="135" y="21"/>
                      <a:pt x="78" y="59"/>
                    </a:cubicBezTo>
                    <a:cubicBezTo>
                      <a:pt x="16" y="90"/>
                      <a:pt x="1" y="167"/>
                      <a:pt x="16" y="276"/>
                    </a:cubicBezTo>
                    <a:cubicBezTo>
                      <a:pt x="47" y="353"/>
                      <a:pt x="125" y="400"/>
                      <a:pt x="203" y="400"/>
                    </a:cubicBezTo>
                    <a:cubicBezTo>
                      <a:pt x="280" y="400"/>
                      <a:pt x="342" y="369"/>
                      <a:pt x="389" y="291"/>
                    </a:cubicBezTo>
                    <a:cubicBezTo>
                      <a:pt x="420" y="214"/>
                      <a:pt x="420" y="136"/>
                      <a:pt x="389" y="59"/>
                    </a:cubicBezTo>
                    <a:lnTo>
                      <a:pt x="358" y="28"/>
                    </a:lnTo>
                    <a:cubicBezTo>
                      <a:pt x="327" y="9"/>
                      <a:pt x="292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3" name="Google Shape;9493;p30">
                <a:extLst>
                  <a:ext uri="{FF2B5EF4-FFF2-40B4-BE49-F238E27FC236}">
                    <a16:creationId xmlns:a16="http://schemas.microsoft.com/office/drawing/2014/main" id="{407723F2-2A81-4378-333A-F32D9C425CF4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4" name="Google Shape;9494;p30">
                <a:extLst>
                  <a:ext uri="{FF2B5EF4-FFF2-40B4-BE49-F238E27FC236}">
                    <a16:creationId xmlns:a16="http://schemas.microsoft.com/office/drawing/2014/main" id="{22391296-C60C-D6CD-2A15-6A86E757E6D8}"/>
                  </a:ext>
                </a:extLst>
              </p:cNvPr>
              <p:cNvSpPr/>
              <p:nvPr/>
            </p:nvSpPr>
            <p:spPr>
              <a:xfrm>
                <a:off x="7115388" y="4030200"/>
                <a:ext cx="120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51" extrusionOk="0">
                    <a:moveTo>
                      <a:pt x="124" y="1"/>
                    </a:moveTo>
                    <a:lnTo>
                      <a:pt x="109" y="16"/>
                    </a:lnTo>
                    <a:cubicBezTo>
                      <a:pt x="0" y="156"/>
                      <a:pt x="31" y="249"/>
                      <a:pt x="47" y="295"/>
                    </a:cubicBezTo>
                    <a:cubicBezTo>
                      <a:pt x="93" y="326"/>
                      <a:pt x="155" y="357"/>
                      <a:pt x="186" y="373"/>
                    </a:cubicBezTo>
                    <a:lnTo>
                      <a:pt x="419" y="451"/>
                    </a:lnTo>
                    <a:lnTo>
                      <a:pt x="434" y="404"/>
                    </a:lnTo>
                    <a:cubicBezTo>
                      <a:pt x="465" y="326"/>
                      <a:pt x="481" y="264"/>
                      <a:pt x="481" y="187"/>
                    </a:cubicBezTo>
                    <a:cubicBezTo>
                      <a:pt x="481" y="140"/>
                      <a:pt x="434" y="78"/>
                      <a:pt x="357" y="63"/>
                    </a:cubicBez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5" name="Google Shape;9495;p30">
                <a:extLst>
                  <a:ext uri="{FF2B5EF4-FFF2-40B4-BE49-F238E27FC236}">
                    <a16:creationId xmlns:a16="http://schemas.microsoft.com/office/drawing/2014/main" id="{290D1D06-C984-8BC9-4688-D0A9E2F2CCBE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6" name="Google Shape;9496;p30">
                <a:extLst>
                  <a:ext uri="{FF2B5EF4-FFF2-40B4-BE49-F238E27FC236}">
                    <a16:creationId xmlns:a16="http://schemas.microsoft.com/office/drawing/2014/main" id="{320A1729-CF60-BBF7-4CD6-81C80486BBAD}"/>
                  </a:ext>
                </a:extLst>
              </p:cNvPr>
              <p:cNvSpPr/>
              <p:nvPr/>
            </p:nvSpPr>
            <p:spPr>
              <a:xfrm>
                <a:off x="7389513" y="4193375"/>
                <a:ext cx="116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6" extrusionOk="0">
                    <a:moveTo>
                      <a:pt x="354" y="1"/>
                    </a:moveTo>
                    <a:cubicBezTo>
                      <a:pt x="254" y="1"/>
                      <a:pt x="147" y="58"/>
                      <a:pt x="78" y="127"/>
                    </a:cubicBezTo>
                    <a:cubicBezTo>
                      <a:pt x="0" y="220"/>
                      <a:pt x="0" y="360"/>
                      <a:pt x="62" y="453"/>
                    </a:cubicBezTo>
                    <a:lnTo>
                      <a:pt x="78" y="469"/>
                    </a:lnTo>
                    <a:cubicBezTo>
                      <a:pt x="124" y="500"/>
                      <a:pt x="155" y="515"/>
                      <a:pt x="202" y="515"/>
                    </a:cubicBezTo>
                    <a:cubicBezTo>
                      <a:pt x="280" y="515"/>
                      <a:pt x="373" y="453"/>
                      <a:pt x="404" y="376"/>
                    </a:cubicBezTo>
                    <a:cubicBezTo>
                      <a:pt x="466" y="282"/>
                      <a:pt x="450" y="158"/>
                      <a:pt x="435" y="50"/>
                    </a:cubicBezTo>
                    <a:lnTo>
                      <a:pt x="435" y="3"/>
                    </a:lnTo>
                    <a:lnTo>
                      <a:pt x="388" y="3"/>
                    </a:lnTo>
                    <a:cubicBezTo>
                      <a:pt x="377" y="2"/>
                      <a:pt x="365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7" name="Google Shape;9497;p30">
                <a:extLst>
                  <a:ext uri="{FF2B5EF4-FFF2-40B4-BE49-F238E27FC236}">
                    <a16:creationId xmlns:a16="http://schemas.microsoft.com/office/drawing/2014/main" id="{560D8CEC-C53E-530E-1D41-E52DC75A6F30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8" name="Google Shape;9498;p30">
                <a:extLst>
                  <a:ext uri="{FF2B5EF4-FFF2-40B4-BE49-F238E27FC236}">
                    <a16:creationId xmlns:a16="http://schemas.microsoft.com/office/drawing/2014/main" id="{470E3DB4-88D2-A099-6500-FA53D51AAECE}"/>
                  </a:ext>
                </a:extLst>
              </p:cNvPr>
              <p:cNvSpPr/>
              <p:nvPr/>
            </p:nvSpPr>
            <p:spPr>
              <a:xfrm>
                <a:off x="7023488" y="4081350"/>
                <a:ext cx="89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6" extrusionOk="0">
                    <a:moveTo>
                      <a:pt x="193" y="0"/>
                    </a:moveTo>
                    <a:cubicBezTo>
                      <a:pt x="130" y="0"/>
                      <a:pt x="66" y="30"/>
                      <a:pt x="47" y="80"/>
                    </a:cubicBezTo>
                    <a:cubicBezTo>
                      <a:pt x="0" y="157"/>
                      <a:pt x="0" y="281"/>
                      <a:pt x="78" y="359"/>
                    </a:cubicBezTo>
                    <a:cubicBezTo>
                      <a:pt x="109" y="405"/>
                      <a:pt x="124" y="405"/>
                      <a:pt x="155" y="405"/>
                    </a:cubicBezTo>
                    <a:cubicBezTo>
                      <a:pt x="217" y="405"/>
                      <a:pt x="295" y="359"/>
                      <a:pt x="311" y="297"/>
                    </a:cubicBezTo>
                    <a:cubicBezTo>
                      <a:pt x="357" y="219"/>
                      <a:pt x="342" y="142"/>
                      <a:pt x="311" y="64"/>
                    </a:cubicBezTo>
                    <a:lnTo>
                      <a:pt x="311" y="49"/>
                    </a:lnTo>
                    <a:lnTo>
                      <a:pt x="295" y="33"/>
                    </a:lnTo>
                    <a:cubicBezTo>
                      <a:pt x="267" y="10"/>
                      <a:pt x="230" y="0"/>
                      <a:pt x="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9" name="Google Shape;9499;p30">
                <a:extLst>
                  <a:ext uri="{FF2B5EF4-FFF2-40B4-BE49-F238E27FC236}">
                    <a16:creationId xmlns:a16="http://schemas.microsoft.com/office/drawing/2014/main" id="{B08AC810-3D22-9B9D-00B2-C2404EF09E9F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0" name="Google Shape;9500;p30">
                <a:extLst>
                  <a:ext uri="{FF2B5EF4-FFF2-40B4-BE49-F238E27FC236}">
                    <a16:creationId xmlns:a16="http://schemas.microsoft.com/office/drawing/2014/main" id="{64252FCF-5803-91BD-C8B3-61FF2E6A0129}"/>
                  </a:ext>
                </a:extLst>
              </p:cNvPr>
              <p:cNvSpPr/>
              <p:nvPr/>
            </p:nvSpPr>
            <p:spPr>
              <a:xfrm>
                <a:off x="7229363" y="3794075"/>
                <a:ext cx="120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20" extrusionOk="0">
                    <a:moveTo>
                      <a:pt x="109" y="0"/>
                    </a:moveTo>
                    <a:lnTo>
                      <a:pt x="78" y="31"/>
                    </a:lnTo>
                    <a:cubicBezTo>
                      <a:pt x="1" y="124"/>
                      <a:pt x="1" y="280"/>
                      <a:pt x="78" y="357"/>
                    </a:cubicBezTo>
                    <a:cubicBezTo>
                      <a:pt x="125" y="388"/>
                      <a:pt x="187" y="419"/>
                      <a:pt x="265" y="419"/>
                    </a:cubicBezTo>
                    <a:cubicBezTo>
                      <a:pt x="311" y="419"/>
                      <a:pt x="373" y="388"/>
                      <a:pt x="420" y="342"/>
                    </a:cubicBezTo>
                    <a:cubicBezTo>
                      <a:pt x="451" y="295"/>
                      <a:pt x="482" y="218"/>
                      <a:pt x="451" y="156"/>
                    </a:cubicBezTo>
                    <a:cubicBezTo>
                      <a:pt x="435" y="109"/>
                      <a:pt x="404" y="47"/>
                      <a:pt x="342" y="31"/>
                    </a:cubicBezTo>
                    <a:cubicBezTo>
                      <a:pt x="296" y="0"/>
                      <a:pt x="26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1" name="Google Shape;9501;p30">
                <a:extLst>
                  <a:ext uri="{FF2B5EF4-FFF2-40B4-BE49-F238E27FC236}">
                    <a16:creationId xmlns:a16="http://schemas.microsoft.com/office/drawing/2014/main" id="{AEC42AF1-6931-E581-5A92-B64C9CA8CB85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2" name="Google Shape;9502;p30">
                <a:extLst>
                  <a:ext uri="{FF2B5EF4-FFF2-40B4-BE49-F238E27FC236}">
                    <a16:creationId xmlns:a16="http://schemas.microsoft.com/office/drawing/2014/main" id="{89CF4798-131B-6AAC-9DAC-BB15118A6C5F}"/>
                  </a:ext>
                </a:extLst>
              </p:cNvPr>
              <p:cNvSpPr/>
              <p:nvPr/>
            </p:nvSpPr>
            <p:spPr>
              <a:xfrm>
                <a:off x="7171988" y="3782050"/>
                <a:ext cx="116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513" extrusionOk="0">
                    <a:moveTo>
                      <a:pt x="295" y="1"/>
                    </a:moveTo>
                    <a:cubicBezTo>
                      <a:pt x="249" y="1"/>
                      <a:pt x="187" y="1"/>
                      <a:pt x="156" y="16"/>
                    </a:cubicBezTo>
                    <a:cubicBezTo>
                      <a:pt x="94" y="63"/>
                      <a:pt x="32" y="125"/>
                      <a:pt x="16" y="218"/>
                    </a:cubicBezTo>
                    <a:cubicBezTo>
                      <a:pt x="0" y="295"/>
                      <a:pt x="16" y="388"/>
                      <a:pt x="78" y="466"/>
                    </a:cubicBezTo>
                    <a:cubicBezTo>
                      <a:pt x="109" y="481"/>
                      <a:pt x="156" y="512"/>
                      <a:pt x="187" y="512"/>
                    </a:cubicBezTo>
                    <a:cubicBezTo>
                      <a:pt x="264" y="512"/>
                      <a:pt x="342" y="466"/>
                      <a:pt x="388" y="404"/>
                    </a:cubicBezTo>
                    <a:cubicBezTo>
                      <a:pt x="466" y="311"/>
                      <a:pt x="466" y="171"/>
                      <a:pt x="404" y="78"/>
                    </a:cubicBezTo>
                    <a:cubicBezTo>
                      <a:pt x="388" y="63"/>
                      <a:pt x="342" y="16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3" name="Google Shape;9503;p30">
                <a:extLst>
                  <a:ext uri="{FF2B5EF4-FFF2-40B4-BE49-F238E27FC236}">
                    <a16:creationId xmlns:a16="http://schemas.microsoft.com/office/drawing/2014/main" id="{05D8FF65-6E31-4A88-1148-E6058D1BD658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4" name="Google Shape;9504;p30">
                <a:extLst>
                  <a:ext uri="{FF2B5EF4-FFF2-40B4-BE49-F238E27FC236}">
                    <a16:creationId xmlns:a16="http://schemas.microsoft.com/office/drawing/2014/main" id="{2746A420-9CBE-B2E7-0C55-A67E98DC84DC}"/>
                  </a:ext>
                </a:extLst>
              </p:cNvPr>
              <p:cNvSpPr/>
              <p:nvPr/>
            </p:nvSpPr>
            <p:spPr>
              <a:xfrm>
                <a:off x="7427513" y="3885875"/>
                <a:ext cx="81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30" extrusionOk="0">
                    <a:moveTo>
                      <a:pt x="117" y="0"/>
                    </a:moveTo>
                    <a:cubicBezTo>
                      <a:pt x="78" y="0"/>
                      <a:pt x="39" y="12"/>
                      <a:pt x="0" y="35"/>
                    </a:cubicBezTo>
                    <a:lnTo>
                      <a:pt x="16" y="97"/>
                    </a:lnTo>
                    <a:cubicBezTo>
                      <a:pt x="31" y="128"/>
                      <a:pt x="31" y="159"/>
                      <a:pt x="31" y="175"/>
                    </a:cubicBezTo>
                    <a:cubicBezTo>
                      <a:pt x="31" y="252"/>
                      <a:pt x="78" y="314"/>
                      <a:pt x="124" y="330"/>
                    </a:cubicBezTo>
                    <a:lnTo>
                      <a:pt x="155" y="330"/>
                    </a:lnTo>
                    <a:cubicBezTo>
                      <a:pt x="202" y="330"/>
                      <a:pt x="248" y="283"/>
                      <a:pt x="279" y="237"/>
                    </a:cubicBezTo>
                    <a:cubicBezTo>
                      <a:pt x="326" y="159"/>
                      <a:pt x="310" y="97"/>
                      <a:pt x="233" y="35"/>
                    </a:cubicBezTo>
                    <a:cubicBezTo>
                      <a:pt x="194" y="12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5" name="Google Shape;9505;p30">
                <a:extLst>
                  <a:ext uri="{FF2B5EF4-FFF2-40B4-BE49-F238E27FC236}">
                    <a16:creationId xmlns:a16="http://schemas.microsoft.com/office/drawing/2014/main" id="{63F5C8E4-ECAB-7A84-2897-D81300E9FD29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6" name="Google Shape;9506;p30">
                <a:extLst>
                  <a:ext uri="{FF2B5EF4-FFF2-40B4-BE49-F238E27FC236}">
                    <a16:creationId xmlns:a16="http://schemas.microsoft.com/office/drawing/2014/main" id="{3D0E693C-0954-AC4B-30E6-A6FC1B117FCB}"/>
                  </a:ext>
                </a:extLst>
              </p:cNvPr>
              <p:cNvSpPr/>
              <p:nvPr/>
            </p:nvSpPr>
            <p:spPr>
              <a:xfrm>
                <a:off x="7092113" y="3797550"/>
                <a:ext cx="817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1" y="63"/>
                    </a:lnTo>
                    <a:lnTo>
                      <a:pt x="1" y="249"/>
                    </a:lnTo>
                    <a:lnTo>
                      <a:pt x="47" y="249"/>
                    </a:lnTo>
                    <a:cubicBezTo>
                      <a:pt x="78" y="249"/>
                      <a:pt x="109" y="280"/>
                      <a:pt x="125" y="280"/>
                    </a:cubicBezTo>
                    <a:cubicBezTo>
                      <a:pt x="171" y="280"/>
                      <a:pt x="202" y="249"/>
                      <a:pt x="249" y="234"/>
                    </a:cubicBezTo>
                    <a:cubicBezTo>
                      <a:pt x="311" y="172"/>
                      <a:pt x="326" y="94"/>
                      <a:pt x="280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7" name="Google Shape;9507;p30">
                <a:extLst>
                  <a:ext uri="{FF2B5EF4-FFF2-40B4-BE49-F238E27FC236}">
                    <a16:creationId xmlns:a16="http://schemas.microsoft.com/office/drawing/2014/main" id="{7F5CEA38-8A2D-87CF-6913-30550C14BD84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8" name="Google Shape;9508;p30">
                <a:extLst>
                  <a:ext uri="{FF2B5EF4-FFF2-40B4-BE49-F238E27FC236}">
                    <a16:creationId xmlns:a16="http://schemas.microsoft.com/office/drawing/2014/main" id="{693F3AF8-F003-88CF-0F0F-0F072B018E8F}"/>
                  </a:ext>
                </a:extLst>
              </p:cNvPr>
              <p:cNvSpPr/>
              <p:nvPr/>
            </p:nvSpPr>
            <p:spPr>
              <a:xfrm>
                <a:off x="7196038" y="3804950"/>
                <a:ext cx="89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2" extrusionOk="0">
                    <a:moveTo>
                      <a:pt x="151" y="0"/>
                    </a:moveTo>
                    <a:cubicBezTo>
                      <a:pt x="123" y="0"/>
                      <a:pt x="97" y="5"/>
                      <a:pt x="78" y="15"/>
                    </a:cubicBezTo>
                    <a:cubicBezTo>
                      <a:pt x="47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47" y="310"/>
                    </a:cubicBezTo>
                    <a:cubicBezTo>
                      <a:pt x="62" y="341"/>
                      <a:pt x="109" y="372"/>
                      <a:pt x="155" y="372"/>
                    </a:cubicBezTo>
                    <a:cubicBezTo>
                      <a:pt x="233" y="372"/>
                      <a:pt x="341" y="310"/>
                      <a:pt x="357" y="217"/>
                    </a:cubicBezTo>
                    <a:cubicBezTo>
                      <a:pt x="357" y="155"/>
                      <a:pt x="357" y="108"/>
                      <a:pt x="310" y="77"/>
                    </a:cubicBezTo>
                    <a:cubicBezTo>
                      <a:pt x="278" y="24"/>
                      <a:pt x="210" y="0"/>
                      <a:pt x="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9" name="Google Shape;9509;p30">
                <a:extLst>
                  <a:ext uri="{FF2B5EF4-FFF2-40B4-BE49-F238E27FC236}">
                    <a16:creationId xmlns:a16="http://schemas.microsoft.com/office/drawing/2014/main" id="{0CA8060C-97AC-F686-2F82-8533C11C6215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0" name="Google Shape;9510;p30">
                <a:extLst>
                  <a:ext uri="{FF2B5EF4-FFF2-40B4-BE49-F238E27FC236}">
                    <a16:creationId xmlns:a16="http://schemas.microsoft.com/office/drawing/2014/main" id="{62D0F0AA-7870-9B0C-364E-F5BC57C69894}"/>
                  </a:ext>
                </a:extLst>
              </p:cNvPr>
              <p:cNvSpPr/>
              <p:nvPr/>
            </p:nvSpPr>
            <p:spPr>
              <a:xfrm>
                <a:off x="7386013" y="4148850"/>
                <a:ext cx="109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435" extrusionOk="0">
                    <a:moveTo>
                      <a:pt x="218" y="1"/>
                    </a:moveTo>
                    <a:cubicBezTo>
                      <a:pt x="125" y="1"/>
                      <a:pt x="47" y="47"/>
                      <a:pt x="32" y="125"/>
                    </a:cubicBezTo>
                    <a:cubicBezTo>
                      <a:pt x="1" y="187"/>
                      <a:pt x="1" y="264"/>
                      <a:pt x="47" y="311"/>
                    </a:cubicBezTo>
                    <a:cubicBezTo>
                      <a:pt x="78" y="388"/>
                      <a:pt x="125" y="419"/>
                      <a:pt x="156" y="435"/>
                    </a:cubicBezTo>
                    <a:lnTo>
                      <a:pt x="218" y="435"/>
                    </a:lnTo>
                    <a:cubicBezTo>
                      <a:pt x="295" y="435"/>
                      <a:pt x="358" y="388"/>
                      <a:pt x="389" y="311"/>
                    </a:cubicBezTo>
                    <a:cubicBezTo>
                      <a:pt x="435" y="264"/>
                      <a:pt x="435" y="187"/>
                      <a:pt x="420" y="125"/>
                    </a:cubicBezTo>
                    <a:cubicBezTo>
                      <a:pt x="373" y="47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1" name="Google Shape;9511;p30">
                <a:extLst>
                  <a:ext uri="{FF2B5EF4-FFF2-40B4-BE49-F238E27FC236}">
                    <a16:creationId xmlns:a16="http://schemas.microsoft.com/office/drawing/2014/main" id="{57C2B3D3-6DF2-9AA6-E801-8D12AFCD7BC1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2" name="Google Shape;9512;p30">
                <a:extLst>
                  <a:ext uri="{FF2B5EF4-FFF2-40B4-BE49-F238E27FC236}">
                    <a16:creationId xmlns:a16="http://schemas.microsoft.com/office/drawing/2014/main" id="{EBFC6916-94EA-56F7-3A7F-B4F6068844E2}"/>
                  </a:ext>
                </a:extLst>
              </p:cNvPr>
              <p:cNvSpPr/>
              <p:nvPr/>
            </p:nvSpPr>
            <p:spPr>
              <a:xfrm>
                <a:off x="7136713" y="4259025"/>
                <a:ext cx="139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0" extrusionOk="0">
                    <a:moveTo>
                      <a:pt x="245" y="0"/>
                    </a:moveTo>
                    <a:cubicBezTo>
                      <a:pt x="181" y="0"/>
                      <a:pt x="119" y="20"/>
                      <a:pt x="78" y="60"/>
                    </a:cubicBezTo>
                    <a:cubicBezTo>
                      <a:pt x="31" y="91"/>
                      <a:pt x="0" y="153"/>
                      <a:pt x="0" y="216"/>
                    </a:cubicBezTo>
                    <a:cubicBezTo>
                      <a:pt x="0" y="293"/>
                      <a:pt x="16" y="371"/>
                      <a:pt x="78" y="402"/>
                    </a:cubicBezTo>
                    <a:cubicBezTo>
                      <a:pt x="124" y="464"/>
                      <a:pt x="202" y="479"/>
                      <a:pt x="310" y="479"/>
                    </a:cubicBezTo>
                    <a:cubicBezTo>
                      <a:pt x="341" y="479"/>
                      <a:pt x="388" y="479"/>
                      <a:pt x="419" y="464"/>
                    </a:cubicBezTo>
                    <a:cubicBezTo>
                      <a:pt x="434" y="464"/>
                      <a:pt x="465" y="448"/>
                      <a:pt x="481" y="448"/>
                    </a:cubicBezTo>
                    <a:cubicBezTo>
                      <a:pt x="512" y="417"/>
                      <a:pt x="527" y="386"/>
                      <a:pt x="527" y="340"/>
                    </a:cubicBezTo>
                    <a:cubicBezTo>
                      <a:pt x="558" y="231"/>
                      <a:pt x="496" y="91"/>
                      <a:pt x="403" y="45"/>
                    </a:cubicBezTo>
                    <a:cubicBezTo>
                      <a:pt x="359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3" name="Google Shape;9513;p30">
                <a:extLst>
                  <a:ext uri="{FF2B5EF4-FFF2-40B4-BE49-F238E27FC236}">
                    <a16:creationId xmlns:a16="http://schemas.microsoft.com/office/drawing/2014/main" id="{99C571D1-1284-D956-29B8-D0AC7908F810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4" name="Google Shape;9514;p30">
                <a:extLst>
                  <a:ext uri="{FF2B5EF4-FFF2-40B4-BE49-F238E27FC236}">
                    <a16:creationId xmlns:a16="http://schemas.microsoft.com/office/drawing/2014/main" id="{BE5F5855-F9D2-13F8-A59A-AC03267261D3}"/>
                  </a:ext>
                </a:extLst>
              </p:cNvPr>
              <p:cNvSpPr/>
              <p:nvPr/>
            </p:nvSpPr>
            <p:spPr>
              <a:xfrm>
                <a:off x="69874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47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47" y="419"/>
                      <a:pt x="156" y="419"/>
                    </a:cubicBezTo>
                    <a:lnTo>
                      <a:pt x="172" y="419"/>
                    </a:lnTo>
                    <a:cubicBezTo>
                      <a:pt x="249" y="419"/>
                      <a:pt x="327" y="357"/>
                      <a:pt x="342" y="280"/>
                    </a:cubicBezTo>
                    <a:cubicBezTo>
                      <a:pt x="389" y="217"/>
                      <a:pt x="358" y="140"/>
                      <a:pt x="358" y="78"/>
                    </a:cubicBezTo>
                    <a:lnTo>
                      <a:pt x="342" y="47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5" name="Google Shape;9515;p30">
                <a:extLst>
                  <a:ext uri="{FF2B5EF4-FFF2-40B4-BE49-F238E27FC236}">
                    <a16:creationId xmlns:a16="http://schemas.microsoft.com/office/drawing/2014/main" id="{3532DA95-5913-3C41-2E51-D1EE3B758EA6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6" name="Google Shape;9516;p30">
                <a:extLst>
                  <a:ext uri="{FF2B5EF4-FFF2-40B4-BE49-F238E27FC236}">
                    <a16:creationId xmlns:a16="http://schemas.microsoft.com/office/drawing/2014/main" id="{44A128C5-E820-712B-4601-F888168FE59B}"/>
                  </a:ext>
                </a:extLst>
              </p:cNvPr>
              <p:cNvSpPr/>
              <p:nvPr/>
            </p:nvSpPr>
            <p:spPr>
              <a:xfrm>
                <a:off x="6985863" y="3910850"/>
                <a:ext cx="124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48" extrusionOk="0">
                    <a:moveTo>
                      <a:pt x="184" y="1"/>
                    </a:moveTo>
                    <a:cubicBezTo>
                      <a:pt x="144" y="1"/>
                      <a:pt x="108" y="9"/>
                      <a:pt x="78" y="29"/>
                    </a:cubicBezTo>
                    <a:lnTo>
                      <a:pt x="63" y="44"/>
                    </a:lnTo>
                    <a:cubicBezTo>
                      <a:pt x="1" y="137"/>
                      <a:pt x="1" y="261"/>
                      <a:pt x="63" y="355"/>
                    </a:cubicBezTo>
                    <a:cubicBezTo>
                      <a:pt x="109" y="401"/>
                      <a:pt x="218" y="448"/>
                      <a:pt x="296" y="448"/>
                    </a:cubicBezTo>
                    <a:lnTo>
                      <a:pt x="373" y="448"/>
                    </a:lnTo>
                    <a:cubicBezTo>
                      <a:pt x="482" y="370"/>
                      <a:pt x="497" y="199"/>
                      <a:pt x="420" y="106"/>
                    </a:cubicBezTo>
                    <a:cubicBezTo>
                      <a:pt x="366" y="43"/>
                      <a:pt x="269" y="1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7" name="Google Shape;9517;p30">
                <a:extLst>
                  <a:ext uri="{FF2B5EF4-FFF2-40B4-BE49-F238E27FC236}">
                    <a16:creationId xmlns:a16="http://schemas.microsoft.com/office/drawing/2014/main" id="{B34B5885-490A-1075-EF3E-544A973E82F4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8" name="Google Shape;9518;p30">
                <a:extLst>
                  <a:ext uri="{FF2B5EF4-FFF2-40B4-BE49-F238E27FC236}">
                    <a16:creationId xmlns:a16="http://schemas.microsoft.com/office/drawing/2014/main" id="{D57E3827-5473-7C78-6131-AFDBCF70D4E4}"/>
                  </a:ext>
                </a:extLst>
              </p:cNvPr>
              <p:cNvSpPr/>
              <p:nvPr/>
            </p:nvSpPr>
            <p:spPr>
              <a:xfrm>
                <a:off x="6994413" y="3945300"/>
                <a:ext cx="120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88" extrusionOk="0">
                    <a:moveTo>
                      <a:pt x="264" y="0"/>
                    </a:moveTo>
                    <a:cubicBezTo>
                      <a:pt x="202" y="0"/>
                      <a:pt x="140" y="31"/>
                      <a:pt x="78" y="47"/>
                    </a:cubicBezTo>
                    <a:lnTo>
                      <a:pt x="47" y="47"/>
                    </a:lnTo>
                    <a:lnTo>
                      <a:pt x="0" y="341"/>
                    </a:lnTo>
                    <a:lnTo>
                      <a:pt x="47" y="357"/>
                    </a:lnTo>
                    <a:cubicBezTo>
                      <a:pt x="93" y="372"/>
                      <a:pt x="155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1" y="295"/>
                      <a:pt x="481" y="202"/>
                    </a:cubicBezTo>
                    <a:cubicBezTo>
                      <a:pt x="481" y="155"/>
                      <a:pt x="465" y="109"/>
                      <a:pt x="434" y="62"/>
                    </a:cubicBezTo>
                    <a:cubicBezTo>
                      <a:pt x="388" y="31"/>
                      <a:pt x="34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9" name="Google Shape;9519;p30">
                <a:extLst>
                  <a:ext uri="{FF2B5EF4-FFF2-40B4-BE49-F238E27FC236}">
                    <a16:creationId xmlns:a16="http://schemas.microsoft.com/office/drawing/2014/main" id="{81226A81-DBA0-5438-5D4A-E344EA3FBC49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0" name="Google Shape;9520;p30">
                <a:extLst>
                  <a:ext uri="{FF2B5EF4-FFF2-40B4-BE49-F238E27FC236}">
                    <a16:creationId xmlns:a16="http://schemas.microsoft.com/office/drawing/2014/main" id="{C4242142-D32A-A5ED-D15B-E577B193D3E2}"/>
                  </a:ext>
                </a:extLst>
              </p:cNvPr>
              <p:cNvSpPr/>
              <p:nvPr/>
            </p:nvSpPr>
            <p:spPr>
              <a:xfrm>
                <a:off x="7338713" y="4041075"/>
                <a:ext cx="105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79" extrusionOk="0">
                    <a:moveTo>
                      <a:pt x="78" y="0"/>
                    </a:moveTo>
                    <a:lnTo>
                      <a:pt x="32" y="47"/>
                    </a:lnTo>
                    <a:cubicBezTo>
                      <a:pt x="1" y="124"/>
                      <a:pt x="16" y="248"/>
                      <a:pt x="94" y="310"/>
                    </a:cubicBezTo>
                    <a:cubicBezTo>
                      <a:pt x="140" y="341"/>
                      <a:pt x="187" y="357"/>
                      <a:pt x="249" y="357"/>
                    </a:cubicBezTo>
                    <a:cubicBezTo>
                      <a:pt x="256" y="371"/>
                      <a:pt x="269" y="378"/>
                      <a:pt x="287" y="378"/>
                    </a:cubicBezTo>
                    <a:cubicBezTo>
                      <a:pt x="309" y="378"/>
                      <a:pt x="339" y="367"/>
                      <a:pt x="373" y="341"/>
                    </a:cubicBezTo>
                    <a:cubicBezTo>
                      <a:pt x="419" y="186"/>
                      <a:pt x="404" y="93"/>
                      <a:pt x="326" y="47"/>
                    </a:cubicBezTo>
                    <a:cubicBezTo>
                      <a:pt x="303" y="39"/>
                      <a:pt x="284" y="35"/>
                      <a:pt x="262" y="35"/>
                    </a:cubicBezTo>
                    <a:cubicBezTo>
                      <a:pt x="241" y="35"/>
                      <a:pt x="218" y="39"/>
                      <a:pt x="187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1" name="Google Shape;9521;p30">
                <a:extLst>
                  <a:ext uri="{FF2B5EF4-FFF2-40B4-BE49-F238E27FC236}">
                    <a16:creationId xmlns:a16="http://schemas.microsoft.com/office/drawing/2014/main" id="{10D285CB-5D09-61B8-8876-97602D49117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2" name="Google Shape;9522;p30">
                <a:extLst>
                  <a:ext uri="{FF2B5EF4-FFF2-40B4-BE49-F238E27FC236}">
                    <a16:creationId xmlns:a16="http://schemas.microsoft.com/office/drawing/2014/main" id="{DD4C3B03-56CE-76F0-8DBB-102A15D16C5B}"/>
                  </a:ext>
                </a:extLst>
              </p:cNvPr>
              <p:cNvSpPr/>
              <p:nvPr/>
            </p:nvSpPr>
            <p:spPr>
              <a:xfrm>
                <a:off x="7379438" y="4179100"/>
                <a:ext cx="104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27" extrusionOk="0">
                    <a:moveTo>
                      <a:pt x="62" y="0"/>
                    </a:moveTo>
                    <a:lnTo>
                      <a:pt x="31" y="31"/>
                    </a:lnTo>
                    <a:cubicBezTo>
                      <a:pt x="0" y="109"/>
                      <a:pt x="0" y="218"/>
                      <a:pt x="31" y="295"/>
                    </a:cubicBezTo>
                    <a:lnTo>
                      <a:pt x="31" y="311"/>
                    </a:lnTo>
                    <a:lnTo>
                      <a:pt x="62" y="311"/>
                    </a:lnTo>
                    <a:cubicBezTo>
                      <a:pt x="93" y="326"/>
                      <a:pt x="155" y="326"/>
                      <a:pt x="186" y="326"/>
                    </a:cubicBezTo>
                    <a:cubicBezTo>
                      <a:pt x="248" y="326"/>
                      <a:pt x="295" y="311"/>
                      <a:pt x="341" y="295"/>
                    </a:cubicBezTo>
                    <a:cubicBezTo>
                      <a:pt x="388" y="249"/>
                      <a:pt x="419" y="187"/>
                      <a:pt x="403" y="109"/>
                    </a:cubicBezTo>
                    <a:cubicBezTo>
                      <a:pt x="403" y="78"/>
                      <a:pt x="388" y="31"/>
                      <a:pt x="326" y="16"/>
                    </a:cubicBezTo>
                    <a:cubicBezTo>
                      <a:pt x="310" y="8"/>
                      <a:pt x="287" y="4"/>
                      <a:pt x="260" y="4"/>
                    </a:cubicBezTo>
                    <a:cubicBezTo>
                      <a:pt x="233" y="4"/>
                      <a:pt x="202" y="8"/>
                      <a:pt x="171" y="16"/>
                    </a:cubicBezTo>
                    <a:cubicBezTo>
                      <a:pt x="150" y="16"/>
                      <a:pt x="129" y="23"/>
                      <a:pt x="113" y="23"/>
                    </a:cubicBezTo>
                    <a:cubicBezTo>
                      <a:pt x="105" y="23"/>
                      <a:pt x="98" y="21"/>
                      <a:pt x="93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3" name="Google Shape;9523;p30">
                <a:extLst>
                  <a:ext uri="{FF2B5EF4-FFF2-40B4-BE49-F238E27FC236}">
                    <a16:creationId xmlns:a16="http://schemas.microsoft.com/office/drawing/2014/main" id="{89036752-6C4A-72D4-414E-B71BA58BC55B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4" name="Google Shape;9524;p30">
                <a:extLst>
                  <a:ext uri="{FF2B5EF4-FFF2-40B4-BE49-F238E27FC236}">
                    <a16:creationId xmlns:a16="http://schemas.microsoft.com/office/drawing/2014/main" id="{4F8EE678-1E7F-433D-9C5C-D81A645BD147}"/>
                  </a:ext>
                </a:extLst>
              </p:cNvPr>
              <p:cNvSpPr/>
              <p:nvPr/>
            </p:nvSpPr>
            <p:spPr>
              <a:xfrm>
                <a:off x="7339113" y="3834400"/>
                <a:ext cx="108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4" extrusionOk="0">
                    <a:moveTo>
                      <a:pt x="234" y="0"/>
                    </a:moveTo>
                    <a:cubicBezTo>
                      <a:pt x="202" y="0"/>
                      <a:pt x="166" y="6"/>
                      <a:pt x="124" y="16"/>
                    </a:cubicBezTo>
                    <a:lnTo>
                      <a:pt x="93" y="16"/>
                    </a:lnTo>
                    <a:lnTo>
                      <a:pt x="78" y="47"/>
                    </a:lnTo>
                    <a:cubicBezTo>
                      <a:pt x="16" y="124"/>
                      <a:pt x="0" y="249"/>
                      <a:pt x="62" y="373"/>
                    </a:cubicBezTo>
                    <a:cubicBezTo>
                      <a:pt x="93" y="388"/>
                      <a:pt x="140" y="404"/>
                      <a:pt x="171" y="404"/>
                    </a:cubicBezTo>
                    <a:cubicBezTo>
                      <a:pt x="248" y="404"/>
                      <a:pt x="310" y="373"/>
                      <a:pt x="372" y="326"/>
                    </a:cubicBezTo>
                    <a:cubicBezTo>
                      <a:pt x="403" y="295"/>
                      <a:pt x="434" y="233"/>
                      <a:pt x="434" y="171"/>
                    </a:cubicBezTo>
                    <a:cubicBezTo>
                      <a:pt x="434" y="140"/>
                      <a:pt x="403" y="93"/>
                      <a:pt x="388" y="62"/>
                    </a:cubicBezTo>
                    <a:cubicBezTo>
                      <a:pt x="347" y="21"/>
                      <a:pt x="298" y="0"/>
                      <a:pt x="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5" name="Google Shape;9525;p30">
                <a:extLst>
                  <a:ext uri="{FF2B5EF4-FFF2-40B4-BE49-F238E27FC236}">
                    <a16:creationId xmlns:a16="http://schemas.microsoft.com/office/drawing/2014/main" id="{34C30F0E-9960-33F1-443A-11CC23A4625C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6" name="Google Shape;9526;p30">
                <a:extLst>
                  <a:ext uri="{FF2B5EF4-FFF2-40B4-BE49-F238E27FC236}">
                    <a16:creationId xmlns:a16="http://schemas.microsoft.com/office/drawing/2014/main" id="{D850A3ED-D34F-B400-E9B7-F3781290B2E3}"/>
                  </a:ext>
                </a:extLst>
              </p:cNvPr>
              <p:cNvSpPr/>
              <p:nvPr/>
            </p:nvSpPr>
            <p:spPr>
              <a:xfrm>
                <a:off x="7308463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68" y="1"/>
                    </a:moveTo>
                    <a:cubicBezTo>
                      <a:pt x="195" y="1"/>
                      <a:pt x="113" y="35"/>
                      <a:pt x="63" y="95"/>
                    </a:cubicBezTo>
                    <a:cubicBezTo>
                      <a:pt x="32" y="126"/>
                      <a:pt x="1" y="188"/>
                      <a:pt x="1" y="250"/>
                    </a:cubicBezTo>
                    <a:cubicBezTo>
                      <a:pt x="1" y="281"/>
                      <a:pt x="32" y="328"/>
                      <a:pt x="63" y="343"/>
                    </a:cubicBezTo>
                    <a:cubicBezTo>
                      <a:pt x="78" y="359"/>
                      <a:pt x="125" y="390"/>
                      <a:pt x="156" y="390"/>
                    </a:cubicBezTo>
                    <a:lnTo>
                      <a:pt x="280" y="390"/>
                    </a:lnTo>
                    <a:lnTo>
                      <a:pt x="296" y="359"/>
                    </a:lnTo>
                    <a:cubicBezTo>
                      <a:pt x="358" y="281"/>
                      <a:pt x="389" y="188"/>
                      <a:pt x="389" y="80"/>
                    </a:cubicBezTo>
                    <a:lnTo>
                      <a:pt x="389" y="49"/>
                    </a:lnTo>
                    <a:lnTo>
                      <a:pt x="373" y="33"/>
                    </a:lnTo>
                    <a:cubicBezTo>
                      <a:pt x="346" y="11"/>
                      <a:pt x="308" y="1"/>
                      <a:pt x="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7" name="Google Shape;9527;p30">
                <a:extLst>
                  <a:ext uri="{FF2B5EF4-FFF2-40B4-BE49-F238E27FC236}">
                    <a16:creationId xmlns:a16="http://schemas.microsoft.com/office/drawing/2014/main" id="{F1278FAD-505B-92E8-1E1B-2E7A15431CD3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8" name="Google Shape;9528;p30">
                <a:extLst>
                  <a:ext uri="{FF2B5EF4-FFF2-40B4-BE49-F238E27FC236}">
                    <a16:creationId xmlns:a16="http://schemas.microsoft.com/office/drawing/2014/main" id="{6DECBCB5-09C9-51A9-E254-6A28BE33F634}"/>
                  </a:ext>
                </a:extLst>
              </p:cNvPr>
              <p:cNvSpPr/>
              <p:nvPr/>
            </p:nvSpPr>
            <p:spPr>
              <a:xfrm>
                <a:off x="7344538" y="3851850"/>
                <a:ext cx="97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58" extrusionOk="0">
                    <a:moveTo>
                      <a:pt x="171" y="0"/>
                    </a:moveTo>
                    <a:cubicBezTo>
                      <a:pt x="93" y="0"/>
                      <a:pt x="31" y="62"/>
                      <a:pt x="16" y="140"/>
                    </a:cubicBezTo>
                    <a:cubicBezTo>
                      <a:pt x="0" y="217"/>
                      <a:pt x="31" y="295"/>
                      <a:pt x="93" y="326"/>
                    </a:cubicBezTo>
                    <a:cubicBezTo>
                      <a:pt x="109" y="357"/>
                      <a:pt x="140" y="357"/>
                      <a:pt x="171" y="357"/>
                    </a:cubicBezTo>
                    <a:cubicBezTo>
                      <a:pt x="217" y="357"/>
                      <a:pt x="264" y="326"/>
                      <a:pt x="310" y="295"/>
                    </a:cubicBezTo>
                    <a:cubicBezTo>
                      <a:pt x="372" y="233"/>
                      <a:pt x="388" y="155"/>
                      <a:pt x="341" y="93"/>
                    </a:cubicBezTo>
                    <a:lnTo>
                      <a:pt x="341" y="78"/>
                    </a:lnTo>
                    <a:lnTo>
                      <a:pt x="326" y="78"/>
                    </a:lnTo>
                    <a:cubicBezTo>
                      <a:pt x="304" y="67"/>
                      <a:pt x="267" y="56"/>
                      <a:pt x="230" y="56"/>
                    </a:cubicBezTo>
                    <a:cubicBezTo>
                      <a:pt x="215" y="56"/>
                      <a:pt x="200" y="58"/>
                      <a:pt x="186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9" name="Google Shape;9529;p30">
                <a:extLst>
                  <a:ext uri="{FF2B5EF4-FFF2-40B4-BE49-F238E27FC236}">
                    <a16:creationId xmlns:a16="http://schemas.microsoft.com/office/drawing/2014/main" id="{79CD6267-EAE7-4E1F-FF73-EB70F0A21B29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0" name="Google Shape;9530;p30">
                <a:extLst>
                  <a:ext uri="{FF2B5EF4-FFF2-40B4-BE49-F238E27FC236}">
                    <a16:creationId xmlns:a16="http://schemas.microsoft.com/office/drawing/2014/main" id="{BA228815-5265-61CE-9B17-3E65B92288E6}"/>
                  </a:ext>
                </a:extLst>
              </p:cNvPr>
              <p:cNvSpPr/>
              <p:nvPr/>
            </p:nvSpPr>
            <p:spPr>
              <a:xfrm>
                <a:off x="7269688" y="3852225"/>
                <a:ext cx="109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4" extrusionOk="0">
                    <a:moveTo>
                      <a:pt x="234" y="1"/>
                    </a:moveTo>
                    <a:cubicBezTo>
                      <a:pt x="156" y="1"/>
                      <a:pt x="94" y="32"/>
                      <a:pt x="63" y="78"/>
                    </a:cubicBezTo>
                    <a:cubicBezTo>
                      <a:pt x="16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4" y="373"/>
                    </a:lnTo>
                    <a:cubicBezTo>
                      <a:pt x="296" y="373"/>
                      <a:pt x="358" y="342"/>
                      <a:pt x="389" y="265"/>
                    </a:cubicBezTo>
                    <a:cubicBezTo>
                      <a:pt x="435" y="187"/>
                      <a:pt x="420" y="109"/>
                      <a:pt x="373" y="47"/>
                    </a:cubicBezTo>
                    <a:lnTo>
                      <a:pt x="358" y="32"/>
                    </a:lnTo>
                    <a:lnTo>
                      <a:pt x="327" y="32"/>
                    </a:lnTo>
                    <a:cubicBezTo>
                      <a:pt x="296" y="32"/>
                      <a:pt x="249" y="1"/>
                      <a:pt x="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1" name="Google Shape;9531;p30">
                <a:extLst>
                  <a:ext uri="{FF2B5EF4-FFF2-40B4-BE49-F238E27FC236}">
                    <a16:creationId xmlns:a16="http://schemas.microsoft.com/office/drawing/2014/main" id="{7BA226DF-2E97-2EEB-4043-7A5DF1C6CDFB}"/>
                  </a:ext>
                </a:extLst>
              </p:cNvPr>
              <p:cNvSpPr/>
              <p:nvPr/>
            </p:nvSpPr>
            <p:spPr>
              <a:xfrm>
                <a:off x="6953688" y="3752575"/>
                <a:ext cx="5331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21327" h="21327" extrusionOk="0">
                    <a:moveTo>
                      <a:pt x="10825" y="589"/>
                    </a:moveTo>
                    <a:cubicBezTo>
                      <a:pt x="11061" y="589"/>
                      <a:pt x="11297" y="601"/>
                      <a:pt x="11478" y="637"/>
                    </a:cubicBezTo>
                    <a:cubicBezTo>
                      <a:pt x="11555" y="652"/>
                      <a:pt x="11617" y="730"/>
                      <a:pt x="11602" y="807"/>
                    </a:cubicBezTo>
                    <a:cubicBezTo>
                      <a:pt x="11602" y="885"/>
                      <a:pt x="11524" y="931"/>
                      <a:pt x="11462" y="931"/>
                    </a:cubicBezTo>
                    <a:lnTo>
                      <a:pt x="11416" y="931"/>
                    </a:lnTo>
                    <a:cubicBezTo>
                      <a:pt x="11250" y="900"/>
                      <a:pt x="11028" y="890"/>
                      <a:pt x="10804" y="890"/>
                    </a:cubicBezTo>
                    <a:cubicBezTo>
                      <a:pt x="10358" y="890"/>
                      <a:pt x="9906" y="931"/>
                      <a:pt x="9896" y="931"/>
                    </a:cubicBezTo>
                    <a:cubicBezTo>
                      <a:pt x="9818" y="931"/>
                      <a:pt x="9741" y="869"/>
                      <a:pt x="9741" y="792"/>
                    </a:cubicBezTo>
                    <a:cubicBezTo>
                      <a:pt x="9725" y="714"/>
                      <a:pt x="9772" y="637"/>
                      <a:pt x="9849" y="637"/>
                    </a:cubicBezTo>
                    <a:cubicBezTo>
                      <a:pt x="9880" y="637"/>
                      <a:pt x="10352" y="589"/>
                      <a:pt x="10825" y="589"/>
                    </a:cubicBezTo>
                    <a:close/>
                    <a:moveTo>
                      <a:pt x="7879" y="838"/>
                    </a:moveTo>
                    <a:lnTo>
                      <a:pt x="7957" y="854"/>
                    </a:lnTo>
                    <a:cubicBezTo>
                      <a:pt x="8066" y="869"/>
                      <a:pt x="8221" y="916"/>
                      <a:pt x="8267" y="1040"/>
                    </a:cubicBezTo>
                    <a:cubicBezTo>
                      <a:pt x="8283" y="1087"/>
                      <a:pt x="8267" y="1149"/>
                      <a:pt x="8236" y="1180"/>
                    </a:cubicBezTo>
                    <a:cubicBezTo>
                      <a:pt x="8205" y="1226"/>
                      <a:pt x="8143" y="1257"/>
                      <a:pt x="8097" y="1273"/>
                    </a:cubicBezTo>
                    <a:lnTo>
                      <a:pt x="8035" y="1273"/>
                    </a:lnTo>
                    <a:cubicBezTo>
                      <a:pt x="7973" y="1273"/>
                      <a:pt x="7895" y="1242"/>
                      <a:pt x="7817" y="1195"/>
                    </a:cubicBezTo>
                    <a:lnTo>
                      <a:pt x="7802" y="1180"/>
                    </a:lnTo>
                    <a:lnTo>
                      <a:pt x="7786" y="931"/>
                    </a:lnTo>
                    <a:lnTo>
                      <a:pt x="7833" y="931"/>
                    </a:lnTo>
                    <a:cubicBezTo>
                      <a:pt x="7848" y="931"/>
                      <a:pt x="7879" y="916"/>
                      <a:pt x="7879" y="885"/>
                    </a:cubicBezTo>
                    <a:lnTo>
                      <a:pt x="7879" y="838"/>
                    </a:lnTo>
                    <a:close/>
                    <a:moveTo>
                      <a:pt x="9027" y="1164"/>
                    </a:moveTo>
                    <a:cubicBezTo>
                      <a:pt x="9074" y="1180"/>
                      <a:pt x="9120" y="1226"/>
                      <a:pt x="9136" y="1242"/>
                    </a:cubicBezTo>
                    <a:cubicBezTo>
                      <a:pt x="9198" y="1335"/>
                      <a:pt x="9198" y="1474"/>
                      <a:pt x="9120" y="1567"/>
                    </a:cubicBezTo>
                    <a:cubicBezTo>
                      <a:pt x="9074" y="1629"/>
                      <a:pt x="8996" y="1660"/>
                      <a:pt x="8919" y="1660"/>
                    </a:cubicBezTo>
                    <a:cubicBezTo>
                      <a:pt x="8888" y="1660"/>
                      <a:pt x="8841" y="1660"/>
                      <a:pt x="8795" y="1629"/>
                    </a:cubicBezTo>
                    <a:cubicBezTo>
                      <a:pt x="8748" y="1567"/>
                      <a:pt x="8732" y="1474"/>
                      <a:pt x="8748" y="1381"/>
                    </a:cubicBezTo>
                    <a:cubicBezTo>
                      <a:pt x="8764" y="1273"/>
                      <a:pt x="8826" y="1226"/>
                      <a:pt x="8888" y="1180"/>
                    </a:cubicBezTo>
                    <a:cubicBezTo>
                      <a:pt x="8919" y="1164"/>
                      <a:pt x="8981" y="1164"/>
                      <a:pt x="9027" y="1164"/>
                    </a:cubicBezTo>
                    <a:close/>
                    <a:moveTo>
                      <a:pt x="5801" y="1800"/>
                    </a:moveTo>
                    <a:lnTo>
                      <a:pt x="5817" y="1816"/>
                    </a:lnTo>
                    <a:cubicBezTo>
                      <a:pt x="5863" y="1893"/>
                      <a:pt x="5848" y="1971"/>
                      <a:pt x="5786" y="2033"/>
                    </a:cubicBezTo>
                    <a:cubicBezTo>
                      <a:pt x="5739" y="2048"/>
                      <a:pt x="5708" y="2079"/>
                      <a:pt x="5662" y="2079"/>
                    </a:cubicBezTo>
                    <a:cubicBezTo>
                      <a:pt x="5646" y="2079"/>
                      <a:pt x="5615" y="2048"/>
                      <a:pt x="5584" y="2048"/>
                    </a:cubicBezTo>
                    <a:lnTo>
                      <a:pt x="5553" y="2033"/>
                    </a:lnTo>
                    <a:lnTo>
                      <a:pt x="5553" y="1847"/>
                    </a:lnTo>
                    <a:lnTo>
                      <a:pt x="5615" y="1862"/>
                    </a:lnTo>
                    <a:lnTo>
                      <a:pt x="5615" y="1800"/>
                    </a:lnTo>
                    <a:close/>
                    <a:moveTo>
                      <a:pt x="11230" y="1660"/>
                    </a:moveTo>
                    <a:cubicBezTo>
                      <a:pt x="11276" y="1660"/>
                      <a:pt x="11307" y="1660"/>
                      <a:pt x="11354" y="1691"/>
                    </a:cubicBezTo>
                    <a:cubicBezTo>
                      <a:pt x="11400" y="1707"/>
                      <a:pt x="11447" y="1769"/>
                      <a:pt x="11462" y="1816"/>
                    </a:cubicBezTo>
                    <a:cubicBezTo>
                      <a:pt x="11478" y="1878"/>
                      <a:pt x="11462" y="1955"/>
                      <a:pt x="11431" y="2002"/>
                    </a:cubicBezTo>
                    <a:cubicBezTo>
                      <a:pt x="11385" y="2048"/>
                      <a:pt x="11323" y="2079"/>
                      <a:pt x="11276" y="2079"/>
                    </a:cubicBezTo>
                    <a:cubicBezTo>
                      <a:pt x="11214" y="2079"/>
                      <a:pt x="11152" y="2048"/>
                      <a:pt x="11090" y="2017"/>
                    </a:cubicBezTo>
                    <a:cubicBezTo>
                      <a:pt x="11012" y="1940"/>
                      <a:pt x="11012" y="1784"/>
                      <a:pt x="11090" y="1691"/>
                    </a:cubicBezTo>
                    <a:lnTo>
                      <a:pt x="11121" y="1660"/>
                    </a:lnTo>
                    <a:close/>
                    <a:moveTo>
                      <a:pt x="9845" y="2095"/>
                    </a:moveTo>
                    <a:cubicBezTo>
                      <a:pt x="9904" y="2095"/>
                      <a:pt x="9972" y="2119"/>
                      <a:pt x="10004" y="2172"/>
                    </a:cubicBezTo>
                    <a:cubicBezTo>
                      <a:pt x="10051" y="2203"/>
                      <a:pt x="10051" y="2250"/>
                      <a:pt x="10051" y="2312"/>
                    </a:cubicBezTo>
                    <a:cubicBezTo>
                      <a:pt x="10035" y="2405"/>
                      <a:pt x="9927" y="2467"/>
                      <a:pt x="9849" y="2467"/>
                    </a:cubicBezTo>
                    <a:cubicBezTo>
                      <a:pt x="9803" y="2467"/>
                      <a:pt x="9756" y="2436"/>
                      <a:pt x="9725" y="2405"/>
                    </a:cubicBezTo>
                    <a:cubicBezTo>
                      <a:pt x="9679" y="2358"/>
                      <a:pt x="9679" y="2312"/>
                      <a:pt x="9679" y="2250"/>
                    </a:cubicBezTo>
                    <a:cubicBezTo>
                      <a:pt x="9679" y="2188"/>
                      <a:pt x="9725" y="2157"/>
                      <a:pt x="9772" y="2110"/>
                    </a:cubicBezTo>
                    <a:cubicBezTo>
                      <a:pt x="9791" y="2100"/>
                      <a:pt x="9817" y="2095"/>
                      <a:pt x="9845" y="2095"/>
                    </a:cubicBezTo>
                    <a:close/>
                    <a:moveTo>
                      <a:pt x="12641" y="1242"/>
                    </a:moveTo>
                    <a:cubicBezTo>
                      <a:pt x="13075" y="1242"/>
                      <a:pt x="13711" y="1273"/>
                      <a:pt x="14176" y="1660"/>
                    </a:cubicBezTo>
                    <a:cubicBezTo>
                      <a:pt x="14378" y="1847"/>
                      <a:pt x="14502" y="2110"/>
                      <a:pt x="14347" y="2327"/>
                    </a:cubicBezTo>
                    <a:cubicBezTo>
                      <a:pt x="14254" y="2482"/>
                      <a:pt x="14083" y="2513"/>
                      <a:pt x="13928" y="2513"/>
                    </a:cubicBezTo>
                    <a:lnTo>
                      <a:pt x="13696" y="2513"/>
                    </a:lnTo>
                    <a:cubicBezTo>
                      <a:pt x="13292" y="2513"/>
                      <a:pt x="12874" y="2467"/>
                      <a:pt x="12470" y="2343"/>
                    </a:cubicBezTo>
                    <a:cubicBezTo>
                      <a:pt x="12145" y="2250"/>
                      <a:pt x="11927" y="1971"/>
                      <a:pt x="11943" y="1660"/>
                    </a:cubicBezTo>
                    <a:cubicBezTo>
                      <a:pt x="11974" y="1629"/>
                      <a:pt x="11974" y="1567"/>
                      <a:pt x="12005" y="1505"/>
                    </a:cubicBezTo>
                    <a:cubicBezTo>
                      <a:pt x="12098" y="1242"/>
                      <a:pt x="12439" y="1242"/>
                      <a:pt x="12548" y="1242"/>
                    </a:cubicBezTo>
                    <a:close/>
                    <a:moveTo>
                      <a:pt x="4917" y="2188"/>
                    </a:moveTo>
                    <a:cubicBezTo>
                      <a:pt x="5010" y="2188"/>
                      <a:pt x="5119" y="2250"/>
                      <a:pt x="5165" y="2327"/>
                    </a:cubicBezTo>
                    <a:cubicBezTo>
                      <a:pt x="5181" y="2358"/>
                      <a:pt x="5181" y="2436"/>
                      <a:pt x="5165" y="2498"/>
                    </a:cubicBezTo>
                    <a:cubicBezTo>
                      <a:pt x="5150" y="2560"/>
                      <a:pt x="5103" y="2591"/>
                      <a:pt x="5041" y="2606"/>
                    </a:cubicBezTo>
                    <a:lnTo>
                      <a:pt x="5026" y="2606"/>
                    </a:lnTo>
                    <a:lnTo>
                      <a:pt x="4716" y="2513"/>
                    </a:lnTo>
                    <a:lnTo>
                      <a:pt x="4731" y="2467"/>
                    </a:lnTo>
                    <a:cubicBezTo>
                      <a:pt x="4762" y="2420"/>
                      <a:pt x="4762" y="2405"/>
                      <a:pt x="4731" y="2405"/>
                    </a:cubicBezTo>
                    <a:cubicBezTo>
                      <a:pt x="4731" y="2343"/>
                      <a:pt x="4716" y="2281"/>
                      <a:pt x="4778" y="2219"/>
                    </a:cubicBezTo>
                    <a:cubicBezTo>
                      <a:pt x="4793" y="2203"/>
                      <a:pt x="4840" y="2188"/>
                      <a:pt x="4886" y="2188"/>
                    </a:cubicBezTo>
                    <a:close/>
                    <a:moveTo>
                      <a:pt x="15651" y="3273"/>
                    </a:moveTo>
                    <a:cubicBezTo>
                      <a:pt x="15715" y="3273"/>
                      <a:pt x="15764" y="3294"/>
                      <a:pt x="15805" y="3335"/>
                    </a:cubicBezTo>
                    <a:cubicBezTo>
                      <a:pt x="15820" y="3366"/>
                      <a:pt x="15851" y="3413"/>
                      <a:pt x="15851" y="3444"/>
                    </a:cubicBezTo>
                    <a:cubicBezTo>
                      <a:pt x="15851" y="3506"/>
                      <a:pt x="15820" y="3568"/>
                      <a:pt x="15789" y="3599"/>
                    </a:cubicBezTo>
                    <a:cubicBezTo>
                      <a:pt x="15727" y="3646"/>
                      <a:pt x="15665" y="3677"/>
                      <a:pt x="15588" y="3677"/>
                    </a:cubicBezTo>
                    <a:cubicBezTo>
                      <a:pt x="15557" y="3677"/>
                      <a:pt x="15510" y="3661"/>
                      <a:pt x="15479" y="3646"/>
                    </a:cubicBezTo>
                    <a:lnTo>
                      <a:pt x="15464" y="3630"/>
                    </a:lnTo>
                    <a:cubicBezTo>
                      <a:pt x="15417" y="3522"/>
                      <a:pt x="15433" y="3397"/>
                      <a:pt x="15495" y="3320"/>
                    </a:cubicBezTo>
                    <a:lnTo>
                      <a:pt x="15510" y="3289"/>
                    </a:lnTo>
                    <a:lnTo>
                      <a:pt x="15541" y="3289"/>
                    </a:lnTo>
                    <a:cubicBezTo>
                      <a:pt x="15583" y="3279"/>
                      <a:pt x="15619" y="3273"/>
                      <a:pt x="15651" y="3273"/>
                    </a:cubicBezTo>
                    <a:close/>
                    <a:moveTo>
                      <a:pt x="14459" y="3474"/>
                    </a:moveTo>
                    <a:cubicBezTo>
                      <a:pt x="14499" y="3474"/>
                      <a:pt x="14537" y="3484"/>
                      <a:pt x="14564" y="3506"/>
                    </a:cubicBezTo>
                    <a:lnTo>
                      <a:pt x="14580" y="3553"/>
                    </a:lnTo>
                    <a:cubicBezTo>
                      <a:pt x="14580" y="3661"/>
                      <a:pt x="14549" y="3754"/>
                      <a:pt x="14487" y="3832"/>
                    </a:cubicBezTo>
                    <a:lnTo>
                      <a:pt x="14471" y="3863"/>
                    </a:lnTo>
                    <a:lnTo>
                      <a:pt x="14347" y="3863"/>
                    </a:lnTo>
                    <a:cubicBezTo>
                      <a:pt x="14316" y="3863"/>
                      <a:pt x="14269" y="3832"/>
                      <a:pt x="14254" y="3816"/>
                    </a:cubicBezTo>
                    <a:cubicBezTo>
                      <a:pt x="14223" y="3801"/>
                      <a:pt x="14192" y="3754"/>
                      <a:pt x="14192" y="3723"/>
                    </a:cubicBezTo>
                    <a:cubicBezTo>
                      <a:pt x="14192" y="3661"/>
                      <a:pt x="14223" y="3599"/>
                      <a:pt x="14254" y="3568"/>
                    </a:cubicBezTo>
                    <a:cubicBezTo>
                      <a:pt x="14304" y="3508"/>
                      <a:pt x="14386" y="3474"/>
                      <a:pt x="14459" y="3474"/>
                    </a:cubicBezTo>
                    <a:close/>
                    <a:moveTo>
                      <a:pt x="16737" y="2731"/>
                    </a:moveTo>
                    <a:cubicBezTo>
                      <a:pt x="16761" y="2731"/>
                      <a:pt x="16787" y="2736"/>
                      <a:pt x="16813" y="2746"/>
                    </a:cubicBezTo>
                    <a:cubicBezTo>
                      <a:pt x="16860" y="2746"/>
                      <a:pt x="17433" y="3118"/>
                      <a:pt x="17945" y="3646"/>
                    </a:cubicBezTo>
                    <a:cubicBezTo>
                      <a:pt x="17992" y="3708"/>
                      <a:pt x="17992" y="3801"/>
                      <a:pt x="17914" y="3832"/>
                    </a:cubicBezTo>
                    <a:cubicBezTo>
                      <a:pt x="17899" y="3863"/>
                      <a:pt x="17868" y="3878"/>
                      <a:pt x="17821" y="3878"/>
                    </a:cubicBezTo>
                    <a:cubicBezTo>
                      <a:pt x="17790" y="3878"/>
                      <a:pt x="17744" y="3878"/>
                      <a:pt x="17728" y="3832"/>
                    </a:cubicBezTo>
                    <a:cubicBezTo>
                      <a:pt x="17247" y="3335"/>
                      <a:pt x="16658" y="2979"/>
                      <a:pt x="16658" y="2979"/>
                    </a:cubicBezTo>
                    <a:cubicBezTo>
                      <a:pt x="16596" y="2948"/>
                      <a:pt x="16580" y="2870"/>
                      <a:pt x="16627" y="2793"/>
                    </a:cubicBezTo>
                    <a:cubicBezTo>
                      <a:pt x="16648" y="2751"/>
                      <a:pt x="16689" y="2731"/>
                      <a:pt x="16737" y="2731"/>
                    </a:cubicBezTo>
                    <a:close/>
                    <a:moveTo>
                      <a:pt x="6983" y="2963"/>
                    </a:moveTo>
                    <a:cubicBezTo>
                      <a:pt x="7044" y="2963"/>
                      <a:pt x="7105" y="2968"/>
                      <a:pt x="7166" y="2979"/>
                    </a:cubicBezTo>
                    <a:cubicBezTo>
                      <a:pt x="7368" y="3025"/>
                      <a:pt x="7569" y="3149"/>
                      <a:pt x="7554" y="3366"/>
                    </a:cubicBezTo>
                    <a:cubicBezTo>
                      <a:pt x="7554" y="3537"/>
                      <a:pt x="7399" y="3646"/>
                      <a:pt x="7337" y="3677"/>
                    </a:cubicBezTo>
                    <a:cubicBezTo>
                      <a:pt x="7042" y="3878"/>
                      <a:pt x="6716" y="4033"/>
                      <a:pt x="6360" y="4111"/>
                    </a:cubicBezTo>
                    <a:cubicBezTo>
                      <a:pt x="6329" y="4126"/>
                      <a:pt x="6266" y="4126"/>
                      <a:pt x="6235" y="4126"/>
                    </a:cubicBezTo>
                    <a:cubicBezTo>
                      <a:pt x="6034" y="4126"/>
                      <a:pt x="5863" y="4033"/>
                      <a:pt x="5770" y="3863"/>
                    </a:cubicBezTo>
                    <a:cubicBezTo>
                      <a:pt x="5739" y="3816"/>
                      <a:pt x="5724" y="3785"/>
                      <a:pt x="5724" y="3739"/>
                    </a:cubicBezTo>
                    <a:cubicBezTo>
                      <a:pt x="5708" y="3584"/>
                      <a:pt x="5801" y="3444"/>
                      <a:pt x="5956" y="3320"/>
                    </a:cubicBezTo>
                    <a:cubicBezTo>
                      <a:pt x="6224" y="3159"/>
                      <a:pt x="6597" y="2963"/>
                      <a:pt x="6983" y="2963"/>
                    </a:cubicBezTo>
                    <a:close/>
                    <a:moveTo>
                      <a:pt x="4096" y="2952"/>
                    </a:moveTo>
                    <a:cubicBezTo>
                      <a:pt x="4138" y="2952"/>
                      <a:pt x="4182" y="2972"/>
                      <a:pt x="4219" y="3010"/>
                    </a:cubicBezTo>
                    <a:cubicBezTo>
                      <a:pt x="4266" y="3056"/>
                      <a:pt x="4250" y="3134"/>
                      <a:pt x="4188" y="3196"/>
                    </a:cubicBezTo>
                    <a:cubicBezTo>
                      <a:pt x="3800" y="3506"/>
                      <a:pt x="3227" y="4219"/>
                      <a:pt x="3227" y="4219"/>
                    </a:cubicBezTo>
                    <a:cubicBezTo>
                      <a:pt x="3180" y="4266"/>
                      <a:pt x="3149" y="4282"/>
                      <a:pt x="3103" y="4282"/>
                    </a:cubicBezTo>
                    <a:cubicBezTo>
                      <a:pt x="3071" y="4282"/>
                      <a:pt x="3025" y="4266"/>
                      <a:pt x="3009" y="4251"/>
                    </a:cubicBezTo>
                    <a:cubicBezTo>
                      <a:pt x="2947" y="4188"/>
                      <a:pt x="2932" y="4095"/>
                      <a:pt x="3009" y="4049"/>
                    </a:cubicBezTo>
                    <a:cubicBezTo>
                      <a:pt x="3025" y="4033"/>
                      <a:pt x="3614" y="3335"/>
                      <a:pt x="4018" y="2979"/>
                    </a:cubicBezTo>
                    <a:cubicBezTo>
                      <a:pt x="4042" y="2960"/>
                      <a:pt x="4069" y="2952"/>
                      <a:pt x="4096" y="2952"/>
                    </a:cubicBezTo>
                    <a:close/>
                    <a:moveTo>
                      <a:pt x="15805" y="3971"/>
                    </a:moveTo>
                    <a:lnTo>
                      <a:pt x="15805" y="4018"/>
                    </a:lnTo>
                    <a:cubicBezTo>
                      <a:pt x="15819" y="4008"/>
                      <a:pt x="15834" y="4005"/>
                      <a:pt x="15848" y="4005"/>
                    </a:cubicBezTo>
                    <a:cubicBezTo>
                      <a:pt x="15880" y="4005"/>
                      <a:pt x="15912" y="4023"/>
                      <a:pt x="15944" y="4033"/>
                    </a:cubicBezTo>
                    <a:lnTo>
                      <a:pt x="15975" y="4064"/>
                    </a:lnTo>
                    <a:cubicBezTo>
                      <a:pt x="16022" y="4126"/>
                      <a:pt x="15991" y="4204"/>
                      <a:pt x="15944" y="4266"/>
                    </a:cubicBezTo>
                    <a:cubicBezTo>
                      <a:pt x="15898" y="4297"/>
                      <a:pt x="15851" y="4328"/>
                      <a:pt x="15805" y="4328"/>
                    </a:cubicBezTo>
                    <a:cubicBezTo>
                      <a:pt x="15774" y="4328"/>
                      <a:pt x="15743" y="4328"/>
                      <a:pt x="15727" y="4297"/>
                    </a:cubicBezTo>
                    <a:cubicBezTo>
                      <a:pt x="15665" y="4266"/>
                      <a:pt x="15634" y="4188"/>
                      <a:pt x="15650" y="4111"/>
                    </a:cubicBezTo>
                    <a:cubicBezTo>
                      <a:pt x="15665" y="4033"/>
                      <a:pt x="15727" y="3971"/>
                      <a:pt x="15805" y="3971"/>
                    </a:cubicBezTo>
                    <a:close/>
                    <a:moveTo>
                      <a:pt x="12874" y="3987"/>
                    </a:moveTo>
                    <a:cubicBezTo>
                      <a:pt x="12889" y="3987"/>
                      <a:pt x="12936" y="4018"/>
                      <a:pt x="12967" y="4018"/>
                    </a:cubicBezTo>
                    <a:lnTo>
                      <a:pt x="12998" y="4018"/>
                    </a:lnTo>
                    <a:lnTo>
                      <a:pt x="13013" y="4033"/>
                    </a:lnTo>
                    <a:cubicBezTo>
                      <a:pt x="13060" y="4095"/>
                      <a:pt x="13075" y="4173"/>
                      <a:pt x="13029" y="4251"/>
                    </a:cubicBezTo>
                    <a:cubicBezTo>
                      <a:pt x="12998" y="4297"/>
                      <a:pt x="12936" y="4344"/>
                      <a:pt x="12874" y="4359"/>
                    </a:cubicBezTo>
                    <a:cubicBezTo>
                      <a:pt x="12866" y="4367"/>
                      <a:pt x="12862" y="4371"/>
                      <a:pt x="12860" y="4371"/>
                    </a:cubicBezTo>
                    <a:cubicBezTo>
                      <a:pt x="12858" y="4371"/>
                      <a:pt x="12858" y="4367"/>
                      <a:pt x="12858" y="4359"/>
                    </a:cubicBezTo>
                    <a:cubicBezTo>
                      <a:pt x="12780" y="4359"/>
                      <a:pt x="12718" y="4313"/>
                      <a:pt x="12687" y="4235"/>
                    </a:cubicBezTo>
                    <a:cubicBezTo>
                      <a:pt x="12641" y="4188"/>
                      <a:pt x="12656" y="4126"/>
                      <a:pt x="12703" y="4064"/>
                    </a:cubicBezTo>
                    <a:cubicBezTo>
                      <a:pt x="12734" y="4018"/>
                      <a:pt x="12796" y="3987"/>
                      <a:pt x="12874" y="3987"/>
                    </a:cubicBezTo>
                    <a:close/>
                    <a:moveTo>
                      <a:pt x="8978" y="3984"/>
                    </a:moveTo>
                    <a:cubicBezTo>
                      <a:pt x="9055" y="3984"/>
                      <a:pt x="9106" y="4040"/>
                      <a:pt x="9120" y="4095"/>
                    </a:cubicBezTo>
                    <a:cubicBezTo>
                      <a:pt x="9136" y="4173"/>
                      <a:pt x="9074" y="4251"/>
                      <a:pt x="8996" y="4266"/>
                    </a:cubicBezTo>
                    <a:cubicBezTo>
                      <a:pt x="8764" y="4297"/>
                      <a:pt x="8345" y="4499"/>
                      <a:pt x="8205" y="4576"/>
                    </a:cubicBezTo>
                    <a:cubicBezTo>
                      <a:pt x="8190" y="4592"/>
                      <a:pt x="8174" y="4592"/>
                      <a:pt x="8143" y="4592"/>
                    </a:cubicBezTo>
                    <a:cubicBezTo>
                      <a:pt x="8097" y="4592"/>
                      <a:pt x="8035" y="4576"/>
                      <a:pt x="8019" y="4514"/>
                    </a:cubicBezTo>
                    <a:cubicBezTo>
                      <a:pt x="7973" y="4437"/>
                      <a:pt x="7988" y="4359"/>
                      <a:pt x="8066" y="4328"/>
                    </a:cubicBezTo>
                    <a:cubicBezTo>
                      <a:pt x="8097" y="4328"/>
                      <a:pt x="8608" y="4049"/>
                      <a:pt x="8950" y="3987"/>
                    </a:cubicBezTo>
                    <a:cubicBezTo>
                      <a:pt x="8959" y="3985"/>
                      <a:pt x="8969" y="3984"/>
                      <a:pt x="8978" y="3984"/>
                    </a:cubicBezTo>
                    <a:close/>
                    <a:moveTo>
                      <a:pt x="9517" y="4450"/>
                    </a:moveTo>
                    <a:cubicBezTo>
                      <a:pt x="9586" y="4450"/>
                      <a:pt x="9649" y="4507"/>
                      <a:pt x="9663" y="4576"/>
                    </a:cubicBezTo>
                    <a:cubicBezTo>
                      <a:pt x="9679" y="4669"/>
                      <a:pt x="9617" y="4731"/>
                      <a:pt x="9539" y="4747"/>
                    </a:cubicBezTo>
                    <a:cubicBezTo>
                      <a:pt x="9368" y="4793"/>
                      <a:pt x="9198" y="4824"/>
                      <a:pt x="9043" y="4886"/>
                    </a:cubicBezTo>
                    <a:cubicBezTo>
                      <a:pt x="9027" y="4886"/>
                      <a:pt x="8996" y="4886"/>
                      <a:pt x="8981" y="4902"/>
                    </a:cubicBezTo>
                    <a:cubicBezTo>
                      <a:pt x="8919" y="4902"/>
                      <a:pt x="8872" y="4855"/>
                      <a:pt x="8841" y="4809"/>
                    </a:cubicBezTo>
                    <a:cubicBezTo>
                      <a:pt x="8810" y="4731"/>
                      <a:pt x="8841" y="4623"/>
                      <a:pt x="8919" y="4607"/>
                    </a:cubicBezTo>
                    <a:cubicBezTo>
                      <a:pt x="9105" y="4530"/>
                      <a:pt x="9291" y="4499"/>
                      <a:pt x="9492" y="4452"/>
                    </a:cubicBezTo>
                    <a:cubicBezTo>
                      <a:pt x="9501" y="4451"/>
                      <a:pt x="9509" y="4450"/>
                      <a:pt x="9517" y="4450"/>
                    </a:cubicBezTo>
                    <a:close/>
                    <a:moveTo>
                      <a:pt x="4230" y="3957"/>
                    </a:moveTo>
                    <a:cubicBezTo>
                      <a:pt x="4270" y="3957"/>
                      <a:pt x="4311" y="3970"/>
                      <a:pt x="4328" y="3987"/>
                    </a:cubicBezTo>
                    <a:cubicBezTo>
                      <a:pt x="4359" y="4064"/>
                      <a:pt x="4359" y="4142"/>
                      <a:pt x="4312" y="4204"/>
                    </a:cubicBezTo>
                    <a:cubicBezTo>
                      <a:pt x="4049" y="4437"/>
                      <a:pt x="3521" y="4979"/>
                      <a:pt x="3521" y="4979"/>
                    </a:cubicBezTo>
                    <a:cubicBezTo>
                      <a:pt x="3490" y="4995"/>
                      <a:pt x="3459" y="5026"/>
                      <a:pt x="3413" y="5026"/>
                    </a:cubicBezTo>
                    <a:cubicBezTo>
                      <a:pt x="3382" y="5026"/>
                      <a:pt x="3335" y="4995"/>
                      <a:pt x="3320" y="4979"/>
                    </a:cubicBezTo>
                    <a:cubicBezTo>
                      <a:pt x="3258" y="4917"/>
                      <a:pt x="3258" y="4824"/>
                      <a:pt x="3320" y="4762"/>
                    </a:cubicBezTo>
                    <a:cubicBezTo>
                      <a:pt x="3335" y="4747"/>
                      <a:pt x="3862" y="4219"/>
                      <a:pt x="4142" y="3987"/>
                    </a:cubicBezTo>
                    <a:cubicBezTo>
                      <a:pt x="4163" y="3966"/>
                      <a:pt x="4196" y="3957"/>
                      <a:pt x="4230" y="3957"/>
                    </a:cubicBezTo>
                    <a:close/>
                    <a:moveTo>
                      <a:pt x="19096" y="5357"/>
                    </a:moveTo>
                    <a:cubicBezTo>
                      <a:pt x="19121" y="5357"/>
                      <a:pt x="19142" y="5361"/>
                      <a:pt x="19155" y="5367"/>
                    </a:cubicBezTo>
                    <a:cubicBezTo>
                      <a:pt x="19232" y="5429"/>
                      <a:pt x="19263" y="5476"/>
                      <a:pt x="19217" y="5553"/>
                    </a:cubicBezTo>
                    <a:cubicBezTo>
                      <a:pt x="19186" y="5615"/>
                      <a:pt x="19139" y="5662"/>
                      <a:pt x="19077" y="5662"/>
                    </a:cubicBezTo>
                    <a:lnTo>
                      <a:pt x="19062" y="5662"/>
                    </a:lnTo>
                    <a:cubicBezTo>
                      <a:pt x="19000" y="5646"/>
                      <a:pt x="18969" y="5584"/>
                      <a:pt x="18969" y="5507"/>
                    </a:cubicBezTo>
                    <a:cubicBezTo>
                      <a:pt x="18969" y="5491"/>
                      <a:pt x="18984" y="5460"/>
                      <a:pt x="18984" y="5445"/>
                    </a:cubicBezTo>
                    <a:lnTo>
                      <a:pt x="18969" y="5383"/>
                    </a:lnTo>
                    <a:cubicBezTo>
                      <a:pt x="19014" y="5365"/>
                      <a:pt x="19060" y="5357"/>
                      <a:pt x="19096" y="5357"/>
                    </a:cubicBezTo>
                    <a:close/>
                    <a:moveTo>
                      <a:pt x="14890" y="4064"/>
                    </a:moveTo>
                    <a:cubicBezTo>
                      <a:pt x="14967" y="4064"/>
                      <a:pt x="15045" y="4126"/>
                      <a:pt x="15045" y="4204"/>
                    </a:cubicBezTo>
                    <a:lnTo>
                      <a:pt x="15107" y="4762"/>
                    </a:lnTo>
                    <a:cubicBezTo>
                      <a:pt x="15122" y="4793"/>
                      <a:pt x="15169" y="4809"/>
                      <a:pt x="15184" y="4824"/>
                    </a:cubicBezTo>
                    <a:cubicBezTo>
                      <a:pt x="15402" y="4809"/>
                      <a:pt x="15588" y="4793"/>
                      <a:pt x="15789" y="4762"/>
                    </a:cubicBezTo>
                    <a:cubicBezTo>
                      <a:pt x="15867" y="4762"/>
                      <a:pt x="15944" y="4824"/>
                      <a:pt x="15944" y="4902"/>
                    </a:cubicBezTo>
                    <a:cubicBezTo>
                      <a:pt x="15944" y="4979"/>
                      <a:pt x="15882" y="5057"/>
                      <a:pt x="15805" y="5057"/>
                    </a:cubicBezTo>
                    <a:cubicBezTo>
                      <a:pt x="15727" y="5057"/>
                      <a:pt x="15650" y="5073"/>
                      <a:pt x="15572" y="5073"/>
                    </a:cubicBezTo>
                    <a:cubicBezTo>
                      <a:pt x="15665" y="5150"/>
                      <a:pt x="15789" y="5228"/>
                      <a:pt x="15898" y="5290"/>
                    </a:cubicBezTo>
                    <a:cubicBezTo>
                      <a:pt x="15975" y="5336"/>
                      <a:pt x="16006" y="5414"/>
                      <a:pt x="15960" y="5491"/>
                    </a:cubicBezTo>
                    <a:cubicBezTo>
                      <a:pt x="15944" y="5538"/>
                      <a:pt x="15898" y="5569"/>
                      <a:pt x="15851" y="5569"/>
                    </a:cubicBezTo>
                    <a:cubicBezTo>
                      <a:pt x="15805" y="5569"/>
                      <a:pt x="15789" y="5569"/>
                      <a:pt x="15774" y="5538"/>
                    </a:cubicBezTo>
                    <a:cubicBezTo>
                      <a:pt x="15557" y="5429"/>
                      <a:pt x="15355" y="5290"/>
                      <a:pt x="15169" y="5150"/>
                    </a:cubicBezTo>
                    <a:lnTo>
                      <a:pt x="15169" y="5150"/>
                    </a:lnTo>
                    <a:lnTo>
                      <a:pt x="15231" y="5615"/>
                    </a:lnTo>
                    <a:cubicBezTo>
                      <a:pt x="15231" y="5693"/>
                      <a:pt x="15169" y="5770"/>
                      <a:pt x="15091" y="5770"/>
                    </a:cubicBezTo>
                    <a:lnTo>
                      <a:pt x="15076" y="5770"/>
                    </a:lnTo>
                    <a:cubicBezTo>
                      <a:pt x="15014" y="5770"/>
                      <a:pt x="14936" y="5724"/>
                      <a:pt x="14936" y="5646"/>
                    </a:cubicBezTo>
                    <a:lnTo>
                      <a:pt x="14874" y="5119"/>
                    </a:lnTo>
                    <a:cubicBezTo>
                      <a:pt x="14642" y="5135"/>
                      <a:pt x="14425" y="5150"/>
                      <a:pt x="14192" y="5150"/>
                    </a:cubicBezTo>
                    <a:cubicBezTo>
                      <a:pt x="14114" y="5150"/>
                      <a:pt x="14052" y="5104"/>
                      <a:pt x="14052" y="5026"/>
                    </a:cubicBezTo>
                    <a:cubicBezTo>
                      <a:pt x="14052" y="4948"/>
                      <a:pt x="14114" y="4871"/>
                      <a:pt x="14192" y="4871"/>
                    </a:cubicBezTo>
                    <a:cubicBezTo>
                      <a:pt x="14378" y="4840"/>
                      <a:pt x="14564" y="4840"/>
                      <a:pt x="14766" y="4824"/>
                    </a:cubicBezTo>
                    <a:cubicBezTo>
                      <a:pt x="14549" y="4669"/>
                      <a:pt x="14347" y="4514"/>
                      <a:pt x="14176" y="4344"/>
                    </a:cubicBezTo>
                    <a:cubicBezTo>
                      <a:pt x="14114" y="4282"/>
                      <a:pt x="14114" y="4188"/>
                      <a:pt x="14176" y="4126"/>
                    </a:cubicBezTo>
                    <a:cubicBezTo>
                      <a:pt x="14207" y="4095"/>
                      <a:pt x="14246" y="4080"/>
                      <a:pt x="14285" y="4080"/>
                    </a:cubicBezTo>
                    <a:cubicBezTo>
                      <a:pt x="14324" y="4080"/>
                      <a:pt x="14362" y="4095"/>
                      <a:pt x="14393" y="4126"/>
                    </a:cubicBezTo>
                    <a:cubicBezTo>
                      <a:pt x="14533" y="4266"/>
                      <a:pt x="14657" y="4375"/>
                      <a:pt x="14812" y="4499"/>
                    </a:cubicBezTo>
                    <a:lnTo>
                      <a:pt x="14781" y="4219"/>
                    </a:lnTo>
                    <a:cubicBezTo>
                      <a:pt x="14781" y="4142"/>
                      <a:pt x="14843" y="4064"/>
                      <a:pt x="14890" y="4064"/>
                    </a:cubicBezTo>
                    <a:close/>
                    <a:moveTo>
                      <a:pt x="2583" y="4557"/>
                    </a:moveTo>
                    <a:cubicBezTo>
                      <a:pt x="2614" y="4557"/>
                      <a:pt x="2643" y="4567"/>
                      <a:pt x="2668" y="4592"/>
                    </a:cubicBezTo>
                    <a:cubicBezTo>
                      <a:pt x="2715" y="4654"/>
                      <a:pt x="2746" y="4747"/>
                      <a:pt x="2684" y="4809"/>
                    </a:cubicBezTo>
                    <a:cubicBezTo>
                      <a:pt x="2358" y="5197"/>
                      <a:pt x="1970" y="5848"/>
                      <a:pt x="1970" y="5848"/>
                    </a:cubicBezTo>
                    <a:cubicBezTo>
                      <a:pt x="1939" y="5910"/>
                      <a:pt x="1908" y="5926"/>
                      <a:pt x="1846" y="5926"/>
                    </a:cubicBezTo>
                    <a:cubicBezTo>
                      <a:pt x="1815" y="5926"/>
                      <a:pt x="1784" y="5926"/>
                      <a:pt x="1769" y="5910"/>
                    </a:cubicBezTo>
                    <a:cubicBezTo>
                      <a:pt x="1691" y="5848"/>
                      <a:pt x="1676" y="5770"/>
                      <a:pt x="1691" y="5693"/>
                    </a:cubicBezTo>
                    <a:cubicBezTo>
                      <a:pt x="1707" y="5677"/>
                      <a:pt x="2094" y="5026"/>
                      <a:pt x="2451" y="4607"/>
                    </a:cubicBezTo>
                    <a:cubicBezTo>
                      <a:pt x="2488" y="4579"/>
                      <a:pt x="2537" y="4557"/>
                      <a:pt x="2583" y="4557"/>
                    </a:cubicBezTo>
                    <a:close/>
                    <a:moveTo>
                      <a:pt x="5181" y="5808"/>
                    </a:moveTo>
                    <a:cubicBezTo>
                      <a:pt x="5216" y="5808"/>
                      <a:pt x="5248" y="5815"/>
                      <a:pt x="5274" y="5832"/>
                    </a:cubicBezTo>
                    <a:cubicBezTo>
                      <a:pt x="5320" y="5879"/>
                      <a:pt x="5382" y="5926"/>
                      <a:pt x="5398" y="5972"/>
                    </a:cubicBezTo>
                    <a:cubicBezTo>
                      <a:pt x="5413" y="6034"/>
                      <a:pt x="5398" y="6112"/>
                      <a:pt x="5351" y="6158"/>
                    </a:cubicBezTo>
                    <a:cubicBezTo>
                      <a:pt x="5289" y="6220"/>
                      <a:pt x="5212" y="6267"/>
                      <a:pt x="5134" y="6267"/>
                    </a:cubicBezTo>
                    <a:cubicBezTo>
                      <a:pt x="5088" y="6267"/>
                      <a:pt x="5026" y="6236"/>
                      <a:pt x="4995" y="6220"/>
                    </a:cubicBezTo>
                    <a:cubicBezTo>
                      <a:pt x="4933" y="6189"/>
                      <a:pt x="4886" y="6112"/>
                      <a:pt x="4886" y="6050"/>
                    </a:cubicBezTo>
                    <a:cubicBezTo>
                      <a:pt x="4886" y="6003"/>
                      <a:pt x="4886" y="5972"/>
                      <a:pt x="4933" y="5926"/>
                    </a:cubicBezTo>
                    <a:cubicBezTo>
                      <a:pt x="4989" y="5858"/>
                      <a:pt x="5093" y="5808"/>
                      <a:pt x="5181" y="5808"/>
                    </a:cubicBezTo>
                    <a:close/>
                    <a:moveTo>
                      <a:pt x="12072" y="6131"/>
                    </a:moveTo>
                    <a:cubicBezTo>
                      <a:pt x="12110" y="6131"/>
                      <a:pt x="12145" y="6140"/>
                      <a:pt x="12176" y="6158"/>
                    </a:cubicBezTo>
                    <a:lnTo>
                      <a:pt x="12207" y="6189"/>
                    </a:lnTo>
                    <a:cubicBezTo>
                      <a:pt x="12238" y="6267"/>
                      <a:pt x="12238" y="6344"/>
                      <a:pt x="12207" y="6422"/>
                    </a:cubicBezTo>
                    <a:cubicBezTo>
                      <a:pt x="12160" y="6499"/>
                      <a:pt x="12098" y="6530"/>
                      <a:pt x="12021" y="6530"/>
                    </a:cubicBezTo>
                    <a:cubicBezTo>
                      <a:pt x="11943" y="6530"/>
                      <a:pt x="11865" y="6468"/>
                      <a:pt x="11850" y="6391"/>
                    </a:cubicBezTo>
                    <a:cubicBezTo>
                      <a:pt x="11834" y="6313"/>
                      <a:pt x="11850" y="6236"/>
                      <a:pt x="11896" y="6189"/>
                    </a:cubicBezTo>
                    <a:cubicBezTo>
                      <a:pt x="11953" y="6152"/>
                      <a:pt x="12015" y="6131"/>
                      <a:pt x="12072" y="6131"/>
                    </a:cubicBezTo>
                    <a:close/>
                    <a:moveTo>
                      <a:pt x="1490" y="6332"/>
                    </a:moveTo>
                    <a:cubicBezTo>
                      <a:pt x="1580" y="6332"/>
                      <a:pt x="1684" y="6374"/>
                      <a:pt x="1738" y="6437"/>
                    </a:cubicBezTo>
                    <a:cubicBezTo>
                      <a:pt x="1815" y="6530"/>
                      <a:pt x="1784" y="6701"/>
                      <a:pt x="1676" y="6779"/>
                    </a:cubicBezTo>
                    <a:lnTo>
                      <a:pt x="1598" y="6779"/>
                    </a:lnTo>
                    <a:cubicBezTo>
                      <a:pt x="1505" y="6779"/>
                      <a:pt x="1427" y="6748"/>
                      <a:pt x="1365" y="6670"/>
                    </a:cubicBezTo>
                    <a:cubicBezTo>
                      <a:pt x="1303" y="6577"/>
                      <a:pt x="1288" y="6453"/>
                      <a:pt x="1365" y="6375"/>
                    </a:cubicBezTo>
                    <a:lnTo>
                      <a:pt x="1381" y="6360"/>
                    </a:lnTo>
                    <a:cubicBezTo>
                      <a:pt x="1410" y="6340"/>
                      <a:pt x="1449" y="6332"/>
                      <a:pt x="1490" y="6332"/>
                    </a:cubicBezTo>
                    <a:close/>
                    <a:moveTo>
                      <a:pt x="14735" y="6468"/>
                    </a:moveTo>
                    <a:cubicBezTo>
                      <a:pt x="14843" y="6468"/>
                      <a:pt x="14936" y="6515"/>
                      <a:pt x="14998" y="6592"/>
                    </a:cubicBezTo>
                    <a:cubicBezTo>
                      <a:pt x="15045" y="6686"/>
                      <a:pt x="15091" y="6825"/>
                      <a:pt x="15014" y="6903"/>
                    </a:cubicBezTo>
                    <a:lnTo>
                      <a:pt x="14998" y="6918"/>
                    </a:lnTo>
                    <a:lnTo>
                      <a:pt x="14967" y="6918"/>
                    </a:lnTo>
                    <a:cubicBezTo>
                      <a:pt x="14812" y="6903"/>
                      <a:pt x="14688" y="6779"/>
                      <a:pt x="14611" y="6654"/>
                    </a:cubicBezTo>
                    <a:cubicBezTo>
                      <a:pt x="14580" y="6623"/>
                      <a:pt x="14564" y="6608"/>
                      <a:pt x="14564" y="6577"/>
                    </a:cubicBezTo>
                    <a:cubicBezTo>
                      <a:pt x="14564" y="6530"/>
                      <a:pt x="14580" y="6499"/>
                      <a:pt x="14626" y="6499"/>
                    </a:cubicBezTo>
                    <a:cubicBezTo>
                      <a:pt x="14642" y="6468"/>
                      <a:pt x="14704" y="6468"/>
                      <a:pt x="14735" y="6468"/>
                    </a:cubicBezTo>
                    <a:close/>
                    <a:moveTo>
                      <a:pt x="13624" y="6618"/>
                    </a:moveTo>
                    <a:cubicBezTo>
                      <a:pt x="13699" y="6618"/>
                      <a:pt x="13776" y="6638"/>
                      <a:pt x="13835" y="6686"/>
                    </a:cubicBezTo>
                    <a:cubicBezTo>
                      <a:pt x="13928" y="6763"/>
                      <a:pt x="13944" y="6887"/>
                      <a:pt x="13913" y="6965"/>
                    </a:cubicBezTo>
                    <a:lnTo>
                      <a:pt x="13882" y="6996"/>
                    </a:lnTo>
                    <a:lnTo>
                      <a:pt x="13851" y="6996"/>
                    </a:lnTo>
                    <a:cubicBezTo>
                      <a:pt x="13773" y="6996"/>
                      <a:pt x="13665" y="6980"/>
                      <a:pt x="13618" y="6918"/>
                    </a:cubicBezTo>
                    <a:cubicBezTo>
                      <a:pt x="13556" y="6856"/>
                      <a:pt x="13494" y="6763"/>
                      <a:pt x="13525" y="6670"/>
                    </a:cubicBezTo>
                    <a:lnTo>
                      <a:pt x="13525" y="6623"/>
                    </a:lnTo>
                    <a:lnTo>
                      <a:pt x="13556" y="6623"/>
                    </a:lnTo>
                    <a:cubicBezTo>
                      <a:pt x="13578" y="6620"/>
                      <a:pt x="13601" y="6618"/>
                      <a:pt x="13624" y="6618"/>
                    </a:cubicBezTo>
                    <a:close/>
                    <a:moveTo>
                      <a:pt x="2637" y="6701"/>
                    </a:moveTo>
                    <a:lnTo>
                      <a:pt x="2637" y="6748"/>
                    </a:lnTo>
                    <a:cubicBezTo>
                      <a:pt x="2668" y="6825"/>
                      <a:pt x="2668" y="6872"/>
                      <a:pt x="2637" y="6949"/>
                    </a:cubicBezTo>
                    <a:cubicBezTo>
                      <a:pt x="2606" y="7011"/>
                      <a:pt x="2544" y="7073"/>
                      <a:pt x="2467" y="7073"/>
                    </a:cubicBezTo>
                    <a:lnTo>
                      <a:pt x="2436" y="7073"/>
                    </a:lnTo>
                    <a:cubicBezTo>
                      <a:pt x="2327" y="7058"/>
                      <a:pt x="2296" y="6949"/>
                      <a:pt x="2312" y="6872"/>
                    </a:cubicBezTo>
                    <a:cubicBezTo>
                      <a:pt x="2327" y="6825"/>
                      <a:pt x="2358" y="6779"/>
                      <a:pt x="2405" y="6732"/>
                    </a:cubicBezTo>
                    <a:lnTo>
                      <a:pt x="2436" y="6701"/>
                    </a:lnTo>
                    <a:close/>
                    <a:moveTo>
                      <a:pt x="7178" y="6735"/>
                    </a:moveTo>
                    <a:cubicBezTo>
                      <a:pt x="7233" y="6735"/>
                      <a:pt x="7288" y="6748"/>
                      <a:pt x="7337" y="6779"/>
                    </a:cubicBezTo>
                    <a:lnTo>
                      <a:pt x="7352" y="6810"/>
                    </a:lnTo>
                    <a:lnTo>
                      <a:pt x="7352" y="6825"/>
                    </a:lnTo>
                    <a:cubicBezTo>
                      <a:pt x="7368" y="6934"/>
                      <a:pt x="7337" y="7058"/>
                      <a:pt x="7213" y="7135"/>
                    </a:cubicBezTo>
                    <a:cubicBezTo>
                      <a:pt x="7119" y="7197"/>
                      <a:pt x="7026" y="7228"/>
                      <a:pt x="6902" y="7228"/>
                    </a:cubicBezTo>
                    <a:lnTo>
                      <a:pt x="6871" y="7228"/>
                    </a:lnTo>
                    <a:lnTo>
                      <a:pt x="6856" y="7197"/>
                    </a:lnTo>
                    <a:cubicBezTo>
                      <a:pt x="6809" y="7073"/>
                      <a:pt x="6856" y="6918"/>
                      <a:pt x="6949" y="6825"/>
                    </a:cubicBezTo>
                    <a:cubicBezTo>
                      <a:pt x="7006" y="6768"/>
                      <a:pt x="7091" y="6735"/>
                      <a:pt x="7178" y="6735"/>
                    </a:cubicBezTo>
                    <a:close/>
                    <a:moveTo>
                      <a:pt x="19676" y="6073"/>
                    </a:moveTo>
                    <a:cubicBezTo>
                      <a:pt x="19718" y="6073"/>
                      <a:pt x="19757" y="6098"/>
                      <a:pt x="19775" y="6143"/>
                    </a:cubicBezTo>
                    <a:cubicBezTo>
                      <a:pt x="19806" y="6158"/>
                      <a:pt x="20272" y="6934"/>
                      <a:pt x="20473" y="7818"/>
                    </a:cubicBezTo>
                    <a:cubicBezTo>
                      <a:pt x="20504" y="7895"/>
                      <a:pt x="20458" y="7973"/>
                      <a:pt x="20380" y="7988"/>
                    </a:cubicBezTo>
                    <a:lnTo>
                      <a:pt x="20349" y="7988"/>
                    </a:lnTo>
                    <a:cubicBezTo>
                      <a:pt x="20287" y="7988"/>
                      <a:pt x="20225" y="7926"/>
                      <a:pt x="20210" y="7864"/>
                    </a:cubicBezTo>
                    <a:cubicBezTo>
                      <a:pt x="20008" y="7042"/>
                      <a:pt x="19543" y="6282"/>
                      <a:pt x="19543" y="6282"/>
                    </a:cubicBezTo>
                    <a:cubicBezTo>
                      <a:pt x="19512" y="6205"/>
                      <a:pt x="19527" y="6112"/>
                      <a:pt x="19589" y="6112"/>
                    </a:cubicBezTo>
                    <a:cubicBezTo>
                      <a:pt x="19615" y="6086"/>
                      <a:pt x="19646" y="6073"/>
                      <a:pt x="19676" y="6073"/>
                    </a:cubicBezTo>
                    <a:close/>
                    <a:moveTo>
                      <a:pt x="1893" y="7709"/>
                    </a:moveTo>
                    <a:cubicBezTo>
                      <a:pt x="1970" y="7709"/>
                      <a:pt x="2017" y="7725"/>
                      <a:pt x="2063" y="7771"/>
                    </a:cubicBezTo>
                    <a:cubicBezTo>
                      <a:pt x="2094" y="7818"/>
                      <a:pt x="2125" y="7864"/>
                      <a:pt x="2125" y="7911"/>
                    </a:cubicBezTo>
                    <a:cubicBezTo>
                      <a:pt x="2125" y="8004"/>
                      <a:pt x="2017" y="8081"/>
                      <a:pt x="1924" y="8097"/>
                    </a:cubicBezTo>
                    <a:lnTo>
                      <a:pt x="1862" y="8097"/>
                    </a:lnTo>
                    <a:cubicBezTo>
                      <a:pt x="1784" y="8097"/>
                      <a:pt x="1738" y="8081"/>
                      <a:pt x="1676" y="8066"/>
                    </a:cubicBezTo>
                    <a:lnTo>
                      <a:pt x="1629" y="8050"/>
                    </a:lnTo>
                    <a:lnTo>
                      <a:pt x="1676" y="7756"/>
                    </a:lnTo>
                    <a:lnTo>
                      <a:pt x="1707" y="7756"/>
                    </a:lnTo>
                    <a:cubicBezTo>
                      <a:pt x="1769" y="7740"/>
                      <a:pt x="1831" y="7709"/>
                      <a:pt x="1893" y="7709"/>
                    </a:cubicBezTo>
                    <a:close/>
                    <a:moveTo>
                      <a:pt x="19615" y="8040"/>
                    </a:moveTo>
                    <a:cubicBezTo>
                      <a:pt x="19670" y="8040"/>
                      <a:pt x="19721" y="8064"/>
                      <a:pt x="19760" y="8112"/>
                    </a:cubicBezTo>
                    <a:cubicBezTo>
                      <a:pt x="19806" y="8159"/>
                      <a:pt x="19806" y="8205"/>
                      <a:pt x="19806" y="8252"/>
                    </a:cubicBezTo>
                    <a:cubicBezTo>
                      <a:pt x="19806" y="8299"/>
                      <a:pt x="19775" y="8361"/>
                      <a:pt x="19744" y="8376"/>
                    </a:cubicBezTo>
                    <a:cubicBezTo>
                      <a:pt x="19698" y="8392"/>
                      <a:pt x="19667" y="8407"/>
                      <a:pt x="19620" y="8407"/>
                    </a:cubicBezTo>
                    <a:cubicBezTo>
                      <a:pt x="19574" y="8407"/>
                      <a:pt x="19496" y="8376"/>
                      <a:pt x="19450" y="8330"/>
                    </a:cubicBezTo>
                    <a:cubicBezTo>
                      <a:pt x="19419" y="8283"/>
                      <a:pt x="19388" y="8221"/>
                      <a:pt x="19419" y="8159"/>
                    </a:cubicBezTo>
                    <a:cubicBezTo>
                      <a:pt x="19419" y="8112"/>
                      <a:pt x="19450" y="8081"/>
                      <a:pt x="19512" y="8066"/>
                    </a:cubicBezTo>
                    <a:cubicBezTo>
                      <a:pt x="19547" y="8048"/>
                      <a:pt x="19581" y="8040"/>
                      <a:pt x="19615" y="8040"/>
                    </a:cubicBezTo>
                    <a:close/>
                    <a:moveTo>
                      <a:pt x="20559" y="8327"/>
                    </a:moveTo>
                    <a:cubicBezTo>
                      <a:pt x="20628" y="8327"/>
                      <a:pt x="20689" y="8384"/>
                      <a:pt x="20675" y="8454"/>
                    </a:cubicBezTo>
                    <a:cubicBezTo>
                      <a:pt x="20690" y="8485"/>
                      <a:pt x="20814" y="9353"/>
                      <a:pt x="20783" y="9818"/>
                    </a:cubicBezTo>
                    <a:cubicBezTo>
                      <a:pt x="20783" y="9912"/>
                      <a:pt x="20737" y="9958"/>
                      <a:pt x="20659" y="9958"/>
                    </a:cubicBezTo>
                    <a:cubicBezTo>
                      <a:pt x="20582" y="9958"/>
                      <a:pt x="20520" y="9880"/>
                      <a:pt x="20520" y="9803"/>
                    </a:cubicBezTo>
                    <a:cubicBezTo>
                      <a:pt x="20551" y="9369"/>
                      <a:pt x="20427" y="8485"/>
                      <a:pt x="20427" y="8485"/>
                    </a:cubicBezTo>
                    <a:cubicBezTo>
                      <a:pt x="20396" y="8407"/>
                      <a:pt x="20458" y="8361"/>
                      <a:pt x="20535" y="8330"/>
                    </a:cubicBezTo>
                    <a:cubicBezTo>
                      <a:pt x="20543" y="8328"/>
                      <a:pt x="20551" y="8327"/>
                      <a:pt x="20559" y="8327"/>
                    </a:cubicBezTo>
                    <a:close/>
                    <a:moveTo>
                      <a:pt x="19837" y="9412"/>
                    </a:moveTo>
                    <a:cubicBezTo>
                      <a:pt x="19910" y="9412"/>
                      <a:pt x="19998" y="9458"/>
                      <a:pt x="20039" y="9539"/>
                    </a:cubicBezTo>
                    <a:cubicBezTo>
                      <a:pt x="20070" y="9617"/>
                      <a:pt x="20070" y="9694"/>
                      <a:pt x="20070" y="9772"/>
                    </a:cubicBezTo>
                    <a:cubicBezTo>
                      <a:pt x="20070" y="9927"/>
                      <a:pt x="20054" y="10098"/>
                      <a:pt x="19992" y="10253"/>
                    </a:cubicBezTo>
                    <a:lnTo>
                      <a:pt x="19977" y="10299"/>
                    </a:lnTo>
                    <a:lnTo>
                      <a:pt x="19930" y="10299"/>
                    </a:lnTo>
                    <a:cubicBezTo>
                      <a:pt x="19822" y="10299"/>
                      <a:pt x="19760" y="10160"/>
                      <a:pt x="19760" y="10020"/>
                    </a:cubicBezTo>
                    <a:cubicBezTo>
                      <a:pt x="19744" y="9849"/>
                      <a:pt x="19760" y="9679"/>
                      <a:pt x="19760" y="9477"/>
                    </a:cubicBezTo>
                    <a:lnTo>
                      <a:pt x="19760" y="9446"/>
                    </a:lnTo>
                    <a:lnTo>
                      <a:pt x="19806" y="9415"/>
                    </a:lnTo>
                    <a:cubicBezTo>
                      <a:pt x="19816" y="9413"/>
                      <a:pt x="19827" y="9412"/>
                      <a:pt x="19837" y="9412"/>
                    </a:cubicBezTo>
                    <a:close/>
                    <a:moveTo>
                      <a:pt x="765" y="9671"/>
                    </a:moveTo>
                    <a:cubicBezTo>
                      <a:pt x="779" y="9671"/>
                      <a:pt x="793" y="9673"/>
                      <a:pt x="807" y="9679"/>
                    </a:cubicBezTo>
                    <a:cubicBezTo>
                      <a:pt x="869" y="9694"/>
                      <a:pt x="931" y="9772"/>
                      <a:pt x="916" y="9849"/>
                    </a:cubicBezTo>
                    <a:cubicBezTo>
                      <a:pt x="916" y="9849"/>
                      <a:pt x="807" y="10578"/>
                      <a:pt x="854" y="11075"/>
                    </a:cubicBezTo>
                    <a:cubicBezTo>
                      <a:pt x="854" y="11152"/>
                      <a:pt x="807" y="11230"/>
                      <a:pt x="730" y="11230"/>
                    </a:cubicBezTo>
                    <a:cubicBezTo>
                      <a:pt x="621" y="11230"/>
                      <a:pt x="574" y="11168"/>
                      <a:pt x="574" y="11090"/>
                    </a:cubicBezTo>
                    <a:cubicBezTo>
                      <a:pt x="481" y="10563"/>
                      <a:pt x="621" y="9834"/>
                      <a:pt x="621" y="9787"/>
                    </a:cubicBezTo>
                    <a:cubicBezTo>
                      <a:pt x="646" y="9724"/>
                      <a:pt x="703" y="9671"/>
                      <a:pt x="765" y="9671"/>
                    </a:cubicBezTo>
                    <a:close/>
                    <a:moveTo>
                      <a:pt x="6592" y="11106"/>
                    </a:moveTo>
                    <a:lnTo>
                      <a:pt x="6825" y="11168"/>
                    </a:lnTo>
                    <a:cubicBezTo>
                      <a:pt x="6902" y="11183"/>
                      <a:pt x="6949" y="11245"/>
                      <a:pt x="6949" y="11292"/>
                    </a:cubicBezTo>
                    <a:cubicBezTo>
                      <a:pt x="6949" y="11369"/>
                      <a:pt x="6933" y="11431"/>
                      <a:pt x="6902" y="11509"/>
                    </a:cubicBezTo>
                    <a:lnTo>
                      <a:pt x="6887" y="11556"/>
                    </a:lnTo>
                    <a:lnTo>
                      <a:pt x="6654" y="11478"/>
                    </a:lnTo>
                    <a:cubicBezTo>
                      <a:pt x="6623" y="11462"/>
                      <a:pt x="6577" y="11431"/>
                      <a:pt x="6546" y="11400"/>
                    </a:cubicBezTo>
                    <a:cubicBezTo>
                      <a:pt x="6499" y="11354"/>
                      <a:pt x="6484" y="11261"/>
                      <a:pt x="6577" y="11121"/>
                    </a:cubicBezTo>
                    <a:lnTo>
                      <a:pt x="6592" y="11106"/>
                    </a:lnTo>
                    <a:close/>
                    <a:moveTo>
                      <a:pt x="1862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70" y="11168"/>
                      <a:pt x="2079" y="11416"/>
                    </a:cubicBezTo>
                    <a:cubicBezTo>
                      <a:pt x="2125" y="11493"/>
                      <a:pt x="2079" y="11587"/>
                      <a:pt x="2001" y="11618"/>
                    </a:cubicBezTo>
                    <a:cubicBezTo>
                      <a:pt x="1986" y="11633"/>
                      <a:pt x="1970" y="11633"/>
                      <a:pt x="1939" y="11633"/>
                    </a:cubicBezTo>
                    <a:cubicBezTo>
                      <a:pt x="1893" y="11633"/>
                      <a:pt x="1831" y="11618"/>
                      <a:pt x="1815" y="11556"/>
                    </a:cubicBezTo>
                    <a:cubicBezTo>
                      <a:pt x="1676" y="11230"/>
                      <a:pt x="1707" y="10734"/>
                      <a:pt x="1707" y="10718"/>
                    </a:cubicBezTo>
                    <a:cubicBezTo>
                      <a:pt x="1707" y="10640"/>
                      <a:pt x="1784" y="10578"/>
                      <a:pt x="1862" y="10578"/>
                    </a:cubicBezTo>
                    <a:close/>
                    <a:moveTo>
                      <a:pt x="15464" y="11556"/>
                    </a:moveTo>
                    <a:lnTo>
                      <a:pt x="15510" y="11618"/>
                    </a:lnTo>
                    <a:lnTo>
                      <a:pt x="15572" y="11618"/>
                    </a:lnTo>
                    <a:cubicBezTo>
                      <a:pt x="15603" y="11602"/>
                      <a:pt x="15627" y="11594"/>
                      <a:pt x="15648" y="11594"/>
                    </a:cubicBezTo>
                    <a:cubicBezTo>
                      <a:pt x="15669" y="11594"/>
                      <a:pt x="15689" y="11602"/>
                      <a:pt x="15712" y="11618"/>
                    </a:cubicBezTo>
                    <a:cubicBezTo>
                      <a:pt x="15805" y="11649"/>
                      <a:pt x="15820" y="11742"/>
                      <a:pt x="15774" y="11881"/>
                    </a:cubicBezTo>
                    <a:lnTo>
                      <a:pt x="15774" y="11897"/>
                    </a:lnTo>
                    <a:lnTo>
                      <a:pt x="15743" y="11897"/>
                    </a:lnTo>
                    <a:cubicBezTo>
                      <a:pt x="15727" y="11928"/>
                      <a:pt x="15696" y="11928"/>
                      <a:pt x="15650" y="11928"/>
                    </a:cubicBezTo>
                    <a:cubicBezTo>
                      <a:pt x="15588" y="11928"/>
                      <a:pt x="15541" y="11897"/>
                      <a:pt x="15479" y="11866"/>
                    </a:cubicBezTo>
                    <a:cubicBezTo>
                      <a:pt x="15402" y="11804"/>
                      <a:pt x="15386" y="11695"/>
                      <a:pt x="15417" y="11618"/>
                    </a:cubicBezTo>
                    <a:lnTo>
                      <a:pt x="15464" y="11556"/>
                    </a:lnTo>
                    <a:close/>
                    <a:moveTo>
                      <a:pt x="20752" y="10470"/>
                    </a:moveTo>
                    <a:cubicBezTo>
                      <a:pt x="20830" y="10470"/>
                      <a:pt x="20892" y="10532"/>
                      <a:pt x="20892" y="10578"/>
                    </a:cubicBezTo>
                    <a:cubicBezTo>
                      <a:pt x="20892" y="10625"/>
                      <a:pt x="20892" y="11587"/>
                      <a:pt x="20783" y="11959"/>
                    </a:cubicBezTo>
                    <a:cubicBezTo>
                      <a:pt x="20768" y="12036"/>
                      <a:pt x="20706" y="12083"/>
                      <a:pt x="20659" y="12083"/>
                    </a:cubicBezTo>
                    <a:lnTo>
                      <a:pt x="20613" y="12083"/>
                    </a:lnTo>
                    <a:cubicBezTo>
                      <a:pt x="20535" y="12052"/>
                      <a:pt x="20504" y="11974"/>
                      <a:pt x="20520" y="11897"/>
                    </a:cubicBezTo>
                    <a:cubicBezTo>
                      <a:pt x="20597" y="11633"/>
                      <a:pt x="20613" y="10873"/>
                      <a:pt x="20613" y="10609"/>
                    </a:cubicBezTo>
                    <a:cubicBezTo>
                      <a:pt x="20613" y="10532"/>
                      <a:pt x="20675" y="10470"/>
                      <a:pt x="20752" y="10470"/>
                    </a:cubicBezTo>
                    <a:close/>
                    <a:moveTo>
                      <a:pt x="2985" y="13151"/>
                    </a:moveTo>
                    <a:cubicBezTo>
                      <a:pt x="3022" y="13151"/>
                      <a:pt x="3059" y="13161"/>
                      <a:pt x="3087" y="13184"/>
                    </a:cubicBezTo>
                    <a:lnTo>
                      <a:pt x="3103" y="13200"/>
                    </a:lnTo>
                    <a:lnTo>
                      <a:pt x="3103" y="13215"/>
                    </a:lnTo>
                    <a:cubicBezTo>
                      <a:pt x="3134" y="13293"/>
                      <a:pt x="3149" y="13370"/>
                      <a:pt x="3103" y="13448"/>
                    </a:cubicBezTo>
                    <a:cubicBezTo>
                      <a:pt x="3087" y="13510"/>
                      <a:pt x="3009" y="13556"/>
                      <a:pt x="2947" y="13556"/>
                    </a:cubicBezTo>
                    <a:cubicBezTo>
                      <a:pt x="2932" y="13556"/>
                      <a:pt x="2901" y="13556"/>
                      <a:pt x="2870" y="13525"/>
                    </a:cubicBezTo>
                    <a:cubicBezTo>
                      <a:pt x="2792" y="13432"/>
                      <a:pt x="2792" y="13339"/>
                      <a:pt x="2839" y="13231"/>
                    </a:cubicBezTo>
                    <a:cubicBezTo>
                      <a:pt x="2858" y="13181"/>
                      <a:pt x="2922" y="13151"/>
                      <a:pt x="2985" y="13151"/>
                    </a:cubicBezTo>
                    <a:close/>
                    <a:moveTo>
                      <a:pt x="1297" y="11801"/>
                    </a:moveTo>
                    <a:cubicBezTo>
                      <a:pt x="1314" y="11801"/>
                      <a:pt x="1332" y="11802"/>
                      <a:pt x="1350" y="11804"/>
                    </a:cubicBezTo>
                    <a:cubicBezTo>
                      <a:pt x="1505" y="11850"/>
                      <a:pt x="1598" y="11974"/>
                      <a:pt x="1660" y="12098"/>
                    </a:cubicBezTo>
                    <a:cubicBezTo>
                      <a:pt x="1862" y="12502"/>
                      <a:pt x="1986" y="12905"/>
                      <a:pt x="2048" y="13355"/>
                    </a:cubicBezTo>
                    <a:cubicBezTo>
                      <a:pt x="2079" y="13649"/>
                      <a:pt x="1924" y="13944"/>
                      <a:pt x="1660" y="14037"/>
                    </a:cubicBezTo>
                    <a:cubicBezTo>
                      <a:pt x="1614" y="14053"/>
                      <a:pt x="1552" y="14053"/>
                      <a:pt x="1521" y="14053"/>
                    </a:cubicBezTo>
                    <a:cubicBezTo>
                      <a:pt x="1350" y="14053"/>
                      <a:pt x="1210" y="13913"/>
                      <a:pt x="1086" y="13680"/>
                    </a:cubicBezTo>
                    <a:cubicBezTo>
                      <a:pt x="916" y="13277"/>
                      <a:pt x="699" y="12734"/>
                      <a:pt x="854" y="12191"/>
                    </a:cubicBezTo>
                    <a:cubicBezTo>
                      <a:pt x="911" y="11989"/>
                      <a:pt x="1063" y="11801"/>
                      <a:pt x="1297" y="11801"/>
                    </a:cubicBezTo>
                    <a:close/>
                    <a:moveTo>
                      <a:pt x="19540" y="13236"/>
                    </a:moveTo>
                    <a:cubicBezTo>
                      <a:pt x="19556" y="13236"/>
                      <a:pt x="19573" y="13239"/>
                      <a:pt x="19589" y="13246"/>
                    </a:cubicBezTo>
                    <a:cubicBezTo>
                      <a:pt x="19667" y="13262"/>
                      <a:pt x="19698" y="13339"/>
                      <a:pt x="19682" y="13417"/>
                    </a:cubicBezTo>
                    <a:cubicBezTo>
                      <a:pt x="19512" y="13975"/>
                      <a:pt x="19077" y="14518"/>
                      <a:pt x="19062" y="14533"/>
                    </a:cubicBezTo>
                    <a:cubicBezTo>
                      <a:pt x="19031" y="14580"/>
                      <a:pt x="18984" y="14595"/>
                      <a:pt x="18953" y="14595"/>
                    </a:cubicBezTo>
                    <a:cubicBezTo>
                      <a:pt x="18907" y="14595"/>
                      <a:pt x="18876" y="14580"/>
                      <a:pt x="18845" y="14564"/>
                    </a:cubicBezTo>
                    <a:cubicBezTo>
                      <a:pt x="18767" y="14502"/>
                      <a:pt x="18767" y="14425"/>
                      <a:pt x="18845" y="14363"/>
                    </a:cubicBezTo>
                    <a:cubicBezTo>
                      <a:pt x="18845" y="14363"/>
                      <a:pt x="19263" y="13866"/>
                      <a:pt x="19419" y="13339"/>
                    </a:cubicBezTo>
                    <a:cubicBezTo>
                      <a:pt x="19431" y="13278"/>
                      <a:pt x="19481" y="13236"/>
                      <a:pt x="19540" y="13236"/>
                    </a:cubicBezTo>
                    <a:close/>
                    <a:moveTo>
                      <a:pt x="1427" y="14533"/>
                    </a:moveTo>
                    <a:lnTo>
                      <a:pt x="1707" y="14580"/>
                    </a:lnTo>
                    <a:lnTo>
                      <a:pt x="1707" y="14611"/>
                    </a:lnTo>
                    <a:lnTo>
                      <a:pt x="1707" y="14813"/>
                    </a:lnTo>
                    <a:cubicBezTo>
                      <a:pt x="1676" y="14890"/>
                      <a:pt x="1614" y="14952"/>
                      <a:pt x="1536" y="14952"/>
                    </a:cubicBezTo>
                    <a:lnTo>
                      <a:pt x="1521" y="14952"/>
                    </a:lnTo>
                    <a:cubicBezTo>
                      <a:pt x="1412" y="14921"/>
                      <a:pt x="1381" y="14844"/>
                      <a:pt x="1365" y="14766"/>
                    </a:cubicBezTo>
                    <a:cubicBezTo>
                      <a:pt x="1365" y="14688"/>
                      <a:pt x="1381" y="14626"/>
                      <a:pt x="1396" y="14580"/>
                    </a:cubicBezTo>
                    <a:lnTo>
                      <a:pt x="1427" y="14533"/>
                    </a:lnTo>
                    <a:close/>
                    <a:moveTo>
                      <a:pt x="2668" y="14332"/>
                    </a:moveTo>
                    <a:cubicBezTo>
                      <a:pt x="2777" y="14533"/>
                      <a:pt x="2901" y="14750"/>
                      <a:pt x="2994" y="14968"/>
                    </a:cubicBezTo>
                    <a:lnTo>
                      <a:pt x="3180" y="14533"/>
                    </a:lnTo>
                    <a:cubicBezTo>
                      <a:pt x="3215" y="14476"/>
                      <a:pt x="3266" y="14444"/>
                      <a:pt x="3322" y="14444"/>
                    </a:cubicBezTo>
                    <a:cubicBezTo>
                      <a:pt x="3342" y="14444"/>
                      <a:pt x="3362" y="14448"/>
                      <a:pt x="3382" y="14456"/>
                    </a:cubicBezTo>
                    <a:cubicBezTo>
                      <a:pt x="3459" y="14502"/>
                      <a:pt x="3490" y="14580"/>
                      <a:pt x="3459" y="14657"/>
                    </a:cubicBezTo>
                    <a:lnTo>
                      <a:pt x="3242" y="15138"/>
                    </a:lnTo>
                    <a:cubicBezTo>
                      <a:pt x="3444" y="15231"/>
                      <a:pt x="3645" y="15355"/>
                      <a:pt x="3847" y="15448"/>
                    </a:cubicBezTo>
                    <a:cubicBezTo>
                      <a:pt x="3925" y="15495"/>
                      <a:pt x="3940" y="15573"/>
                      <a:pt x="3940" y="15666"/>
                    </a:cubicBezTo>
                    <a:cubicBezTo>
                      <a:pt x="3909" y="15728"/>
                      <a:pt x="3862" y="15743"/>
                      <a:pt x="3800" y="15743"/>
                    </a:cubicBezTo>
                    <a:cubicBezTo>
                      <a:pt x="3769" y="15743"/>
                      <a:pt x="3754" y="15743"/>
                      <a:pt x="3723" y="15728"/>
                    </a:cubicBezTo>
                    <a:cubicBezTo>
                      <a:pt x="3568" y="15650"/>
                      <a:pt x="3397" y="15541"/>
                      <a:pt x="3227" y="15464"/>
                    </a:cubicBezTo>
                    <a:lnTo>
                      <a:pt x="3227" y="15464"/>
                    </a:lnTo>
                    <a:cubicBezTo>
                      <a:pt x="3320" y="15697"/>
                      <a:pt x="3397" y="15929"/>
                      <a:pt x="3475" y="16162"/>
                    </a:cubicBezTo>
                    <a:lnTo>
                      <a:pt x="3196" y="16239"/>
                    </a:lnTo>
                    <a:cubicBezTo>
                      <a:pt x="3149" y="16069"/>
                      <a:pt x="3071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8" y="16053"/>
                      <a:pt x="2761" y="16053"/>
                    </a:cubicBezTo>
                    <a:cubicBezTo>
                      <a:pt x="2746" y="16053"/>
                      <a:pt x="2715" y="16038"/>
                      <a:pt x="2699" y="16038"/>
                    </a:cubicBezTo>
                    <a:cubicBezTo>
                      <a:pt x="2622" y="15991"/>
                      <a:pt x="2575" y="15914"/>
                      <a:pt x="2622" y="15836"/>
                    </a:cubicBezTo>
                    <a:lnTo>
                      <a:pt x="2854" y="15309"/>
                    </a:lnTo>
                    <a:cubicBezTo>
                      <a:pt x="2839" y="15293"/>
                      <a:pt x="2839" y="15262"/>
                      <a:pt x="2808" y="15231"/>
                    </a:cubicBezTo>
                    <a:cubicBezTo>
                      <a:pt x="2622" y="15154"/>
                      <a:pt x="2451" y="15061"/>
                      <a:pt x="2281" y="14983"/>
                    </a:cubicBezTo>
                    <a:cubicBezTo>
                      <a:pt x="2203" y="14952"/>
                      <a:pt x="2156" y="14875"/>
                      <a:pt x="2203" y="14797"/>
                    </a:cubicBezTo>
                    <a:cubicBezTo>
                      <a:pt x="2225" y="14741"/>
                      <a:pt x="2272" y="14701"/>
                      <a:pt x="2326" y="14701"/>
                    </a:cubicBezTo>
                    <a:cubicBezTo>
                      <a:pt x="2346" y="14701"/>
                      <a:pt x="2368" y="14707"/>
                      <a:pt x="2389" y="14719"/>
                    </a:cubicBezTo>
                    <a:cubicBezTo>
                      <a:pt x="2451" y="14735"/>
                      <a:pt x="2529" y="14766"/>
                      <a:pt x="2606" y="14813"/>
                    </a:cubicBezTo>
                    <a:cubicBezTo>
                      <a:pt x="2529" y="14688"/>
                      <a:pt x="2467" y="14580"/>
                      <a:pt x="2405" y="14456"/>
                    </a:cubicBezTo>
                    <a:lnTo>
                      <a:pt x="2668" y="14332"/>
                    </a:lnTo>
                    <a:close/>
                    <a:moveTo>
                      <a:pt x="17511" y="15852"/>
                    </a:moveTo>
                    <a:cubicBezTo>
                      <a:pt x="17604" y="15852"/>
                      <a:pt x="17666" y="15898"/>
                      <a:pt x="17713" y="15976"/>
                    </a:cubicBezTo>
                    <a:cubicBezTo>
                      <a:pt x="17728" y="16038"/>
                      <a:pt x="17728" y="16115"/>
                      <a:pt x="17682" y="16162"/>
                    </a:cubicBezTo>
                    <a:cubicBezTo>
                      <a:pt x="17651" y="16239"/>
                      <a:pt x="17588" y="16286"/>
                      <a:pt x="17511" y="16286"/>
                    </a:cubicBezTo>
                    <a:lnTo>
                      <a:pt x="17449" y="16286"/>
                    </a:lnTo>
                    <a:cubicBezTo>
                      <a:pt x="17402" y="16270"/>
                      <a:pt x="17356" y="16224"/>
                      <a:pt x="17340" y="16193"/>
                    </a:cubicBezTo>
                    <a:cubicBezTo>
                      <a:pt x="17325" y="16146"/>
                      <a:pt x="17294" y="16069"/>
                      <a:pt x="17325" y="15976"/>
                    </a:cubicBezTo>
                    <a:cubicBezTo>
                      <a:pt x="17340" y="15898"/>
                      <a:pt x="17418" y="15852"/>
                      <a:pt x="17511" y="15852"/>
                    </a:cubicBezTo>
                    <a:close/>
                    <a:moveTo>
                      <a:pt x="19776" y="14685"/>
                    </a:moveTo>
                    <a:cubicBezTo>
                      <a:pt x="19786" y="14685"/>
                      <a:pt x="19796" y="14686"/>
                      <a:pt x="19806" y="14688"/>
                    </a:cubicBezTo>
                    <a:cubicBezTo>
                      <a:pt x="19884" y="14719"/>
                      <a:pt x="19915" y="14797"/>
                      <a:pt x="19899" y="14875"/>
                    </a:cubicBezTo>
                    <a:cubicBezTo>
                      <a:pt x="19744" y="15448"/>
                      <a:pt x="18845" y="16581"/>
                      <a:pt x="18814" y="16612"/>
                    </a:cubicBezTo>
                    <a:cubicBezTo>
                      <a:pt x="18767" y="16658"/>
                      <a:pt x="18736" y="16674"/>
                      <a:pt x="18690" y="16674"/>
                    </a:cubicBezTo>
                    <a:cubicBezTo>
                      <a:pt x="18659" y="16674"/>
                      <a:pt x="18612" y="16658"/>
                      <a:pt x="18597" y="16627"/>
                    </a:cubicBezTo>
                    <a:cubicBezTo>
                      <a:pt x="18535" y="16581"/>
                      <a:pt x="18519" y="16503"/>
                      <a:pt x="18597" y="16441"/>
                    </a:cubicBezTo>
                    <a:cubicBezTo>
                      <a:pt x="18597" y="16441"/>
                      <a:pt x="19465" y="15309"/>
                      <a:pt x="19620" y="14797"/>
                    </a:cubicBezTo>
                    <a:cubicBezTo>
                      <a:pt x="19647" y="14729"/>
                      <a:pt x="19710" y="14685"/>
                      <a:pt x="19776" y="14685"/>
                    </a:cubicBezTo>
                    <a:close/>
                    <a:moveTo>
                      <a:pt x="4700" y="16426"/>
                    </a:moveTo>
                    <a:cubicBezTo>
                      <a:pt x="4762" y="16426"/>
                      <a:pt x="4809" y="16441"/>
                      <a:pt x="4855" y="16503"/>
                    </a:cubicBezTo>
                    <a:cubicBezTo>
                      <a:pt x="4886" y="16550"/>
                      <a:pt x="4886" y="16612"/>
                      <a:pt x="4917" y="16689"/>
                    </a:cubicBezTo>
                    <a:cubicBezTo>
                      <a:pt x="4886" y="16751"/>
                      <a:pt x="4824" y="16782"/>
                      <a:pt x="4778" y="16813"/>
                    </a:cubicBezTo>
                    <a:lnTo>
                      <a:pt x="4716" y="16813"/>
                    </a:lnTo>
                    <a:cubicBezTo>
                      <a:pt x="4684" y="16813"/>
                      <a:pt x="4638" y="16782"/>
                      <a:pt x="4607" y="16767"/>
                    </a:cubicBezTo>
                    <a:cubicBezTo>
                      <a:pt x="4560" y="16736"/>
                      <a:pt x="4529" y="16658"/>
                      <a:pt x="4545" y="16596"/>
                    </a:cubicBezTo>
                    <a:cubicBezTo>
                      <a:pt x="4545" y="16534"/>
                      <a:pt x="4576" y="16472"/>
                      <a:pt x="4638" y="16457"/>
                    </a:cubicBezTo>
                    <a:lnTo>
                      <a:pt x="4653" y="16503"/>
                    </a:lnTo>
                    <a:lnTo>
                      <a:pt x="4700" y="16472"/>
                    </a:lnTo>
                    <a:lnTo>
                      <a:pt x="4700" y="16426"/>
                    </a:lnTo>
                    <a:close/>
                    <a:moveTo>
                      <a:pt x="3035" y="16664"/>
                    </a:moveTo>
                    <a:cubicBezTo>
                      <a:pt x="3067" y="16664"/>
                      <a:pt x="3100" y="16669"/>
                      <a:pt x="3134" y="16689"/>
                    </a:cubicBezTo>
                    <a:cubicBezTo>
                      <a:pt x="3211" y="16736"/>
                      <a:pt x="3289" y="16813"/>
                      <a:pt x="3258" y="16906"/>
                    </a:cubicBezTo>
                    <a:cubicBezTo>
                      <a:pt x="3258" y="16968"/>
                      <a:pt x="3227" y="16999"/>
                      <a:pt x="3180" y="17046"/>
                    </a:cubicBezTo>
                    <a:cubicBezTo>
                      <a:pt x="3149" y="17061"/>
                      <a:pt x="3103" y="17077"/>
                      <a:pt x="3071" y="17077"/>
                    </a:cubicBezTo>
                    <a:cubicBezTo>
                      <a:pt x="3025" y="17077"/>
                      <a:pt x="3009" y="17061"/>
                      <a:pt x="2994" y="17061"/>
                    </a:cubicBezTo>
                    <a:cubicBezTo>
                      <a:pt x="2885" y="17015"/>
                      <a:pt x="2808" y="16922"/>
                      <a:pt x="2839" y="16829"/>
                    </a:cubicBezTo>
                    <a:lnTo>
                      <a:pt x="2870" y="16829"/>
                    </a:lnTo>
                    <a:cubicBezTo>
                      <a:pt x="2854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16" y="16674"/>
                    </a:lnTo>
                    <a:cubicBezTo>
                      <a:pt x="2952" y="16674"/>
                      <a:pt x="2992" y="16664"/>
                      <a:pt x="3035" y="16664"/>
                    </a:cubicBezTo>
                    <a:close/>
                    <a:moveTo>
                      <a:pt x="15588" y="16705"/>
                    </a:moveTo>
                    <a:lnTo>
                      <a:pt x="15619" y="16751"/>
                    </a:lnTo>
                    <a:cubicBezTo>
                      <a:pt x="15650" y="16860"/>
                      <a:pt x="15619" y="16984"/>
                      <a:pt x="15510" y="17046"/>
                    </a:cubicBezTo>
                    <a:cubicBezTo>
                      <a:pt x="15464" y="17092"/>
                      <a:pt x="15355" y="17139"/>
                      <a:pt x="15262" y="17139"/>
                    </a:cubicBezTo>
                    <a:lnTo>
                      <a:pt x="15215" y="17139"/>
                    </a:lnTo>
                    <a:cubicBezTo>
                      <a:pt x="15169" y="17139"/>
                      <a:pt x="15107" y="17092"/>
                      <a:pt x="15076" y="17046"/>
                    </a:cubicBezTo>
                    <a:cubicBezTo>
                      <a:pt x="15045" y="16999"/>
                      <a:pt x="15045" y="16968"/>
                      <a:pt x="15076" y="16922"/>
                    </a:cubicBezTo>
                    <a:cubicBezTo>
                      <a:pt x="15107" y="16860"/>
                      <a:pt x="15169" y="16844"/>
                      <a:pt x="15215" y="16844"/>
                    </a:cubicBezTo>
                    <a:lnTo>
                      <a:pt x="15262" y="16844"/>
                    </a:lnTo>
                    <a:cubicBezTo>
                      <a:pt x="15324" y="16844"/>
                      <a:pt x="15355" y="16782"/>
                      <a:pt x="15355" y="16751"/>
                    </a:cubicBezTo>
                    <a:lnTo>
                      <a:pt x="15355" y="16705"/>
                    </a:lnTo>
                    <a:close/>
                    <a:moveTo>
                      <a:pt x="17108" y="17061"/>
                    </a:moveTo>
                    <a:lnTo>
                      <a:pt x="17139" y="17077"/>
                    </a:lnTo>
                    <a:cubicBezTo>
                      <a:pt x="17149" y="17082"/>
                      <a:pt x="17158" y="17084"/>
                      <a:pt x="17166" y="17084"/>
                    </a:cubicBezTo>
                    <a:cubicBezTo>
                      <a:pt x="17182" y="17084"/>
                      <a:pt x="17196" y="17077"/>
                      <a:pt x="17216" y="17077"/>
                    </a:cubicBezTo>
                    <a:cubicBezTo>
                      <a:pt x="17247" y="17069"/>
                      <a:pt x="17278" y="17065"/>
                      <a:pt x="17305" y="17065"/>
                    </a:cubicBezTo>
                    <a:cubicBezTo>
                      <a:pt x="17333" y="17065"/>
                      <a:pt x="17356" y="17069"/>
                      <a:pt x="17371" y="17077"/>
                    </a:cubicBezTo>
                    <a:cubicBezTo>
                      <a:pt x="17418" y="17092"/>
                      <a:pt x="17449" y="17139"/>
                      <a:pt x="17449" y="17201"/>
                    </a:cubicBezTo>
                    <a:cubicBezTo>
                      <a:pt x="17449" y="17248"/>
                      <a:pt x="17433" y="17310"/>
                      <a:pt x="17402" y="17341"/>
                    </a:cubicBezTo>
                    <a:cubicBezTo>
                      <a:pt x="17340" y="17372"/>
                      <a:pt x="17294" y="17387"/>
                      <a:pt x="17247" y="17387"/>
                    </a:cubicBezTo>
                    <a:cubicBezTo>
                      <a:pt x="17201" y="17387"/>
                      <a:pt x="17139" y="17387"/>
                      <a:pt x="17108" y="17372"/>
                    </a:cubicBezTo>
                    <a:lnTo>
                      <a:pt x="17092" y="17372"/>
                    </a:lnTo>
                    <a:lnTo>
                      <a:pt x="17092" y="17341"/>
                    </a:lnTo>
                    <a:cubicBezTo>
                      <a:pt x="17046" y="17279"/>
                      <a:pt x="17046" y="17170"/>
                      <a:pt x="17092" y="17092"/>
                    </a:cubicBezTo>
                    <a:lnTo>
                      <a:pt x="17108" y="17061"/>
                    </a:lnTo>
                    <a:close/>
                    <a:moveTo>
                      <a:pt x="6329" y="17899"/>
                    </a:moveTo>
                    <a:lnTo>
                      <a:pt x="6329" y="17930"/>
                    </a:ln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329" y="17899"/>
                    </a:lnTo>
                    <a:close/>
                    <a:moveTo>
                      <a:pt x="7527" y="17427"/>
                    </a:moveTo>
                    <a:cubicBezTo>
                      <a:pt x="7551" y="17427"/>
                      <a:pt x="7575" y="17434"/>
                      <a:pt x="7600" y="17449"/>
                    </a:cubicBezTo>
                    <a:cubicBezTo>
                      <a:pt x="7600" y="17449"/>
                      <a:pt x="8050" y="17697"/>
                      <a:pt x="8283" y="17790"/>
                    </a:cubicBezTo>
                    <a:cubicBezTo>
                      <a:pt x="8345" y="17837"/>
                      <a:pt x="8376" y="17914"/>
                      <a:pt x="8360" y="18008"/>
                    </a:cubicBezTo>
                    <a:cubicBezTo>
                      <a:pt x="8314" y="18054"/>
                      <a:pt x="8283" y="18085"/>
                      <a:pt x="8221" y="18085"/>
                    </a:cubicBezTo>
                    <a:cubicBezTo>
                      <a:pt x="8205" y="18085"/>
                      <a:pt x="8190" y="18070"/>
                      <a:pt x="8174" y="18070"/>
                    </a:cubicBezTo>
                    <a:cubicBezTo>
                      <a:pt x="7926" y="17945"/>
                      <a:pt x="7492" y="17713"/>
                      <a:pt x="7461" y="17697"/>
                    </a:cubicBezTo>
                    <a:cubicBezTo>
                      <a:pt x="7399" y="17666"/>
                      <a:pt x="7368" y="17589"/>
                      <a:pt x="7414" y="17511"/>
                    </a:cubicBezTo>
                    <a:cubicBezTo>
                      <a:pt x="7435" y="17459"/>
                      <a:pt x="7478" y="17427"/>
                      <a:pt x="7527" y="17427"/>
                    </a:cubicBezTo>
                    <a:close/>
                    <a:moveTo>
                      <a:pt x="17787" y="17617"/>
                    </a:moveTo>
                    <a:cubicBezTo>
                      <a:pt x="17798" y="17617"/>
                      <a:pt x="17810" y="17618"/>
                      <a:pt x="17821" y="17620"/>
                    </a:cubicBezTo>
                    <a:lnTo>
                      <a:pt x="17868" y="17620"/>
                    </a:lnTo>
                    <a:lnTo>
                      <a:pt x="17868" y="17666"/>
                    </a:lnTo>
                    <a:cubicBezTo>
                      <a:pt x="17883" y="17775"/>
                      <a:pt x="17883" y="17899"/>
                      <a:pt x="17837" y="17992"/>
                    </a:cubicBezTo>
                    <a:cubicBezTo>
                      <a:pt x="17806" y="18070"/>
                      <a:pt x="17713" y="18132"/>
                      <a:pt x="17635" y="18132"/>
                    </a:cubicBezTo>
                    <a:cubicBezTo>
                      <a:pt x="17588" y="18132"/>
                      <a:pt x="17557" y="18101"/>
                      <a:pt x="17511" y="18085"/>
                    </a:cubicBezTo>
                    <a:lnTo>
                      <a:pt x="17495" y="18070"/>
                    </a:lnTo>
                    <a:cubicBezTo>
                      <a:pt x="17433" y="17976"/>
                      <a:pt x="17433" y="17837"/>
                      <a:pt x="17511" y="17744"/>
                    </a:cubicBezTo>
                    <a:cubicBezTo>
                      <a:pt x="17580" y="17674"/>
                      <a:pt x="17687" y="17617"/>
                      <a:pt x="17787" y="17617"/>
                    </a:cubicBezTo>
                    <a:close/>
                    <a:moveTo>
                      <a:pt x="6302" y="17862"/>
                    </a:moveTo>
                    <a:cubicBezTo>
                      <a:pt x="6316" y="17862"/>
                      <a:pt x="6329" y="17864"/>
                      <a:pt x="6344" y="17868"/>
                    </a:cubicBezTo>
                    <a:lnTo>
                      <a:pt x="6336" y="17900"/>
                    </a:lnTo>
                    <a:lnTo>
                      <a:pt x="6336" y="17900"/>
                    </a:lnTo>
                    <a:lnTo>
                      <a:pt x="6499" y="17930"/>
                    </a:lnTo>
                    <a:lnTo>
                      <a:pt x="6468" y="18225"/>
                    </a:lnTo>
                    <a:lnTo>
                      <a:pt x="6437" y="18240"/>
                    </a:lnTo>
                    <a:cubicBezTo>
                      <a:pt x="6422" y="18256"/>
                      <a:pt x="6406" y="18256"/>
                      <a:pt x="6360" y="18256"/>
                    </a:cubicBezTo>
                    <a:cubicBezTo>
                      <a:pt x="6282" y="18256"/>
                      <a:pt x="6189" y="18209"/>
                      <a:pt x="6158" y="18132"/>
                    </a:cubicBezTo>
                    <a:cubicBezTo>
                      <a:pt x="6127" y="18070"/>
                      <a:pt x="6158" y="17992"/>
                      <a:pt x="6189" y="17930"/>
                    </a:cubicBezTo>
                    <a:cubicBezTo>
                      <a:pt x="6224" y="17883"/>
                      <a:pt x="6260" y="17862"/>
                      <a:pt x="6302" y="17862"/>
                    </a:cubicBezTo>
                    <a:close/>
                    <a:moveTo>
                      <a:pt x="5068" y="17886"/>
                    </a:moveTo>
                    <a:cubicBezTo>
                      <a:pt x="5142" y="17886"/>
                      <a:pt x="5211" y="17928"/>
                      <a:pt x="5243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43" y="18209"/>
                      <a:pt x="5196" y="18240"/>
                      <a:pt x="5165" y="18256"/>
                    </a:cubicBezTo>
                    <a:cubicBezTo>
                      <a:pt x="5134" y="18287"/>
                      <a:pt x="5119" y="18287"/>
                      <a:pt x="5088" y="18287"/>
                    </a:cubicBezTo>
                    <a:cubicBezTo>
                      <a:pt x="5026" y="18287"/>
                      <a:pt x="4948" y="18240"/>
                      <a:pt x="4886" y="18178"/>
                    </a:cubicBezTo>
                    <a:cubicBezTo>
                      <a:pt x="4855" y="18085"/>
                      <a:pt x="4871" y="17976"/>
                      <a:pt x="4964" y="17914"/>
                    </a:cubicBezTo>
                    <a:cubicBezTo>
                      <a:pt x="4998" y="17895"/>
                      <a:pt x="5033" y="17886"/>
                      <a:pt x="5068" y="17886"/>
                    </a:cubicBezTo>
                    <a:close/>
                    <a:moveTo>
                      <a:pt x="4369" y="18331"/>
                    </a:moveTo>
                    <a:cubicBezTo>
                      <a:pt x="4435" y="18331"/>
                      <a:pt x="4506" y="18362"/>
                      <a:pt x="4545" y="18411"/>
                    </a:cubicBezTo>
                    <a:cubicBezTo>
                      <a:pt x="4576" y="18473"/>
                      <a:pt x="4607" y="18519"/>
                      <a:pt x="4560" y="18566"/>
                    </a:cubicBezTo>
                    <a:cubicBezTo>
                      <a:pt x="4545" y="18643"/>
                      <a:pt x="4467" y="18705"/>
                      <a:pt x="4374" y="18705"/>
                    </a:cubicBezTo>
                    <a:cubicBezTo>
                      <a:pt x="4328" y="18705"/>
                      <a:pt x="4297" y="18690"/>
                      <a:pt x="4266" y="18674"/>
                    </a:cubicBezTo>
                    <a:cubicBezTo>
                      <a:pt x="4235" y="18628"/>
                      <a:pt x="4188" y="18566"/>
                      <a:pt x="4188" y="18519"/>
                    </a:cubicBezTo>
                    <a:cubicBezTo>
                      <a:pt x="4188" y="18457"/>
                      <a:pt x="4235" y="18395"/>
                      <a:pt x="4266" y="18364"/>
                    </a:cubicBezTo>
                    <a:cubicBezTo>
                      <a:pt x="4294" y="18341"/>
                      <a:pt x="4331" y="18331"/>
                      <a:pt x="4369" y="18331"/>
                    </a:cubicBezTo>
                    <a:close/>
                    <a:moveTo>
                      <a:pt x="17104" y="18066"/>
                    </a:moveTo>
                    <a:cubicBezTo>
                      <a:pt x="17132" y="18066"/>
                      <a:pt x="17161" y="18073"/>
                      <a:pt x="17185" y="18085"/>
                    </a:cubicBezTo>
                    <a:cubicBezTo>
                      <a:pt x="17263" y="18132"/>
                      <a:pt x="17263" y="18225"/>
                      <a:pt x="17201" y="18302"/>
                    </a:cubicBezTo>
                    <a:cubicBezTo>
                      <a:pt x="16906" y="18690"/>
                      <a:pt x="15960" y="19357"/>
                      <a:pt x="15929" y="19388"/>
                    </a:cubicBezTo>
                    <a:cubicBezTo>
                      <a:pt x="15898" y="19403"/>
                      <a:pt x="15867" y="19403"/>
                      <a:pt x="15851" y="19403"/>
                    </a:cubicBezTo>
                    <a:cubicBezTo>
                      <a:pt x="15805" y="19403"/>
                      <a:pt x="15743" y="19388"/>
                      <a:pt x="15727" y="19341"/>
                    </a:cubicBezTo>
                    <a:cubicBezTo>
                      <a:pt x="15696" y="19295"/>
                      <a:pt x="15712" y="19186"/>
                      <a:pt x="15774" y="19155"/>
                    </a:cubicBezTo>
                    <a:cubicBezTo>
                      <a:pt x="15774" y="19140"/>
                      <a:pt x="16720" y="18473"/>
                      <a:pt x="16984" y="18132"/>
                    </a:cubicBezTo>
                    <a:cubicBezTo>
                      <a:pt x="17012" y="18084"/>
                      <a:pt x="17058" y="18066"/>
                      <a:pt x="17104" y="18066"/>
                    </a:cubicBezTo>
                    <a:close/>
                    <a:moveTo>
                      <a:pt x="6693" y="18803"/>
                    </a:moveTo>
                    <a:cubicBezTo>
                      <a:pt x="6720" y="18803"/>
                      <a:pt x="6749" y="18812"/>
                      <a:pt x="6778" y="18830"/>
                    </a:cubicBezTo>
                    <a:cubicBezTo>
                      <a:pt x="6778" y="18830"/>
                      <a:pt x="7445" y="19186"/>
                      <a:pt x="7817" y="19295"/>
                    </a:cubicBezTo>
                    <a:cubicBezTo>
                      <a:pt x="7895" y="19310"/>
                      <a:pt x="7942" y="19388"/>
                      <a:pt x="7942" y="19465"/>
                    </a:cubicBezTo>
                    <a:cubicBezTo>
                      <a:pt x="7910" y="19543"/>
                      <a:pt x="7848" y="19574"/>
                      <a:pt x="7802" y="19574"/>
                    </a:cubicBezTo>
                    <a:lnTo>
                      <a:pt x="7755" y="19574"/>
                    </a:lnTo>
                    <a:cubicBezTo>
                      <a:pt x="7352" y="19465"/>
                      <a:pt x="6654" y="19093"/>
                      <a:pt x="6639" y="19078"/>
                    </a:cubicBezTo>
                    <a:cubicBezTo>
                      <a:pt x="6561" y="19031"/>
                      <a:pt x="6546" y="18954"/>
                      <a:pt x="6577" y="18876"/>
                    </a:cubicBezTo>
                    <a:cubicBezTo>
                      <a:pt x="6606" y="18828"/>
                      <a:pt x="6647" y="18803"/>
                      <a:pt x="6693" y="18803"/>
                    </a:cubicBezTo>
                    <a:close/>
                    <a:moveTo>
                      <a:pt x="14536" y="18417"/>
                    </a:moveTo>
                    <a:cubicBezTo>
                      <a:pt x="14762" y="18417"/>
                      <a:pt x="14966" y="18523"/>
                      <a:pt x="15076" y="18705"/>
                    </a:cubicBezTo>
                    <a:cubicBezTo>
                      <a:pt x="15091" y="18767"/>
                      <a:pt x="15107" y="18799"/>
                      <a:pt x="15107" y="18845"/>
                    </a:cubicBezTo>
                    <a:cubicBezTo>
                      <a:pt x="15153" y="19016"/>
                      <a:pt x="15029" y="19171"/>
                      <a:pt x="14812" y="19279"/>
                    </a:cubicBezTo>
                    <a:cubicBezTo>
                      <a:pt x="14487" y="19496"/>
                      <a:pt x="14052" y="19745"/>
                      <a:pt x="13571" y="19745"/>
                    </a:cubicBezTo>
                    <a:cubicBezTo>
                      <a:pt x="13509" y="19745"/>
                      <a:pt x="13463" y="19729"/>
                      <a:pt x="13401" y="19729"/>
                    </a:cubicBezTo>
                    <a:cubicBezTo>
                      <a:pt x="13168" y="19714"/>
                      <a:pt x="12936" y="19558"/>
                      <a:pt x="12951" y="19326"/>
                    </a:cubicBezTo>
                    <a:cubicBezTo>
                      <a:pt x="12951" y="19171"/>
                      <a:pt x="13075" y="19047"/>
                      <a:pt x="13184" y="18969"/>
                    </a:cubicBezTo>
                    <a:cubicBezTo>
                      <a:pt x="13540" y="18752"/>
                      <a:pt x="13928" y="18550"/>
                      <a:pt x="14347" y="18442"/>
                    </a:cubicBezTo>
                    <a:cubicBezTo>
                      <a:pt x="14411" y="18425"/>
                      <a:pt x="14474" y="18417"/>
                      <a:pt x="14536" y="18417"/>
                    </a:cubicBezTo>
                    <a:close/>
                    <a:moveTo>
                      <a:pt x="5176" y="18616"/>
                    </a:moveTo>
                    <a:cubicBezTo>
                      <a:pt x="5205" y="18616"/>
                      <a:pt x="5234" y="18625"/>
                      <a:pt x="5258" y="18643"/>
                    </a:cubicBezTo>
                    <a:cubicBezTo>
                      <a:pt x="5258" y="18643"/>
                      <a:pt x="6003" y="19233"/>
                      <a:pt x="6716" y="19558"/>
                    </a:cubicBezTo>
                    <a:cubicBezTo>
                      <a:pt x="6794" y="19605"/>
                      <a:pt x="6809" y="19698"/>
                      <a:pt x="6794" y="19760"/>
                    </a:cubicBezTo>
                    <a:cubicBezTo>
                      <a:pt x="6747" y="19791"/>
                      <a:pt x="6716" y="19838"/>
                      <a:pt x="6654" y="19838"/>
                    </a:cubicBezTo>
                    <a:cubicBezTo>
                      <a:pt x="6639" y="19838"/>
                      <a:pt x="6623" y="19807"/>
                      <a:pt x="6592" y="19807"/>
                    </a:cubicBezTo>
                    <a:cubicBezTo>
                      <a:pt x="5848" y="19465"/>
                      <a:pt x="5119" y="18876"/>
                      <a:pt x="5088" y="18861"/>
                    </a:cubicBezTo>
                    <a:cubicBezTo>
                      <a:pt x="5026" y="18830"/>
                      <a:pt x="5010" y="18721"/>
                      <a:pt x="5072" y="18674"/>
                    </a:cubicBezTo>
                    <a:cubicBezTo>
                      <a:pt x="5091" y="18637"/>
                      <a:pt x="5133" y="18616"/>
                      <a:pt x="5176" y="18616"/>
                    </a:cubicBezTo>
                    <a:close/>
                    <a:moveTo>
                      <a:pt x="9861" y="19643"/>
                    </a:moveTo>
                    <a:cubicBezTo>
                      <a:pt x="10082" y="19643"/>
                      <a:pt x="10309" y="19657"/>
                      <a:pt x="10516" y="19698"/>
                    </a:cubicBezTo>
                    <a:cubicBezTo>
                      <a:pt x="10749" y="19760"/>
                      <a:pt x="10919" y="19915"/>
                      <a:pt x="10919" y="20101"/>
                    </a:cubicBezTo>
                    <a:cubicBezTo>
                      <a:pt x="10919" y="20148"/>
                      <a:pt x="10919" y="20179"/>
                      <a:pt x="10904" y="20194"/>
                    </a:cubicBezTo>
                    <a:cubicBezTo>
                      <a:pt x="10842" y="20349"/>
                      <a:pt x="10656" y="20365"/>
                      <a:pt x="10516" y="20396"/>
                    </a:cubicBezTo>
                    <a:cubicBezTo>
                      <a:pt x="10423" y="20411"/>
                      <a:pt x="10299" y="20411"/>
                      <a:pt x="10206" y="20411"/>
                    </a:cubicBezTo>
                    <a:cubicBezTo>
                      <a:pt x="9849" y="20411"/>
                      <a:pt x="9601" y="20349"/>
                      <a:pt x="9384" y="20241"/>
                    </a:cubicBezTo>
                    <a:cubicBezTo>
                      <a:pt x="9337" y="20194"/>
                      <a:pt x="9198" y="20117"/>
                      <a:pt x="9182" y="19993"/>
                    </a:cubicBezTo>
                    <a:cubicBezTo>
                      <a:pt x="9182" y="19931"/>
                      <a:pt x="9198" y="19853"/>
                      <a:pt x="9229" y="19791"/>
                    </a:cubicBezTo>
                    <a:cubicBezTo>
                      <a:pt x="9306" y="19698"/>
                      <a:pt x="9430" y="19667"/>
                      <a:pt x="9539" y="19652"/>
                    </a:cubicBezTo>
                    <a:cubicBezTo>
                      <a:pt x="9642" y="19646"/>
                      <a:pt x="9751" y="19643"/>
                      <a:pt x="9861" y="19643"/>
                    </a:cubicBezTo>
                    <a:close/>
                    <a:moveTo>
                      <a:pt x="7566" y="20258"/>
                    </a:moveTo>
                    <a:cubicBezTo>
                      <a:pt x="7623" y="20258"/>
                      <a:pt x="7680" y="20274"/>
                      <a:pt x="7724" y="20303"/>
                    </a:cubicBezTo>
                    <a:cubicBezTo>
                      <a:pt x="7817" y="20349"/>
                      <a:pt x="7879" y="20489"/>
                      <a:pt x="7848" y="20598"/>
                    </a:cubicBezTo>
                    <a:cubicBezTo>
                      <a:pt x="7848" y="20644"/>
                      <a:pt x="7833" y="20675"/>
                      <a:pt x="7802" y="20706"/>
                    </a:cubicBezTo>
                    <a:cubicBezTo>
                      <a:pt x="7786" y="20706"/>
                      <a:pt x="7755" y="20722"/>
                      <a:pt x="7740" y="20722"/>
                    </a:cubicBezTo>
                    <a:cubicBezTo>
                      <a:pt x="7709" y="20737"/>
                      <a:pt x="7662" y="20737"/>
                      <a:pt x="7631" y="20737"/>
                    </a:cubicBezTo>
                    <a:cubicBezTo>
                      <a:pt x="7523" y="20737"/>
                      <a:pt x="7445" y="20722"/>
                      <a:pt x="7399" y="20660"/>
                    </a:cubicBezTo>
                    <a:cubicBezTo>
                      <a:pt x="7337" y="20629"/>
                      <a:pt x="7321" y="20551"/>
                      <a:pt x="7321" y="20474"/>
                    </a:cubicBezTo>
                    <a:cubicBezTo>
                      <a:pt x="7321" y="20411"/>
                      <a:pt x="7352" y="20349"/>
                      <a:pt x="7399" y="20318"/>
                    </a:cubicBezTo>
                    <a:cubicBezTo>
                      <a:pt x="7440" y="20278"/>
                      <a:pt x="7502" y="20258"/>
                      <a:pt x="7566" y="20258"/>
                    </a:cubicBezTo>
                    <a:close/>
                    <a:moveTo>
                      <a:pt x="12505" y="20362"/>
                    </a:moveTo>
                    <a:cubicBezTo>
                      <a:pt x="12562" y="20362"/>
                      <a:pt x="12614" y="20402"/>
                      <a:pt x="12625" y="20458"/>
                    </a:cubicBezTo>
                    <a:cubicBezTo>
                      <a:pt x="12672" y="20536"/>
                      <a:pt x="12625" y="20613"/>
                      <a:pt x="12532" y="20644"/>
                    </a:cubicBezTo>
                    <a:cubicBezTo>
                      <a:pt x="12222" y="20768"/>
                      <a:pt x="11524" y="20784"/>
                      <a:pt x="11478" y="20784"/>
                    </a:cubicBezTo>
                    <a:cubicBezTo>
                      <a:pt x="11400" y="20784"/>
                      <a:pt x="11354" y="20722"/>
                      <a:pt x="11354" y="20644"/>
                    </a:cubicBezTo>
                    <a:cubicBezTo>
                      <a:pt x="11354" y="20567"/>
                      <a:pt x="11400" y="20489"/>
                      <a:pt x="11478" y="20489"/>
                    </a:cubicBezTo>
                    <a:cubicBezTo>
                      <a:pt x="11664" y="20489"/>
                      <a:pt x="12207" y="20458"/>
                      <a:pt x="12439" y="20380"/>
                    </a:cubicBezTo>
                    <a:cubicBezTo>
                      <a:pt x="12461" y="20368"/>
                      <a:pt x="12483" y="20362"/>
                      <a:pt x="12505" y="20362"/>
                    </a:cubicBezTo>
                    <a:close/>
                    <a:moveTo>
                      <a:pt x="10671" y="1"/>
                    </a:moveTo>
                    <a:cubicBezTo>
                      <a:pt x="4778" y="1"/>
                      <a:pt x="1" y="4762"/>
                      <a:pt x="1" y="10656"/>
                    </a:cubicBezTo>
                    <a:cubicBezTo>
                      <a:pt x="1" y="16550"/>
                      <a:pt x="4778" y="21327"/>
                      <a:pt x="10671" y="21327"/>
                    </a:cubicBezTo>
                    <a:cubicBezTo>
                      <a:pt x="16565" y="21327"/>
                      <a:pt x="21326" y="16550"/>
                      <a:pt x="21326" y="10656"/>
                    </a:cubicBezTo>
                    <a:cubicBezTo>
                      <a:pt x="21326" y="4762"/>
                      <a:pt x="16565" y="1"/>
                      <a:pt x="10671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5" name="Google Shape;9532;p30">
              <a:extLst>
                <a:ext uri="{FF2B5EF4-FFF2-40B4-BE49-F238E27FC236}">
                  <a16:creationId xmlns:a16="http://schemas.microsoft.com/office/drawing/2014/main" id="{8D4EB58C-4CF1-E262-B70F-605DE8599E54}"/>
                </a:ext>
              </a:extLst>
            </p:cNvPr>
            <p:cNvGrpSpPr/>
            <p:nvPr/>
          </p:nvGrpSpPr>
          <p:grpSpPr>
            <a:xfrm>
              <a:off x="5697894" y="3087885"/>
              <a:ext cx="533150" cy="532775"/>
              <a:chOff x="8012613" y="3770025"/>
              <a:chExt cx="533150" cy="532775"/>
            </a:xfrm>
          </p:grpSpPr>
          <p:sp>
            <p:nvSpPr>
              <p:cNvPr id="14150" name="Google Shape;9533;p30">
                <a:extLst>
                  <a:ext uri="{FF2B5EF4-FFF2-40B4-BE49-F238E27FC236}">
                    <a16:creationId xmlns:a16="http://schemas.microsoft.com/office/drawing/2014/main" id="{4CC4E8D8-957B-A2C1-D335-9DBD54041596}"/>
                  </a:ext>
                </a:extLst>
              </p:cNvPr>
              <p:cNvSpPr/>
              <p:nvPr/>
            </p:nvSpPr>
            <p:spPr>
              <a:xfrm>
                <a:off x="8012613" y="4036025"/>
                <a:ext cx="8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621" extrusionOk="0">
                    <a:moveTo>
                      <a:pt x="0" y="1"/>
                    </a:moveTo>
                    <a:cubicBezTo>
                      <a:pt x="0" y="218"/>
                      <a:pt x="0" y="435"/>
                      <a:pt x="31" y="621"/>
                    </a:cubicBezTo>
                    <a:cubicBezTo>
                      <a:pt x="31" y="404"/>
                      <a:pt x="0" y="20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9534;p30">
                <a:extLst>
                  <a:ext uri="{FF2B5EF4-FFF2-40B4-BE49-F238E27FC236}">
                    <a16:creationId xmlns:a16="http://schemas.microsoft.com/office/drawing/2014/main" id="{1CA36D56-7DF9-F27D-4D3D-3572FEBE7D22}"/>
                  </a:ext>
                </a:extLst>
              </p:cNvPr>
              <p:cNvSpPr/>
              <p:nvPr/>
            </p:nvSpPr>
            <p:spPr>
              <a:xfrm>
                <a:off x="8063788" y="4192300"/>
                <a:ext cx="622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6" extrusionOk="0">
                    <a:moveTo>
                      <a:pt x="1" y="0"/>
                    </a:moveTo>
                    <a:cubicBezTo>
                      <a:pt x="78" y="109"/>
                      <a:pt x="171" y="233"/>
                      <a:pt x="249" y="325"/>
                    </a:cubicBezTo>
                    <a:cubicBezTo>
                      <a:pt x="156" y="202"/>
                      <a:pt x="78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9535;p30">
                <a:extLst>
                  <a:ext uri="{FF2B5EF4-FFF2-40B4-BE49-F238E27FC236}">
                    <a16:creationId xmlns:a16="http://schemas.microsoft.com/office/drawing/2014/main" id="{2F8368FC-A13B-679D-F7DF-1DB68DDAE0F2}"/>
                  </a:ext>
                </a:extLst>
              </p:cNvPr>
              <p:cNvSpPr/>
              <p:nvPr/>
            </p:nvSpPr>
            <p:spPr>
              <a:xfrm>
                <a:off x="8054863" y="3883250"/>
                <a:ext cx="5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8" extrusionOk="0">
                    <a:moveTo>
                      <a:pt x="233" y="1"/>
                    </a:moveTo>
                    <a:lnTo>
                      <a:pt x="1" y="357"/>
                    </a:lnTo>
                    <a:cubicBezTo>
                      <a:pt x="78" y="264"/>
                      <a:pt x="156" y="125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9536;p30">
                <a:extLst>
                  <a:ext uri="{FF2B5EF4-FFF2-40B4-BE49-F238E27FC236}">
                    <a16:creationId xmlns:a16="http://schemas.microsoft.com/office/drawing/2014/main" id="{9D20E790-FA68-33BF-243F-A3593989754A}"/>
                  </a:ext>
                </a:extLst>
              </p:cNvPr>
              <p:cNvSpPr/>
              <p:nvPr/>
            </p:nvSpPr>
            <p:spPr>
              <a:xfrm>
                <a:off x="8106838" y="423880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0" y="1"/>
                    </a:moveTo>
                    <a:cubicBezTo>
                      <a:pt x="93" y="94"/>
                      <a:pt x="217" y="187"/>
                      <a:pt x="326" y="265"/>
                    </a:cubicBezTo>
                    <a:cubicBezTo>
                      <a:pt x="217" y="172"/>
                      <a:pt x="109" y="9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9537;p30">
                <a:extLst>
                  <a:ext uri="{FF2B5EF4-FFF2-40B4-BE49-F238E27FC236}">
                    <a16:creationId xmlns:a16="http://schemas.microsoft.com/office/drawing/2014/main" id="{EFAFCFE5-B056-67AB-E6BE-2AA7D9D0EFE6}"/>
                  </a:ext>
                </a:extLst>
              </p:cNvPr>
              <p:cNvSpPr/>
              <p:nvPr/>
            </p:nvSpPr>
            <p:spPr>
              <a:xfrm>
                <a:off x="8095188" y="4228350"/>
                <a:ext cx="777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5" extrusionOk="0">
                    <a:moveTo>
                      <a:pt x="1" y="0"/>
                    </a:moveTo>
                    <a:cubicBezTo>
                      <a:pt x="94" y="109"/>
                      <a:pt x="218" y="202"/>
                      <a:pt x="311" y="295"/>
                    </a:cubicBezTo>
                    <a:cubicBezTo>
                      <a:pt x="218" y="202"/>
                      <a:pt x="94" y="109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9538;p30">
                <a:extLst>
                  <a:ext uri="{FF2B5EF4-FFF2-40B4-BE49-F238E27FC236}">
                    <a16:creationId xmlns:a16="http://schemas.microsoft.com/office/drawing/2014/main" id="{70880D3A-FABE-71BB-3482-22FE7E454EA4}"/>
                  </a:ext>
                </a:extLst>
              </p:cNvPr>
              <p:cNvSpPr/>
              <p:nvPr/>
            </p:nvSpPr>
            <p:spPr>
              <a:xfrm>
                <a:off x="8279763" y="4267450"/>
                <a:ext cx="29100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5" extrusionOk="0">
                    <a:moveTo>
                      <a:pt x="655" y="0"/>
                    </a:moveTo>
                    <a:cubicBezTo>
                      <a:pt x="495" y="0"/>
                      <a:pt x="336" y="16"/>
                      <a:pt x="186" y="49"/>
                    </a:cubicBezTo>
                    <a:cubicBezTo>
                      <a:pt x="78" y="65"/>
                      <a:pt x="0" y="127"/>
                      <a:pt x="0" y="142"/>
                    </a:cubicBezTo>
                    <a:cubicBezTo>
                      <a:pt x="0" y="142"/>
                      <a:pt x="31" y="189"/>
                      <a:pt x="155" y="189"/>
                    </a:cubicBezTo>
                    <a:cubicBezTo>
                      <a:pt x="264" y="204"/>
                      <a:pt x="357" y="204"/>
                      <a:pt x="450" y="204"/>
                    </a:cubicBezTo>
                    <a:cubicBezTo>
                      <a:pt x="745" y="204"/>
                      <a:pt x="977" y="173"/>
                      <a:pt x="1133" y="65"/>
                    </a:cubicBezTo>
                    <a:cubicBezTo>
                      <a:pt x="1148" y="65"/>
                      <a:pt x="1148" y="49"/>
                      <a:pt x="1164" y="49"/>
                    </a:cubicBezTo>
                    <a:cubicBezTo>
                      <a:pt x="1148" y="34"/>
                      <a:pt x="1133" y="34"/>
                      <a:pt x="1071" y="34"/>
                    </a:cubicBezTo>
                    <a:cubicBezTo>
                      <a:pt x="934" y="12"/>
                      <a:pt x="794" y="0"/>
                      <a:pt x="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9539;p30">
                <a:extLst>
                  <a:ext uri="{FF2B5EF4-FFF2-40B4-BE49-F238E27FC236}">
                    <a16:creationId xmlns:a16="http://schemas.microsoft.com/office/drawing/2014/main" id="{5D6D69D6-7525-B876-775B-7736D5611202}"/>
                  </a:ext>
                </a:extLst>
              </p:cNvPr>
              <p:cNvSpPr/>
              <p:nvPr/>
            </p:nvSpPr>
            <p:spPr>
              <a:xfrm>
                <a:off x="8013763" y="4004625"/>
                <a:ext cx="12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19" extrusionOk="0">
                    <a:moveTo>
                      <a:pt x="47" y="0"/>
                    </a:moveTo>
                    <a:cubicBezTo>
                      <a:pt x="16" y="140"/>
                      <a:pt x="1" y="295"/>
                      <a:pt x="1" y="419"/>
                    </a:cubicBezTo>
                    <a:cubicBezTo>
                      <a:pt x="16" y="295"/>
                      <a:pt x="16" y="14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9540;p30">
                <a:extLst>
                  <a:ext uri="{FF2B5EF4-FFF2-40B4-BE49-F238E27FC236}">
                    <a16:creationId xmlns:a16="http://schemas.microsoft.com/office/drawing/2014/main" id="{33434237-0F07-F8E8-5E2E-A9BE35DD85E3}"/>
                  </a:ext>
                </a:extLst>
              </p:cNvPr>
              <p:cNvSpPr/>
              <p:nvPr/>
            </p:nvSpPr>
            <p:spPr>
              <a:xfrm>
                <a:off x="8045188" y="389605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294" y="1"/>
                    </a:moveTo>
                    <a:cubicBezTo>
                      <a:pt x="201" y="171"/>
                      <a:pt x="78" y="326"/>
                      <a:pt x="0" y="497"/>
                    </a:cubicBezTo>
                    <a:cubicBezTo>
                      <a:pt x="78" y="342"/>
                      <a:pt x="201" y="171"/>
                      <a:pt x="2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9541;p30">
                <a:extLst>
                  <a:ext uri="{FF2B5EF4-FFF2-40B4-BE49-F238E27FC236}">
                    <a16:creationId xmlns:a16="http://schemas.microsoft.com/office/drawing/2014/main" id="{28D8A942-A80E-2B65-D4E6-0677BC15CBB5}"/>
                  </a:ext>
                </a:extLst>
              </p:cNvPr>
              <p:cNvSpPr/>
              <p:nvPr/>
            </p:nvSpPr>
            <p:spPr>
              <a:xfrm>
                <a:off x="8012813" y="4020125"/>
                <a:ext cx="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4" h="621" extrusionOk="0">
                    <a:moveTo>
                      <a:pt x="23" y="0"/>
                    </a:moveTo>
                    <a:cubicBezTo>
                      <a:pt x="15" y="112"/>
                      <a:pt x="11" y="216"/>
                      <a:pt x="10" y="319"/>
                    </a:cubicBezTo>
                    <a:lnTo>
                      <a:pt x="10" y="319"/>
                    </a:lnTo>
                    <a:cubicBezTo>
                      <a:pt x="15" y="216"/>
                      <a:pt x="23" y="110"/>
                      <a:pt x="23" y="0"/>
                    </a:cubicBezTo>
                    <a:close/>
                    <a:moveTo>
                      <a:pt x="10" y="319"/>
                    </a:moveTo>
                    <a:cubicBezTo>
                      <a:pt x="4" y="421"/>
                      <a:pt x="0" y="521"/>
                      <a:pt x="8" y="621"/>
                    </a:cubicBezTo>
                    <a:cubicBezTo>
                      <a:pt x="8" y="515"/>
                      <a:pt x="8" y="417"/>
                      <a:pt x="10" y="3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9542;p30">
                <a:extLst>
                  <a:ext uri="{FF2B5EF4-FFF2-40B4-BE49-F238E27FC236}">
                    <a16:creationId xmlns:a16="http://schemas.microsoft.com/office/drawing/2014/main" id="{2732699D-C058-8B44-A9E1-4C4924E37DD7}"/>
                  </a:ext>
                </a:extLst>
              </p:cNvPr>
              <p:cNvSpPr/>
              <p:nvPr/>
            </p:nvSpPr>
            <p:spPr>
              <a:xfrm>
                <a:off x="8379788" y="3853000"/>
                <a:ext cx="15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1" y="156"/>
                      <a:pt x="342" y="311"/>
                      <a:pt x="528" y="482"/>
                    </a:cubicBezTo>
                    <a:cubicBezTo>
                      <a:pt x="559" y="466"/>
                      <a:pt x="621" y="420"/>
                      <a:pt x="637" y="358"/>
                    </a:cubicBezTo>
                    <a:cubicBezTo>
                      <a:pt x="637" y="342"/>
                      <a:pt x="621" y="311"/>
                      <a:pt x="528" y="249"/>
                    </a:cubicBezTo>
                    <a:cubicBezTo>
                      <a:pt x="389" y="156"/>
                      <a:pt x="18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0" name="Google Shape;9543;p30">
                <a:extLst>
                  <a:ext uri="{FF2B5EF4-FFF2-40B4-BE49-F238E27FC236}">
                    <a16:creationId xmlns:a16="http://schemas.microsoft.com/office/drawing/2014/main" id="{9C608CCA-AB70-D5A9-CFD1-A886B9D12E5D}"/>
                  </a:ext>
                </a:extLst>
              </p:cNvPr>
              <p:cNvSpPr/>
              <p:nvPr/>
            </p:nvSpPr>
            <p:spPr>
              <a:xfrm>
                <a:off x="8038188" y="39092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265" y="1"/>
                    </a:moveTo>
                    <a:cubicBezTo>
                      <a:pt x="172" y="171"/>
                      <a:pt x="94" y="342"/>
                      <a:pt x="1" y="513"/>
                    </a:cubicBezTo>
                    <a:cubicBezTo>
                      <a:pt x="94" y="342"/>
                      <a:pt x="187" y="171"/>
                      <a:pt x="2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1" name="Google Shape;9544;p30">
                <a:extLst>
                  <a:ext uri="{FF2B5EF4-FFF2-40B4-BE49-F238E27FC236}">
                    <a16:creationId xmlns:a16="http://schemas.microsoft.com/office/drawing/2014/main" id="{D0EE308F-D7C8-10BB-DDE4-E31AA72B74CB}"/>
                  </a:ext>
                </a:extLst>
              </p:cNvPr>
              <p:cNvSpPr/>
              <p:nvPr/>
            </p:nvSpPr>
            <p:spPr>
              <a:xfrm>
                <a:off x="8054863" y="4179100"/>
                <a:ext cx="58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78" y="140"/>
                      <a:pt x="156" y="249"/>
                      <a:pt x="233" y="34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2" name="Google Shape;9545;p30">
                <a:extLst>
                  <a:ext uri="{FF2B5EF4-FFF2-40B4-BE49-F238E27FC236}">
                    <a16:creationId xmlns:a16="http://schemas.microsoft.com/office/drawing/2014/main" id="{24762AAE-39C9-256B-EB13-86902EB14187}"/>
                  </a:ext>
                </a:extLst>
              </p:cNvPr>
              <p:cNvSpPr/>
              <p:nvPr/>
            </p:nvSpPr>
            <p:spPr>
              <a:xfrm>
                <a:off x="8021513" y="4102325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202"/>
                      <a:pt x="94" y="388"/>
                      <a:pt x="172" y="5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3" name="Google Shape;9546;p30">
                <a:extLst>
                  <a:ext uri="{FF2B5EF4-FFF2-40B4-BE49-F238E27FC236}">
                    <a16:creationId xmlns:a16="http://schemas.microsoft.com/office/drawing/2014/main" id="{3DE31669-79C3-1860-32B0-620A87CE5ABF}"/>
                  </a:ext>
                </a:extLst>
              </p:cNvPr>
              <p:cNvSpPr/>
              <p:nvPr/>
            </p:nvSpPr>
            <p:spPr>
              <a:xfrm>
                <a:off x="8095188" y="3835950"/>
                <a:ext cx="7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96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202" y="94"/>
                      <a:pt x="94" y="187"/>
                      <a:pt x="1" y="295"/>
                    </a:cubicBezTo>
                    <a:cubicBezTo>
                      <a:pt x="94" y="187"/>
                      <a:pt x="218" y="94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4" name="Google Shape;9547;p30">
                <a:extLst>
                  <a:ext uri="{FF2B5EF4-FFF2-40B4-BE49-F238E27FC236}">
                    <a16:creationId xmlns:a16="http://schemas.microsoft.com/office/drawing/2014/main" id="{C0C72C7E-162A-7783-7DFD-6FBC1A64FFD3}"/>
                  </a:ext>
                </a:extLst>
              </p:cNvPr>
              <p:cNvSpPr/>
              <p:nvPr/>
            </p:nvSpPr>
            <p:spPr>
              <a:xfrm>
                <a:off x="8018038" y="4087600"/>
                <a:ext cx="35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575" extrusionOk="0">
                    <a:moveTo>
                      <a:pt x="0" y="0"/>
                    </a:moveTo>
                    <a:cubicBezTo>
                      <a:pt x="47" y="202"/>
                      <a:pt x="78" y="403"/>
                      <a:pt x="140" y="574"/>
                    </a:cubicBezTo>
                    <a:cubicBezTo>
                      <a:pt x="78" y="388"/>
                      <a:pt x="47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9548;p30">
                <a:extLst>
                  <a:ext uri="{FF2B5EF4-FFF2-40B4-BE49-F238E27FC236}">
                    <a16:creationId xmlns:a16="http://schemas.microsoft.com/office/drawing/2014/main" id="{7CC1B62E-31E8-D5D1-1483-DDB56FB6228C}"/>
                  </a:ext>
                </a:extLst>
              </p:cNvPr>
              <p:cNvSpPr/>
              <p:nvPr/>
            </p:nvSpPr>
            <p:spPr>
              <a:xfrm>
                <a:off x="8015713" y="4072475"/>
                <a:ext cx="15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20" extrusionOk="0">
                    <a:moveTo>
                      <a:pt x="0" y="0"/>
                    </a:moveTo>
                    <a:cubicBezTo>
                      <a:pt x="16" y="140"/>
                      <a:pt x="47" y="295"/>
                      <a:pt x="62" y="419"/>
                    </a:cubicBezTo>
                    <a:cubicBezTo>
                      <a:pt x="47" y="295"/>
                      <a:pt x="16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9549;p30">
                <a:extLst>
                  <a:ext uri="{FF2B5EF4-FFF2-40B4-BE49-F238E27FC236}">
                    <a16:creationId xmlns:a16="http://schemas.microsoft.com/office/drawing/2014/main" id="{E45A3565-5240-F45B-B793-EF6A121B69B4}"/>
                  </a:ext>
                </a:extLst>
              </p:cNvPr>
              <p:cNvSpPr/>
              <p:nvPr/>
            </p:nvSpPr>
            <p:spPr>
              <a:xfrm>
                <a:off x="8013763" y="4056575"/>
                <a:ext cx="1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20" extrusionOk="0">
                    <a:moveTo>
                      <a:pt x="1" y="0"/>
                    </a:moveTo>
                    <a:cubicBezTo>
                      <a:pt x="16" y="124"/>
                      <a:pt x="16" y="280"/>
                      <a:pt x="47" y="419"/>
                    </a:cubicBezTo>
                    <a:cubicBezTo>
                      <a:pt x="16" y="280"/>
                      <a:pt x="16" y="1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9550;p30">
                <a:extLst>
                  <a:ext uri="{FF2B5EF4-FFF2-40B4-BE49-F238E27FC236}">
                    <a16:creationId xmlns:a16="http://schemas.microsoft.com/office/drawing/2014/main" id="{B71567F1-BBCF-09E8-D229-96C76B13DF6F}"/>
                  </a:ext>
                </a:extLst>
              </p:cNvPr>
              <p:cNvSpPr/>
              <p:nvPr/>
            </p:nvSpPr>
            <p:spPr>
              <a:xfrm>
                <a:off x="8063788" y="3871225"/>
                <a:ext cx="62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327" extrusionOk="0">
                    <a:moveTo>
                      <a:pt x="249" y="1"/>
                    </a:moveTo>
                    <a:cubicBezTo>
                      <a:pt x="156" y="125"/>
                      <a:pt x="78" y="218"/>
                      <a:pt x="1" y="327"/>
                    </a:cubicBezTo>
                    <a:cubicBezTo>
                      <a:pt x="78" y="218"/>
                      <a:pt x="171" y="125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9551;p30">
                <a:extLst>
                  <a:ext uri="{FF2B5EF4-FFF2-40B4-BE49-F238E27FC236}">
                    <a16:creationId xmlns:a16="http://schemas.microsoft.com/office/drawing/2014/main" id="{CFD4612D-84B4-6058-47FD-AD63145E91C4}"/>
                  </a:ext>
                </a:extLst>
              </p:cNvPr>
              <p:cNvSpPr/>
              <p:nvPr/>
            </p:nvSpPr>
            <p:spPr>
              <a:xfrm>
                <a:off x="8072313" y="3846025"/>
                <a:ext cx="202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70" extrusionOk="0">
                    <a:moveTo>
                      <a:pt x="807" y="1"/>
                    </a:moveTo>
                    <a:cubicBezTo>
                      <a:pt x="528" y="280"/>
                      <a:pt x="264" y="559"/>
                      <a:pt x="1" y="869"/>
                    </a:cubicBezTo>
                    <a:cubicBezTo>
                      <a:pt x="264" y="559"/>
                      <a:pt x="528" y="280"/>
                      <a:pt x="8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9552;p30">
                <a:extLst>
                  <a:ext uri="{FF2B5EF4-FFF2-40B4-BE49-F238E27FC236}">
                    <a16:creationId xmlns:a16="http://schemas.microsoft.com/office/drawing/2014/main" id="{08A06BD0-6412-5011-B656-421FBF44984C}"/>
                  </a:ext>
                </a:extLst>
              </p:cNvPr>
              <p:cNvSpPr/>
              <p:nvPr/>
            </p:nvSpPr>
            <p:spPr>
              <a:xfrm>
                <a:off x="8031988" y="413605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" y="1"/>
                    </a:moveTo>
                    <a:cubicBezTo>
                      <a:pt x="63" y="125"/>
                      <a:pt x="125" y="249"/>
                      <a:pt x="187" y="389"/>
                    </a:cubicBezTo>
                    <a:cubicBezTo>
                      <a:pt x="125" y="249"/>
                      <a:pt x="63" y="1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9553;p30">
                <a:extLst>
                  <a:ext uri="{FF2B5EF4-FFF2-40B4-BE49-F238E27FC236}">
                    <a16:creationId xmlns:a16="http://schemas.microsoft.com/office/drawing/2014/main" id="{CF12DA5A-B02F-5444-A349-9812D6B312BD}"/>
                  </a:ext>
                </a:extLst>
              </p:cNvPr>
              <p:cNvSpPr/>
              <p:nvPr/>
            </p:nvSpPr>
            <p:spPr>
              <a:xfrm>
                <a:off x="8038588" y="4149625"/>
                <a:ext cx="6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3" extrusionOk="0">
                    <a:moveTo>
                      <a:pt x="0" y="1"/>
                    </a:moveTo>
                    <a:cubicBezTo>
                      <a:pt x="78" y="171"/>
                      <a:pt x="171" y="342"/>
                      <a:pt x="264" y="513"/>
                    </a:cubicBezTo>
                    <a:cubicBezTo>
                      <a:pt x="171" y="342"/>
                      <a:pt x="78" y="17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9554;p30">
                <a:extLst>
                  <a:ext uri="{FF2B5EF4-FFF2-40B4-BE49-F238E27FC236}">
                    <a16:creationId xmlns:a16="http://schemas.microsoft.com/office/drawing/2014/main" id="{E6A11C25-C76C-9B52-4EA2-037284A8774F}"/>
                  </a:ext>
                </a:extLst>
              </p:cNvPr>
              <p:cNvSpPr/>
              <p:nvPr/>
            </p:nvSpPr>
            <p:spPr>
              <a:xfrm>
                <a:off x="8045188" y="4163200"/>
                <a:ext cx="73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111"/>
                      <a:pt x="134" y="229"/>
                      <a:pt x="208" y="349"/>
                    </a:cubicBezTo>
                    <a:lnTo>
                      <a:pt x="208" y="349"/>
                    </a:lnTo>
                    <a:cubicBezTo>
                      <a:pt x="143" y="236"/>
                      <a:pt x="75" y="118"/>
                      <a:pt x="0" y="1"/>
                    </a:cubicBezTo>
                    <a:close/>
                    <a:moveTo>
                      <a:pt x="208" y="349"/>
                    </a:moveTo>
                    <a:cubicBezTo>
                      <a:pt x="237" y="399"/>
                      <a:pt x="266" y="449"/>
                      <a:pt x="295" y="497"/>
                    </a:cubicBezTo>
                    <a:cubicBezTo>
                      <a:pt x="268" y="447"/>
                      <a:pt x="238" y="398"/>
                      <a:pt x="208" y="34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9555;p30">
                <a:extLst>
                  <a:ext uri="{FF2B5EF4-FFF2-40B4-BE49-F238E27FC236}">
                    <a16:creationId xmlns:a16="http://schemas.microsoft.com/office/drawing/2014/main" id="{0A34DC70-564B-5364-D9A7-EEC0E225C365}"/>
                  </a:ext>
                </a:extLst>
              </p:cNvPr>
              <p:cNvSpPr/>
              <p:nvPr/>
            </p:nvSpPr>
            <p:spPr>
              <a:xfrm>
                <a:off x="8026963" y="4121325"/>
                <a:ext cx="3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40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" y="140"/>
                      <a:pt x="93" y="280"/>
                      <a:pt x="140" y="404"/>
                    </a:cubicBezTo>
                    <a:cubicBezTo>
                      <a:pt x="93" y="249"/>
                      <a:pt x="62" y="14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9556;p30">
                <a:extLst>
                  <a:ext uri="{FF2B5EF4-FFF2-40B4-BE49-F238E27FC236}">
                    <a16:creationId xmlns:a16="http://schemas.microsoft.com/office/drawing/2014/main" id="{94A51A5C-0C07-049D-515C-3C3EB8746D3F}"/>
                  </a:ext>
                </a:extLst>
              </p:cNvPr>
              <p:cNvSpPr/>
              <p:nvPr/>
            </p:nvSpPr>
            <p:spPr>
              <a:xfrm>
                <a:off x="8118463" y="3815000"/>
                <a:ext cx="11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58" extrusionOk="0">
                    <a:moveTo>
                      <a:pt x="466" y="1"/>
                    </a:moveTo>
                    <a:lnTo>
                      <a:pt x="466" y="1"/>
                    </a:lnTo>
                    <a:cubicBezTo>
                      <a:pt x="311" y="94"/>
                      <a:pt x="155" y="218"/>
                      <a:pt x="0" y="358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9557;p30">
                <a:extLst>
                  <a:ext uri="{FF2B5EF4-FFF2-40B4-BE49-F238E27FC236}">
                    <a16:creationId xmlns:a16="http://schemas.microsoft.com/office/drawing/2014/main" id="{F53D471F-817D-30D2-A61D-58E41AB6A91E}"/>
                  </a:ext>
                </a:extLst>
              </p:cNvPr>
              <p:cNvSpPr/>
              <p:nvPr/>
            </p:nvSpPr>
            <p:spPr>
              <a:xfrm>
                <a:off x="8106838" y="3826250"/>
                <a:ext cx="81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65" extrusionOk="0">
                    <a:moveTo>
                      <a:pt x="326" y="1"/>
                    </a:moveTo>
                    <a:cubicBezTo>
                      <a:pt x="217" y="78"/>
                      <a:pt x="93" y="171"/>
                      <a:pt x="0" y="264"/>
                    </a:cubicBezTo>
                    <a:cubicBezTo>
                      <a:pt x="124" y="171"/>
                      <a:pt x="217" y="94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9558;p30">
                <a:extLst>
                  <a:ext uri="{FF2B5EF4-FFF2-40B4-BE49-F238E27FC236}">
                    <a16:creationId xmlns:a16="http://schemas.microsoft.com/office/drawing/2014/main" id="{A04C1D0B-08EB-9D82-CB2D-91CC9C862251}"/>
                  </a:ext>
                </a:extLst>
              </p:cNvPr>
              <p:cNvSpPr/>
              <p:nvPr/>
            </p:nvSpPr>
            <p:spPr>
              <a:xfrm>
                <a:off x="8072338" y="4203925"/>
                <a:ext cx="20175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869" extrusionOk="0">
                    <a:moveTo>
                      <a:pt x="0" y="1"/>
                    </a:moveTo>
                    <a:cubicBezTo>
                      <a:pt x="264" y="311"/>
                      <a:pt x="512" y="590"/>
                      <a:pt x="806" y="869"/>
                    </a:cubicBezTo>
                    <a:cubicBezTo>
                      <a:pt x="527" y="590"/>
                      <a:pt x="264" y="31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9559;p30">
                <a:extLst>
                  <a:ext uri="{FF2B5EF4-FFF2-40B4-BE49-F238E27FC236}">
                    <a16:creationId xmlns:a16="http://schemas.microsoft.com/office/drawing/2014/main" id="{D4FA7CA9-BC17-8493-C020-9E468C98AA79}"/>
                  </a:ext>
                </a:extLst>
              </p:cNvPr>
              <p:cNvSpPr/>
              <p:nvPr/>
            </p:nvSpPr>
            <p:spPr>
              <a:xfrm>
                <a:off x="8015713" y="3988725"/>
                <a:ext cx="15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419" extrusionOk="0">
                    <a:moveTo>
                      <a:pt x="62" y="0"/>
                    </a:moveTo>
                    <a:cubicBezTo>
                      <a:pt x="47" y="124"/>
                      <a:pt x="16" y="279"/>
                      <a:pt x="0" y="419"/>
                    </a:cubicBezTo>
                    <a:cubicBezTo>
                      <a:pt x="16" y="279"/>
                      <a:pt x="47" y="124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9560;p30">
                <a:extLst>
                  <a:ext uri="{FF2B5EF4-FFF2-40B4-BE49-F238E27FC236}">
                    <a16:creationId xmlns:a16="http://schemas.microsoft.com/office/drawing/2014/main" id="{FF89CC7B-6A10-9A0E-56B1-0515661A00DA}"/>
                  </a:ext>
                </a:extLst>
              </p:cNvPr>
              <p:cNvSpPr/>
              <p:nvPr/>
            </p:nvSpPr>
            <p:spPr>
              <a:xfrm>
                <a:off x="8027338" y="3940650"/>
                <a:ext cx="35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404" extrusionOk="0">
                    <a:moveTo>
                      <a:pt x="140" y="0"/>
                    </a:moveTo>
                    <a:cubicBezTo>
                      <a:pt x="78" y="140"/>
                      <a:pt x="47" y="264"/>
                      <a:pt x="1" y="403"/>
                    </a:cubicBezTo>
                    <a:cubicBezTo>
                      <a:pt x="47" y="264"/>
                      <a:pt x="78" y="140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9561;p30">
                <a:extLst>
                  <a:ext uri="{FF2B5EF4-FFF2-40B4-BE49-F238E27FC236}">
                    <a16:creationId xmlns:a16="http://schemas.microsoft.com/office/drawing/2014/main" id="{9A07BCFB-2669-1684-F0F8-A5A3550E8598}"/>
                  </a:ext>
                </a:extLst>
              </p:cNvPr>
              <p:cNvSpPr/>
              <p:nvPr/>
            </p:nvSpPr>
            <p:spPr>
              <a:xfrm>
                <a:off x="8118063" y="3770025"/>
                <a:ext cx="427700" cy="532775"/>
              </a:xfrm>
              <a:custGeom>
                <a:avLst/>
                <a:gdLst/>
                <a:ahLst/>
                <a:cxnLst/>
                <a:rect l="l" t="t" r="r" b="b"/>
                <a:pathLst>
                  <a:path w="17108" h="21311" extrusionOk="0">
                    <a:moveTo>
                      <a:pt x="1" y="19140"/>
                    </a:moveTo>
                    <a:cubicBezTo>
                      <a:pt x="87" y="19204"/>
                      <a:pt x="174" y="19268"/>
                      <a:pt x="262" y="19330"/>
                    </a:cubicBezTo>
                    <a:lnTo>
                      <a:pt x="262" y="19330"/>
                    </a:lnTo>
                    <a:cubicBezTo>
                      <a:pt x="173" y="19265"/>
                      <a:pt x="87" y="19200"/>
                      <a:pt x="1" y="19140"/>
                    </a:cubicBezTo>
                    <a:close/>
                    <a:moveTo>
                      <a:pt x="262" y="19330"/>
                    </a:moveTo>
                    <a:cubicBezTo>
                      <a:pt x="333" y="19381"/>
                      <a:pt x="406" y="19433"/>
                      <a:pt x="482" y="19481"/>
                    </a:cubicBezTo>
                    <a:cubicBezTo>
                      <a:pt x="482" y="19481"/>
                      <a:pt x="482" y="19481"/>
                      <a:pt x="482" y="19481"/>
                    </a:cubicBezTo>
                    <a:lnTo>
                      <a:pt x="482" y="19481"/>
                    </a:lnTo>
                    <a:cubicBezTo>
                      <a:pt x="408" y="19432"/>
                      <a:pt x="335" y="19381"/>
                      <a:pt x="262" y="19330"/>
                    </a:cubicBezTo>
                    <a:close/>
                    <a:moveTo>
                      <a:pt x="6553" y="0"/>
                    </a:moveTo>
                    <a:cubicBezTo>
                      <a:pt x="6525" y="0"/>
                      <a:pt x="6497" y="1"/>
                      <a:pt x="6468" y="1"/>
                    </a:cubicBezTo>
                    <a:cubicBezTo>
                      <a:pt x="4266" y="1"/>
                      <a:pt x="2203" y="683"/>
                      <a:pt x="497" y="1815"/>
                    </a:cubicBezTo>
                    <a:lnTo>
                      <a:pt x="497" y="1815"/>
                    </a:lnTo>
                    <a:cubicBezTo>
                      <a:pt x="1645" y="1319"/>
                      <a:pt x="2917" y="1040"/>
                      <a:pt x="4266" y="1040"/>
                    </a:cubicBezTo>
                    <a:cubicBezTo>
                      <a:pt x="6437" y="1040"/>
                      <a:pt x="8423" y="1769"/>
                      <a:pt x="10036" y="2979"/>
                    </a:cubicBezTo>
                    <a:cubicBezTo>
                      <a:pt x="10050" y="2978"/>
                      <a:pt x="10065" y="2978"/>
                      <a:pt x="10080" y="2978"/>
                    </a:cubicBezTo>
                    <a:cubicBezTo>
                      <a:pt x="10467" y="2978"/>
                      <a:pt x="10837" y="3171"/>
                      <a:pt x="11121" y="3335"/>
                    </a:cubicBezTo>
                    <a:cubicBezTo>
                      <a:pt x="11323" y="3444"/>
                      <a:pt x="11416" y="3584"/>
                      <a:pt x="11400" y="3739"/>
                    </a:cubicBezTo>
                    <a:cubicBezTo>
                      <a:pt x="11400" y="3785"/>
                      <a:pt x="11369" y="3816"/>
                      <a:pt x="11354" y="3863"/>
                    </a:cubicBezTo>
                    <a:cubicBezTo>
                      <a:pt x="11323" y="3940"/>
                      <a:pt x="11261" y="3987"/>
                      <a:pt x="11199" y="4033"/>
                    </a:cubicBezTo>
                    <a:cubicBezTo>
                      <a:pt x="12843" y="5755"/>
                      <a:pt x="13851" y="8081"/>
                      <a:pt x="13851" y="10656"/>
                    </a:cubicBezTo>
                    <a:cubicBezTo>
                      <a:pt x="13851" y="14797"/>
                      <a:pt x="11261" y="18318"/>
                      <a:pt x="7601" y="19682"/>
                    </a:cubicBezTo>
                    <a:cubicBezTo>
                      <a:pt x="7694" y="19698"/>
                      <a:pt x="7802" y="19713"/>
                      <a:pt x="7880" y="19807"/>
                    </a:cubicBezTo>
                    <a:cubicBezTo>
                      <a:pt x="7942" y="19869"/>
                      <a:pt x="7957" y="19931"/>
                      <a:pt x="7942" y="20008"/>
                    </a:cubicBezTo>
                    <a:cubicBezTo>
                      <a:pt x="7911" y="20148"/>
                      <a:pt x="7787" y="20225"/>
                      <a:pt x="7725" y="20256"/>
                    </a:cubicBezTo>
                    <a:cubicBezTo>
                      <a:pt x="7523" y="20380"/>
                      <a:pt x="7244" y="20427"/>
                      <a:pt x="6918" y="20427"/>
                    </a:cubicBezTo>
                    <a:cubicBezTo>
                      <a:pt x="6794" y="20427"/>
                      <a:pt x="6701" y="20411"/>
                      <a:pt x="6608" y="20411"/>
                    </a:cubicBezTo>
                    <a:cubicBezTo>
                      <a:pt x="6468" y="20396"/>
                      <a:pt x="6298" y="20380"/>
                      <a:pt x="6220" y="20225"/>
                    </a:cubicBezTo>
                    <a:cubicBezTo>
                      <a:pt x="6205" y="20179"/>
                      <a:pt x="6205" y="20148"/>
                      <a:pt x="6205" y="20101"/>
                    </a:cubicBezTo>
                    <a:lnTo>
                      <a:pt x="6205" y="20070"/>
                    </a:lnTo>
                    <a:cubicBezTo>
                      <a:pt x="5569" y="20179"/>
                      <a:pt x="4902" y="20256"/>
                      <a:pt x="4251" y="20256"/>
                    </a:cubicBezTo>
                    <a:cubicBezTo>
                      <a:pt x="2901" y="20256"/>
                      <a:pt x="1645" y="19962"/>
                      <a:pt x="482" y="19481"/>
                    </a:cubicBezTo>
                    <a:lnTo>
                      <a:pt x="482" y="19481"/>
                    </a:lnTo>
                    <a:cubicBezTo>
                      <a:pt x="2192" y="20626"/>
                      <a:pt x="4245" y="21311"/>
                      <a:pt x="6453" y="21311"/>
                    </a:cubicBezTo>
                    <a:cubicBezTo>
                      <a:pt x="12347" y="21311"/>
                      <a:pt x="17108" y="16534"/>
                      <a:pt x="17108" y="10640"/>
                    </a:cubicBezTo>
                    <a:cubicBezTo>
                      <a:pt x="17108" y="4775"/>
                      <a:pt x="12392" y="0"/>
                      <a:pt x="6553" y="0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9562;p30">
                <a:extLst>
                  <a:ext uri="{FF2B5EF4-FFF2-40B4-BE49-F238E27FC236}">
                    <a16:creationId xmlns:a16="http://schemas.microsoft.com/office/drawing/2014/main" id="{950A63B2-4A80-724F-8613-32553A362BCD}"/>
                  </a:ext>
                </a:extLst>
              </p:cNvPr>
              <p:cNvSpPr/>
              <p:nvPr/>
            </p:nvSpPr>
            <p:spPr>
              <a:xfrm>
                <a:off x="8230138" y="4278600"/>
                <a:ext cx="32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26" extrusionOk="0">
                    <a:moveTo>
                      <a:pt x="150" y="1"/>
                    </a:moveTo>
                    <a:cubicBezTo>
                      <a:pt x="92" y="1"/>
                      <a:pt x="40" y="24"/>
                      <a:pt x="16" y="84"/>
                    </a:cubicBezTo>
                    <a:cubicBezTo>
                      <a:pt x="0" y="161"/>
                      <a:pt x="16" y="239"/>
                      <a:pt x="93" y="286"/>
                    </a:cubicBezTo>
                    <a:cubicBezTo>
                      <a:pt x="403" y="394"/>
                      <a:pt x="1117" y="425"/>
                      <a:pt x="1132" y="425"/>
                    </a:cubicBezTo>
                    <a:cubicBezTo>
                      <a:pt x="1210" y="425"/>
                      <a:pt x="1272" y="363"/>
                      <a:pt x="1272" y="286"/>
                    </a:cubicBezTo>
                    <a:cubicBezTo>
                      <a:pt x="1287" y="208"/>
                      <a:pt x="1241" y="130"/>
                      <a:pt x="1163" y="130"/>
                    </a:cubicBezTo>
                    <a:cubicBezTo>
                      <a:pt x="962" y="130"/>
                      <a:pt x="419" y="84"/>
                      <a:pt x="202" y="6"/>
                    </a:cubicBezTo>
                    <a:cubicBezTo>
                      <a:pt x="184" y="3"/>
                      <a:pt x="167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0" name="Google Shape;9563;p30">
                <a:extLst>
                  <a:ext uri="{FF2B5EF4-FFF2-40B4-BE49-F238E27FC236}">
                    <a16:creationId xmlns:a16="http://schemas.microsoft.com/office/drawing/2014/main" id="{FB0EB556-4CC0-4C35-42F6-ADCE3CE09465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96" y="1"/>
                    </a:moveTo>
                    <a:cubicBezTo>
                      <a:pt x="557" y="1"/>
                      <a:pt x="31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32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5" y="294"/>
                      <a:pt x="812" y="294"/>
                    </a:cubicBezTo>
                    <a:cubicBezTo>
                      <a:pt x="1267" y="294"/>
                      <a:pt x="1722" y="335"/>
                      <a:pt x="1722" y="335"/>
                    </a:cubicBezTo>
                    <a:cubicBezTo>
                      <a:pt x="1800" y="335"/>
                      <a:pt x="1877" y="288"/>
                      <a:pt x="1877" y="195"/>
                    </a:cubicBezTo>
                    <a:cubicBezTo>
                      <a:pt x="1893" y="133"/>
                      <a:pt x="1846" y="71"/>
                      <a:pt x="1769" y="56"/>
                    </a:cubicBezTo>
                    <a:cubicBezTo>
                      <a:pt x="1738" y="56"/>
                      <a:pt x="1273" y="1"/>
                      <a:pt x="7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1" name="Google Shape;9564;p30">
                <a:extLst>
                  <a:ext uri="{FF2B5EF4-FFF2-40B4-BE49-F238E27FC236}">
                    <a16:creationId xmlns:a16="http://schemas.microsoft.com/office/drawing/2014/main" id="{FC38CBFE-154C-8EDB-D568-FB197A2D2AB1}"/>
                  </a:ext>
                </a:extLst>
              </p:cNvPr>
              <p:cNvSpPr/>
              <p:nvPr/>
            </p:nvSpPr>
            <p:spPr>
              <a:xfrm>
                <a:off x="8315813" y="3798775"/>
                <a:ext cx="120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11" extrusionOk="0">
                    <a:moveTo>
                      <a:pt x="230" y="1"/>
                    </a:moveTo>
                    <a:cubicBezTo>
                      <a:pt x="216" y="1"/>
                      <a:pt x="201" y="4"/>
                      <a:pt x="187" y="14"/>
                    </a:cubicBezTo>
                    <a:cubicBezTo>
                      <a:pt x="156" y="14"/>
                      <a:pt x="109" y="45"/>
                      <a:pt x="78" y="92"/>
                    </a:cubicBezTo>
                    <a:cubicBezTo>
                      <a:pt x="1" y="185"/>
                      <a:pt x="16" y="324"/>
                      <a:pt x="94" y="417"/>
                    </a:cubicBezTo>
                    <a:cubicBezTo>
                      <a:pt x="140" y="479"/>
                      <a:pt x="202" y="510"/>
                      <a:pt x="280" y="510"/>
                    </a:cubicBezTo>
                    <a:cubicBezTo>
                      <a:pt x="326" y="510"/>
                      <a:pt x="373" y="495"/>
                      <a:pt x="404" y="479"/>
                    </a:cubicBezTo>
                    <a:lnTo>
                      <a:pt x="420" y="448"/>
                    </a:lnTo>
                    <a:cubicBezTo>
                      <a:pt x="482" y="386"/>
                      <a:pt x="482" y="309"/>
                      <a:pt x="466" y="231"/>
                    </a:cubicBezTo>
                    <a:cubicBezTo>
                      <a:pt x="451" y="154"/>
                      <a:pt x="389" y="76"/>
                      <a:pt x="326" y="30"/>
                    </a:cubicBezTo>
                    <a:cubicBezTo>
                      <a:pt x="294" y="19"/>
                      <a:pt x="262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2" name="Google Shape;9565;p30">
                <a:extLst>
                  <a:ext uri="{FF2B5EF4-FFF2-40B4-BE49-F238E27FC236}">
                    <a16:creationId xmlns:a16="http://schemas.microsoft.com/office/drawing/2014/main" id="{86230EBF-5006-BF06-C0C9-F95731264FF5}"/>
                  </a:ext>
                </a:extLst>
              </p:cNvPr>
              <p:cNvSpPr/>
              <p:nvPr/>
            </p:nvSpPr>
            <p:spPr>
              <a:xfrm>
                <a:off x="8338688" y="3789425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0"/>
                    </a:moveTo>
                    <a:lnTo>
                      <a:pt x="327" y="16"/>
                    </a:lnTo>
                    <a:cubicBezTo>
                      <a:pt x="202" y="31"/>
                      <a:pt x="32" y="78"/>
                      <a:pt x="16" y="217"/>
                    </a:cubicBezTo>
                    <a:cubicBezTo>
                      <a:pt x="1" y="248"/>
                      <a:pt x="16" y="310"/>
                      <a:pt x="32" y="342"/>
                    </a:cubicBezTo>
                    <a:cubicBezTo>
                      <a:pt x="78" y="404"/>
                      <a:pt x="125" y="450"/>
                      <a:pt x="187" y="450"/>
                    </a:cubicBezTo>
                    <a:lnTo>
                      <a:pt x="249" y="450"/>
                    </a:lnTo>
                    <a:cubicBezTo>
                      <a:pt x="327" y="450"/>
                      <a:pt x="389" y="419"/>
                      <a:pt x="451" y="373"/>
                    </a:cubicBezTo>
                    <a:lnTo>
                      <a:pt x="482" y="342"/>
                    </a:lnTo>
                    <a:lnTo>
                      <a:pt x="497" y="93"/>
                    </a:lnTo>
                    <a:lnTo>
                      <a:pt x="435" y="93"/>
                    </a:lnTo>
                    <a:cubicBezTo>
                      <a:pt x="420" y="93"/>
                      <a:pt x="404" y="78"/>
                      <a:pt x="404" y="62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3" name="Google Shape;9566;p30">
                <a:extLst>
                  <a:ext uri="{FF2B5EF4-FFF2-40B4-BE49-F238E27FC236}">
                    <a16:creationId xmlns:a16="http://schemas.microsoft.com/office/drawing/2014/main" id="{D0A7A091-78AD-EECD-E491-B93D681C624D}"/>
                  </a:ext>
                </a:extLst>
              </p:cNvPr>
              <p:cNvSpPr/>
              <p:nvPr/>
            </p:nvSpPr>
            <p:spPr>
              <a:xfrm>
                <a:off x="8383663" y="4216175"/>
                <a:ext cx="97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5" extrusionOk="0">
                    <a:moveTo>
                      <a:pt x="213" y="1"/>
                    </a:moveTo>
                    <a:cubicBezTo>
                      <a:pt x="200" y="1"/>
                      <a:pt x="186" y="3"/>
                      <a:pt x="172" y="6"/>
                    </a:cubicBezTo>
                    <a:lnTo>
                      <a:pt x="187" y="68"/>
                    </a:lnTo>
                    <a:lnTo>
                      <a:pt x="187" y="84"/>
                    </a:lnTo>
                    <a:lnTo>
                      <a:pt x="172" y="22"/>
                    </a:lnTo>
                    <a:lnTo>
                      <a:pt x="1" y="68"/>
                    </a:lnTo>
                    <a:lnTo>
                      <a:pt x="47" y="363"/>
                    </a:lnTo>
                    <a:lnTo>
                      <a:pt x="78" y="379"/>
                    </a:lnTo>
                    <a:cubicBezTo>
                      <a:pt x="94" y="379"/>
                      <a:pt x="125" y="394"/>
                      <a:pt x="156" y="394"/>
                    </a:cubicBezTo>
                    <a:cubicBezTo>
                      <a:pt x="234" y="394"/>
                      <a:pt x="327" y="363"/>
                      <a:pt x="358" y="255"/>
                    </a:cubicBezTo>
                    <a:cubicBezTo>
                      <a:pt x="389" y="208"/>
                      <a:pt x="373" y="130"/>
                      <a:pt x="327" y="68"/>
                    </a:cubicBezTo>
                    <a:cubicBezTo>
                      <a:pt x="291" y="21"/>
                      <a:pt x="256" y="1"/>
                      <a:pt x="2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4" name="Google Shape;9567;p30">
                <a:extLst>
                  <a:ext uri="{FF2B5EF4-FFF2-40B4-BE49-F238E27FC236}">
                    <a16:creationId xmlns:a16="http://schemas.microsoft.com/office/drawing/2014/main" id="{6A6F6D6D-44DE-13AC-C401-FCFBC1D492DE}"/>
                  </a:ext>
                </a:extLst>
              </p:cNvPr>
              <p:cNvSpPr/>
              <p:nvPr/>
            </p:nvSpPr>
            <p:spPr>
              <a:xfrm>
                <a:off x="8399188" y="3814225"/>
                <a:ext cx="777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5" extrusionOk="0">
                    <a:moveTo>
                      <a:pt x="47" y="1"/>
                    </a:moveTo>
                    <a:lnTo>
                      <a:pt x="31" y="16"/>
                    </a:lnTo>
                    <a:cubicBezTo>
                      <a:pt x="0" y="78"/>
                      <a:pt x="16" y="172"/>
                      <a:pt x="78" y="234"/>
                    </a:cubicBezTo>
                    <a:cubicBezTo>
                      <a:pt x="109" y="249"/>
                      <a:pt x="155" y="265"/>
                      <a:pt x="186" y="265"/>
                    </a:cubicBezTo>
                    <a:cubicBezTo>
                      <a:pt x="202" y="265"/>
                      <a:pt x="248" y="265"/>
                      <a:pt x="264" y="249"/>
                    </a:cubicBezTo>
                    <a:lnTo>
                      <a:pt x="311" y="234"/>
                    </a:lnTo>
                    <a:lnTo>
                      <a:pt x="311" y="32"/>
                    </a:lnTo>
                    <a:lnTo>
                      <a:pt x="248" y="47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5" name="Google Shape;9568;p30">
                <a:extLst>
                  <a:ext uri="{FF2B5EF4-FFF2-40B4-BE49-F238E27FC236}">
                    <a16:creationId xmlns:a16="http://schemas.microsoft.com/office/drawing/2014/main" id="{32CE3464-53B5-D048-3697-DEA0F1C552E4}"/>
                  </a:ext>
                </a:extLst>
              </p:cNvPr>
              <p:cNvSpPr/>
              <p:nvPr/>
            </p:nvSpPr>
            <p:spPr>
              <a:xfrm>
                <a:off x="8416238" y="3823150"/>
                <a:ext cx="120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35" extrusionOk="0">
                    <a:moveTo>
                      <a:pt x="280" y="1"/>
                    </a:moveTo>
                    <a:cubicBezTo>
                      <a:pt x="171" y="1"/>
                      <a:pt x="78" y="63"/>
                      <a:pt x="32" y="140"/>
                    </a:cubicBezTo>
                    <a:cubicBezTo>
                      <a:pt x="16" y="202"/>
                      <a:pt x="1" y="264"/>
                      <a:pt x="32" y="311"/>
                    </a:cubicBezTo>
                    <a:cubicBezTo>
                      <a:pt x="47" y="373"/>
                      <a:pt x="94" y="419"/>
                      <a:pt x="156" y="435"/>
                    </a:cubicBezTo>
                    <a:lnTo>
                      <a:pt x="171" y="435"/>
                    </a:lnTo>
                    <a:lnTo>
                      <a:pt x="482" y="342"/>
                    </a:lnTo>
                    <a:lnTo>
                      <a:pt x="466" y="280"/>
                    </a:lnTo>
                    <a:lnTo>
                      <a:pt x="466" y="218"/>
                    </a:lnTo>
                    <a:cubicBezTo>
                      <a:pt x="466" y="156"/>
                      <a:pt x="482" y="109"/>
                      <a:pt x="420" y="47"/>
                    </a:cubicBezTo>
                    <a:cubicBezTo>
                      <a:pt x="404" y="32"/>
                      <a:pt x="357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6" name="Google Shape;9569;p30">
                <a:extLst>
                  <a:ext uri="{FF2B5EF4-FFF2-40B4-BE49-F238E27FC236}">
                    <a16:creationId xmlns:a16="http://schemas.microsoft.com/office/drawing/2014/main" id="{2B154086-3073-D630-FD47-34071DC3D212}"/>
                  </a:ext>
                </a:extLst>
              </p:cNvPr>
              <p:cNvSpPr/>
              <p:nvPr/>
            </p:nvSpPr>
            <p:spPr>
              <a:xfrm>
                <a:off x="8436413" y="3868125"/>
                <a:ext cx="2792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71" extrusionOk="0">
                    <a:moveTo>
                      <a:pt x="155" y="1"/>
                    </a:moveTo>
                    <a:cubicBezTo>
                      <a:pt x="120" y="1"/>
                      <a:pt x="86" y="16"/>
                      <a:pt x="62" y="47"/>
                    </a:cubicBezTo>
                    <a:cubicBezTo>
                      <a:pt x="0" y="109"/>
                      <a:pt x="0" y="202"/>
                      <a:pt x="78" y="264"/>
                    </a:cubicBezTo>
                    <a:cubicBezTo>
                      <a:pt x="326" y="497"/>
                      <a:pt x="869" y="1040"/>
                      <a:pt x="869" y="1040"/>
                    </a:cubicBezTo>
                    <a:cubicBezTo>
                      <a:pt x="884" y="1055"/>
                      <a:pt x="931" y="1071"/>
                      <a:pt x="962" y="1071"/>
                    </a:cubicBezTo>
                    <a:cubicBezTo>
                      <a:pt x="1008" y="1071"/>
                      <a:pt x="1039" y="1055"/>
                      <a:pt x="1070" y="1040"/>
                    </a:cubicBezTo>
                    <a:cubicBezTo>
                      <a:pt x="1117" y="978"/>
                      <a:pt x="1117" y="885"/>
                      <a:pt x="1070" y="823"/>
                    </a:cubicBezTo>
                    <a:cubicBezTo>
                      <a:pt x="1039" y="807"/>
                      <a:pt x="528" y="280"/>
                      <a:pt x="248" y="47"/>
                    </a:cubicBezTo>
                    <a:cubicBezTo>
                      <a:pt x="225" y="16"/>
                      <a:pt x="19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7" name="Google Shape;9570;p30">
                <a:extLst>
                  <a:ext uri="{FF2B5EF4-FFF2-40B4-BE49-F238E27FC236}">
                    <a16:creationId xmlns:a16="http://schemas.microsoft.com/office/drawing/2014/main" id="{3124DBAF-0BB1-3069-1D5C-EA15DF9D0842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27" extrusionOk="0">
                    <a:moveTo>
                      <a:pt x="157" y="0"/>
                    </a:moveTo>
                    <a:cubicBezTo>
                      <a:pt x="117" y="0"/>
                      <a:pt x="80" y="20"/>
                      <a:pt x="63" y="55"/>
                    </a:cubicBezTo>
                    <a:cubicBezTo>
                      <a:pt x="1" y="117"/>
                      <a:pt x="16" y="210"/>
                      <a:pt x="78" y="257"/>
                    </a:cubicBezTo>
                    <a:cubicBezTo>
                      <a:pt x="466" y="582"/>
                      <a:pt x="1040" y="1280"/>
                      <a:pt x="1040" y="1280"/>
                    </a:cubicBezTo>
                    <a:cubicBezTo>
                      <a:pt x="1055" y="1311"/>
                      <a:pt x="1118" y="1327"/>
                      <a:pt x="1164" y="1327"/>
                    </a:cubicBezTo>
                    <a:cubicBezTo>
                      <a:pt x="1195" y="1327"/>
                      <a:pt x="1211" y="1311"/>
                      <a:pt x="1257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63"/>
                      <a:pt x="652" y="365"/>
                      <a:pt x="249" y="40"/>
                    </a:cubicBezTo>
                    <a:cubicBezTo>
                      <a:pt x="222" y="12"/>
                      <a:pt x="189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8" name="Google Shape;9571;p30">
                <a:extLst>
                  <a:ext uri="{FF2B5EF4-FFF2-40B4-BE49-F238E27FC236}">
                    <a16:creationId xmlns:a16="http://schemas.microsoft.com/office/drawing/2014/main" id="{B0B411EB-1D3E-A1C6-39D8-3BEFADFEF156}"/>
                  </a:ext>
                </a:extLst>
              </p:cNvPr>
              <p:cNvSpPr/>
              <p:nvPr/>
            </p:nvSpPr>
            <p:spPr>
              <a:xfrm>
                <a:off x="8467813" y="40989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129" y="0"/>
                    </a:moveTo>
                    <a:cubicBezTo>
                      <a:pt x="100" y="0"/>
                      <a:pt x="72" y="9"/>
                      <a:pt x="47" y="29"/>
                    </a:cubicBezTo>
                    <a:lnTo>
                      <a:pt x="32" y="44"/>
                    </a:lnTo>
                    <a:lnTo>
                      <a:pt x="32" y="60"/>
                    </a:lnTo>
                    <a:cubicBezTo>
                      <a:pt x="1" y="122"/>
                      <a:pt x="1" y="215"/>
                      <a:pt x="32" y="293"/>
                    </a:cubicBezTo>
                    <a:cubicBezTo>
                      <a:pt x="47" y="355"/>
                      <a:pt x="125" y="401"/>
                      <a:pt x="187" y="401"/>
                    </a:cubicBezTo>
                    <a:cubicBezTo>
                      <a:pt x="218" y="401"/>
                      <a:pt x="233" y="370"/>
                      <a:pt x="264" y="370"/>
                    </a:cubicBezTo>
                    <a:cubicBezTo>
                      <a:pt x="342" y="262"/>
                      <a:pt x="357" y="169"/>
                      <a:pt x="295" y="91"/>
                    </a:cubicBezTo>
                    <a:cubicBezTo>
                      <a:pt x="253" y="38"/>
                      <a:pt x="190" y="0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9" name="Google Shape;9572;p30">
                <a:extLst>
                  <a:ext uri="{FF2B5EF4-FFF2-40B4-BE49-F238E27FC236}">
                    <a16:creationId xmlns:a16="http://schemas.microsoft.com/office/drawing/2014/main" id="{243432B8-C2D5-58AC-C66B-6900D457FE5F}"/>
                  </a:ext>
                </a:extLst>
              </p:cNvPr>
              <p:cNvSpPr/>
              <p:nvPr/>
            </p:nvSpPr>
            <p:spPr>
              <a:xfrm>
                <a:off x="8477513" y="3883575"/>
                <a:ext cx="2677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53" extrusionOk="0">
                    <a:moveTo>
                      <a:pt x="169" y="1"/>
                    </a:moveTo>
                    <a:cubicBezTo>
                      <a:pt x="134" y="1"/>
                      <a:pt x="98" y="13"/>
                      <a:pt x="62" y="34"/>
                    </a:cubicBezTo>
                    <a:cubicBezTo>
                      <a:pt x="0" y="81"/>
                      <a:pt x="0" y="174"/>
                      <a:pt x="47" y="220"/>
                    </a:cubicBezTo>
                    <a:cubicBezTo>
                      <a:pt x="373" y="608"/>
                      <a:pt x="760" y="1244"/>
                      <a:pt x="760" y="1275"/>
                    </a:cubicBezTo>
                    <a:cubicBezTo>
                      <a:pt x="776" y="1306"/>
                      <a:pt x="838" y="1352"/>
                      <a:pt x="884" y="1352"/>
                    </a:cubicBezTo>
                    <a:cubicBezTo>
                      <a:pt x="900" y="1352"/>
                      <a:pt x="931" y="1352"/>
                      <a:pt x="962" y="1321"/>
                    </a:cubicBezTo>
                    <a:cubicBezTo>
                      <a:pt x="1055" y="1290"/>
                      <a:pt x="1070" y="1213"/>
                      <a:pt x="1039" y="1135"/>
                    </a:cubicBezTo>
                    <a:cubicBezTo>
                      <a:pt x="1008" y="1120"/>
                      <a:pt x="652" y="453"/>
                      <a:pt x="279" y="50"/>
                    </a:cubicBezTo>
                    <a:cubicBezTo>
                      <a:pt x="246" y="16"/>
                      <a:pt x="208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9573;p30">
                <a:extLst>
                  <a:ext uri="{FF2B5EF4-FFF2-40B4-BE49-F238E27FC236}">
                    <a16:creationId xmlns:a16="http://schemas.microsoft.com/office/drawing/2014/main" id="{6EF511D2-7DDB-C4F1-9672-E7A8DB80CC4A}"/>
                  </a:ext>
                </a:extLst>
              </p:cNvPr>
              <p:cNvSpPr/>
              <p:nvPr/>
            </p:nvSpPr>
            <p:spPr>
              <a:xfrm>
                <a:off x="8480213" y="3937150"/>
                <a:ext cx="97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3" extrusionOk="0">
                    <a:moveTo>
                      <a:pt x="16" y="0"/>
                    </a:moveTo>
                    <a:lnTo>
                      <a:pt x="16" y="47"/>
                    </a:lnTo>
                    <a:cubicBezTo>
                      <a:pt x="16" y="94"/>
                      <a:pt x="1" y="171"/>
                      <a:pt x="32" y="249"/>
                    </a:cubicBezTo>
                    <a:cubicBezTo>
                      <a:pt x="47" y="311"/>
                      <a:pt x="125" y="373"/>
                      <a:pt x="202" y="373"/>
                    </a:cubicBezTo>
                    <a:lnTo>
                      <a:pt x="249" y="373"/>
                    </a:lnTo>
                    <a:cubicBezTo>
                      <a:pt x="327" y="357"/>
                      <a:pt x="389" y="249"/>
                      <a:pt x="358" y="171"/>
                    </a:cubicBez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9574;p30">
                <a:extLst>
                  <a:ext uri="{FF2B5EF4-FFF2-40B4-BE49-F238E27FC236}">
                    <a16:creationId xmlns:a16="http://schemas.microsoft.com/office/drawing/2014/main" id="{A2059AE1-3AF4-82AF-8AC6-A7AC4F87294E}"/>
                  </a:ext>
                </a:extLst>
              </p:cNvPr>
              <p:cNvSpPr/>
              <p:nvPr/>
            </p:nvSpPr>
            <p:spPr>
              <a:xfrm>
                <a:off x="8501163" y="3927400"/>
                <a:ext cx="128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3" extrusionOk="0">
                    <a:moveTo>
                      <a:pt x="293" y="1"/>
                    </a:moveTo>
                    <a:cubicBezTo>
                      <a:pt x="216" y="1"/>
                      <a:pt x="139" y="32"/>
                      <a:pt x="93" y="96"/>
                    </a:cubicBezTo>
                    <a:cubicBezTo>
                      <a:pt x="0" y="220"/>
                      <a:pt x="47" y="375"/>
                      <a:pt x="140" y="452"/>
                    </a:cubicBezTo>
                    <a:lnTo>
                      <a:pt x="217" y="452"/>
                    </a:lnTo>
                    <a:cubicBezTo>
                      <a:pt x="311" y="452"/>
                      <a:pt x="388" y="406"/>
                      <a:pt x="450" y="328"/>
                    </a:cubicBezTo>
                    <a:cubicBezTo>
                      <a:pt x="512" y="251"/>
                      <a:pt x="512" y="127"/>
                      <a:pt x="450" y="49"/>
                    </a:cubicBezTo>
                    <a:cubicBezTo>
                      <a:pt x="405" y="17"/>
                      <a:pt x="349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9575;p30">
                <a:extLst>
                  <a:ext uri="{FF2B5EF4-FFF2-40B4-BE49-F238E27FC236}">
                    <a16:creationId xmlns:a16="http://schemas.microsoft.com/office/drawing/2014/main" id="{DDCEE9BD-8411-51CB-BEEB-98D3593F4F8C}"/>
                  </a:ext>
                </a:extLst>
              </p:cNvPr>
              <p:cNvSpPr/>
              <p:nvPr/>
            </p:nvSpPr>
            <p:spPr>
              <a:xfrm>
                <a:off x="8523263" y="4011200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47" y="32"/>
                      <a:pt x="0" y="109"/>
                      <a:pt x="16" y="187"/>
                    </a:cubicBezTo>
                    <a:cubicBezTo>
                      <a:pt x="16" y="187"/>
                      <a:pt x="83" y="637"/>
                      <a:pt x="89" y="1063"/>
                    </a:cubicBezTo>
                    <a:lnTo>
                      <a:pt x="89" y="1063"/>
                    </a:lnTo>
                    <a:lnTo>
                      <a:pt x="124" y="1"/>
                    </a:lnTo>
                    <a:close/>
                    <a:moveTo>
                      <a:pt x="89" y="1063"/>
                    </a:moveTo>
                    <a:lnTo>
                      <a:pt x="78" y="1397"/>
                    </a:lnTo>
                    <a:cubicBezTo>
                      <a:pt x="88" y="1293"/>
                      <a:pt x="91" y="1179"/>
                      <a:pt x="89" y="1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9576;p30">
                <a:extLst>
                  <a:ext uri="{FF2B5EF4-FFF2-40B4-BE49-F238E27FC236}">
                    <a16:creationId xmlns:a16="http://schemas.microsoft.com/office/drawing/2014/main" id="{429D4E67-36F4-859E-9737-402D6D9DBE08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16" y="78"/>
                    </a:lnTo>
                    <a:cubicBezTo>
                      <a:pt x="16" y="140"/>
                      <a:pt x="0" y="202"/>
                      <a:pt x="16" y="280"/>
                    </a:cubicBezTo>
                    <a:cubicBezTo>
                      <a:pt x="31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404"/>
                      <a:pt x="357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9577;p30">
                <a:extLst>
                  <a:ext uri="{FF2B5EF4-FFF2-40B4-BE49-F238E27FC236}">
                    <a16:creationId xmlns:a16="http://schemas.microsoft.com/office/drawing/2014/main" id="{E3C1B7A1-6669-E6D9-FCE9-1CD2131385B7}"/>
                  </a:ext>
                </a:extLst>
              </p:cNvPr>
              <p:cNvSpPr/>
              <p:nvPr/>
            </p:nvSpPr>
            <p:spPr>
              <a:xfrm>
                <a:off x="8494188" y="4064450"/>
                <a:ext cx="345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2260" extrusionOk="0">
                    <a:moveTo>
                      <a:pt x="814" y="1"/>
                    </a:moveTo>
                    <a:cubicBezTo>
                      <a:pt x="787" y="1"/>
                      <a:pt x="759" y="4"/>
                      <a:pt x="729" y="11"/>
                    </a:cubicBezTo>
                    <a:cubicBezTo>
                      <a:pt x="559" y="42"/>
                      <a:pt x="481" y="182"/>
                      <a:pt x="419" y="306"/>
                    </a:cubicBezTo>
                    <a:cubicBezTo>
                      <a:pt x="233" y="694"/>
                      <a:pt x="93" y="1112"/>
                      <a:pt x="31" y="1562"/>
                    </a:cubicBezTo>
                    <a:cubicBezTo>
                      <a:pt x="0" y="1857"/>
                      <a:pt x="155" y="2136"/>
                      <a:pt x="403" y="2244"/>
                    </a:cubicBezTo>
                    <a:cubicBezTo>
                      <a:pt x="450" y="2260"/>
                      <a:pt x="496" y="2260"/>
                      <a:pt x="543" y="2260"/>
                    </a:cubicBezTo>
                    <a:cubicBezTo>
                      <a:pt x="791" y="2260"/>
                      <a:pt x="931" y="1981"/>
                      <a:pt x="962" y="1888"/>
                    </a:cubicBezTo>
                    <a:cubicBezTo>
                      <a:pt x="1179" y="1485"/>
                      <a:pt x="1381" y="942"/>
                      <a:pt x="1225" y="399"/>
                    </a:cubicBezTo>
                    <a:cubicBezTo>
                      <a:pt x="1170" y="206"/>
                      <a:pt x="1030" y="1"/>
                      <a:pt x="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9578;p30">
                <a:extLst>
                  <a:ext uri="{FF2B5EF4-FFF2-40B4-BE49-F238E27FC236}">
                    <a16:creationId xmlns:a16="http://schemas.microsoft.com/office/drawing/2014/main" id="{4535F7B6-684C-9999-F8ED-BC4CAF6BB008}"/>
                  </a:ext>
                </a:extLst>
              </p:cNvPr>
              <p:cNvSpPr/>
              <p:nvPr/>
            </p:nvSpPr>
            <p:spPr>
              <a:xfrm>
                <a:off x="8493013" y="4034075"/>
                <a:ext cx="1127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056" extrusionOk="0">
                    <a:moveTo>
                      <a:pt x="264" y="1"/>
                    </a:moveTo>
                    <a:cubicBezTo>
                      <a:pt x="171" y="1"/>
                      <a:pt x="125" y="78"/>
                      <a:pt x="125" y="156"/>
                    </a:cubicBezTo>
                    <a:cubicBezTo>
                      <a:pt x="125" y="156"/>
                      <a:pt x="156" y="590"/>
                      <a:pt x="47" y="838"/>
                    </a:cubicBezTo>
                    <a:cubicBezTo>
                      <a:pt x="1" y="916"/>
                      <a:pt x="47" y="993"/>
                      <a:pt x="125" y="1024"/>
                    </a:cubicBezTo>
                    <a:cubicBezTo>
                      <a:pt x="140" y="1024"/>
                      <a:pt x="156" y="1055"/>
                      <a:pt x="171" y="1055"/>
                    </a:cubicBezTo>
                    <a:cubicBezTo>
                      <a:pt x="233" y="1055"/>
                      <a:pt x="295" y="1009"/>
                      <a:pt x="311" y="978"/>
                    </a:cubicBezTo>
                    <a:cubicBezTo>
                      <a:pt x="450" y="637"/>
                      <a:pt x="419" y="171"/>
                      <a:pt x="419" y="140"/>
                    </a:cubicBezTo>
                    <a:cubicBezTo>
                      <a:pt x="419" y="63"/>
                      <a:pt x="326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9579;p30">
                <a:extLst>
                  <a:ext uri="{FF2B5EF4-FFF2-40B4-BE49-F238E27FC236}">
                    <a16:creationId xmlns:a16="http://schemas.microsoft.com/office/drawing/2014/main" id="{E25EA87A-70B4-7F23-8712-71D18A41029C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16" y="94"/>
                      <a:pt x="1" y="140"/>
                      <a:pt x="1" y="187"/>
                    </a:cubicBezTo>
                    <a:cubicBezTo>
                      <a:pt x="32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32"/>
                    </a:lnTo>
                    <a:lnTo>
                      <a:pt x="419" y="32"/>
                    </a:lnTo>
                    <a:cubicBezTo>
                      <a:pt x="373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9580;p30">
                <a:extLst>
                  <a:ext uri="{FF2B5EF4-FFF2-40B4-BE49-F238E27FC236}">
                    <a16:creationId xmlns:a16="http://schemas.microsoft.com/office/drawing/2014/main" id="{97AE623F-58A4-9769-51E2-5FDB14C61CDD}"/>
                  </a:ext>
                </a:extLst>
              </p:cNvPr>
              <p:cNvSpPr/>
              <p:nvPr/>
            </p:nvSpPr>
            <p:spPr>
              <a:xfrm>
                <a:off x="8463938" y="4185700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373" y="0"/>
                    </a:moveTo>
                    <a:cubicBezTo>
                      <a:pt x="311" y="0"/>
                      <a:pt x="218" y="0"/>
                      <a:pt x="156" y="16"/>
                    </a:cubicBezTo>
                    <a:cubicBezTo>
                      <a:pt x="78" y="62"/>
                      <a:pt x="0" y="140"/>
                      <a:pt x="31" y="233"/>
                    </a:cubicBezTo>
                    <a:cubicBezTo>
                      <a:pt x="47" y="295"/>
                      <a:pt x="62" y="341"/>
                      <a:pt x="109" y="372"/>
                    </a:cubicBezTo>
                    <a:cubicBezTo>
                      <a:pt x="140" y="388"/>
                      <a:pt x="187" y="419"/>
                      <a:pt x="218" y="419"/>
                    </a:cubicBezTo>
                    <a:cubicBezTo>
                      <a:pt x="233" y="419"/>
                      <a:pt x="280" y="419"/>
                      <a:pt x="295" y="388"/>
                    </a:cubicBezTo>
                    <a:cubicBezTo>
                      <a:pt x="388" y="357"/>
                      <a:pt x="466" y="279"/>
                      <a:pt x="450" y="155"/>
                    </a:cubicBezTo>
                    <a:lnTo>
                      <a:pt x="419" y="155"/>
                    </a:lnTo>
                    <a:cubicBezTo>
                      <a:pt x="435" y="124"/>
                      <a:pt x="419" y="62"/>
                      <a:pt x="419" y="47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9581;p30">
                <a:extLst>
                  <a:ext uri="{FF2B5EF4-FFF2-40B4-BE49-F238E27FC236}">
                    <a16:creationId xmlns:a16="http://schemas.microsoft.com/office/drawing/2014/main" id="{C8CC615C-50C6-7A7F-4EA5-8CF9ADD54D9C}"/>
                  </a:ext>
                </a:extLst>
              </p:cNvPr>
              <p:cNvSpPr/>
              <p:nvPr/>
            </p:nvSpPr>
            <p:spPr>
              <a:xfrm>
                <a:off x="8447663" y="4127150"/>
                <a:ext cx="450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924" extrusionOk="0">
                    <a:moveTo>
                      <a:pt x="1318" y="0"/>
                    </a:moveTo>
                    <a:cubicBezTo>
                      <a:pt x="1194" y="217"/>
                      <a:pt x="1086" y="419"/>
                      <a:pt x="993" y="636"/>
                    </a:cubicBezTo>
                    <a:lnTo>
                      <a:pt x="791" y="217"/>
                    </a:lnTo>
                    <a:cubicBezTo>
                      <a:pt x="768" y="160"/>
                      <a:pt x="719" y="128"/>
                      <a:pt x="664" y="128"/>
                    </a:cubicBezTo>
                    <a:cubicBezTo>
                      <a:pt x="645" y="128"/>
                      <a:pt x="625" y="132"/>
                      <a:pt x="605" y="140"/>
                    </a:cubicBezTo>
                    <a:cubicBezTo>
                      <a:pt x="527" y="171"/>
                      <a:pt x="496" y="248"/>
                      <a:pt x="527" y="326"/>
                    </a:cubicBezTo>
                    <a:lnTo>
                      <a:pt x="729" y="807"/>
                    </a:lnTo>
                    <a:cubicBezTo>
                      <a:pt x="543" y="915"/>
                      <a:pt x="326" y="1008"/>
                      <a:pt x="140" y="1117"/>
                    </a:cubicBezTo>
                    <a:cubicBezTo>
                      <a:pt x="16" y="1179"/>
                      <a:pt x="0" y="1256"/>
                      <a:pt x="31" y="1334"/>
                    </a:cubicBezTo>
                    <a:cubicBezTo>
                      <a:pt x="47" y="1396"/>
                      <a:pt x="109" y="1412"/>
                      <a:pt x="171" y="1412"/>
                    </a:cubicBezTo>
                    <a:cubicBezTo>
                      <a:pt x="186" y="1412"/>
                      <a:pt x="217" y="1412"/>
                      <a:pt x="248" y="1396"/>
                    </a:cubicBezTo>
                    <a:cubicBezTo>
                      <a:pt x="419" y="1303"/>
                      <a:pt x="574" y="1225"/>
                      <a:pt x="760" y="1148"/>
                    </a:cubicBezTo>
                    <a:lnTo>
                      <a:pt x="760" y="1148"/>
                    </a:lnTo>
                    <a:cubicBezTo>
                      <a:pt x="651" y="1380"/>
                      <a:pt x="574" y="1613"/>
                      <a:pt x="496" y="1846"/>
                    </a:cubicBezTo>
                    <a:lnTo>
                      <a:pt x="776" y="1923"/>
                    </a:lnTo>
                    <a:cubicBezTo>
                      <a:pt x="838" y="1753"/>
                      <a:pt x="884" y="1567"/>
                      <a:pt x="962" y="1396"/>
                    </a:cubicBezTo>
                    <a:lnTo>
                      <a:pt x="1086" y="1644"/>
                    </a:lnTo>
                    <a:cubicBezTo>
                      <a:pt x="1101" y="1706"/>
                      <a:pt x="1163" y="1722"/>
                      <a:pt x="1225" y="1722"/>
                    </a:cubicBezTo>
                    <a:cubicBezTo>
                      <a:pt x="1241" y="1722"/>
                      <a:pt x="1256" y="1722"/>
                      <a:pt x="1272" y="1706"/>
                    </a:cubicBezTo>
                    <a:cubicBezTo>
                      <a:pt x="1349" y="1660"/>
                      <a:pt x="1380" y="1582"/>
                      <a:pt x="1349" y="1505"/>
                    </a:cubicBezTo>
                    <a:lnTo>
                      <a:pt x="1117" y="993"/>
                    </a:lnTo>
                    <a:cubicBezTo>
                      <a:pt x="1148" y="962"/>
                      <a:pt x="1148" y="931"/>
                      <a:pt x="1163" y="915"/>
                    </a:cubicBezTo>
                    <a:cubicBezTo>
                      <a:pt x="1334" y="838"/>
                      <a:pt x="1504" y="729"/>
                      <a:pt x="1706" y="652"/>
                    </a:cubicBezTo>
                    <a:cubicBezTo>
                      <a:pt x="1784" y="621"/>
                      <a:pt x="1799" y="543"/>
                      <a:pt x="1784" y="465"/>
                    </a:cubicBezTo>
                    <a:cubicBezTo>
                      <a:pt x="1748" y="405"/>
                      <a:pt x="1693" y="382"/>
                      <a:pt x="1634" y="382"/>
                    </a:cubicBezTo>
                    <a:cubicBezTo>
                      <a:pt x="1617" y="382"/>
                      <a:pt x="1599" y="384"/>
                      <a:pt x="1582" y="388"/>
                    </a:cubicBezTo>
                    <a:cubicBezTo>
                      <a:pt x="1504" y="419"/>
                      <a:pt x="1427" y="465"/>
                      <a:pt x="1380" y="481"/>
                    </a:cubicBezTo>
                    <a:cubicBezTo>
                      <a:pt x="1427" y="372"/>
                      <a:pt x="1489" y="248"/>
                      <a:pt x="1567" y="140"/>
                    </a:cubicBezTo>
                    <a:lnTo>
                      <a:pt x="13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9" name="Google Shape;9582;p30">
                <a:extLst>
                  <a:ext uri="{FF2B5EF4-FFF2-40B4-BE49-F238E27FC236}">
                    <a16:creationId xmlns:a16="http://schemas.microsoft.com/office/drawing/2014/main" id="{8B3E5E05-9BB5-CACF-7FF1-EEEDB193610A}"/>
                  </a:ext>
                </a:extLst>
              </p:cNvPr>
              <p:cNvSpPr/>
              <p:nvPr/>
            </p:nvSpPr>
            <p:spPr>
              <a:xfrm>
                <a:off x="8431763" y="4227700"/>
                <a:ext cx="97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3" extrusionOk="0">
                    <a:moveTo>
                      <a:pt x="198" y="1"/>
                    </a:moveTo>
                    <a:cubicBezTo>
                      <a:pt x="136" y="1"/>
                      <a:pt x="71" y="29"/>
                      <a:pt x="31" y="88"/>
                    </a:cubicBezTo>
                    <a:cubicBezTo>
                      <a:pt x="0" y="135"/>
                      <a:pt x="0" y="181"/>
                      <a:pt x="16" y="243"/>
                    </a:cubicBezTo>
                    <a:cubicBezTo>
                      <a:pt x="31" y="321"/>
                      <a:pt x="109" y="383"/>
                      <a:pt x="202" y="383"/>
                    </a:cubicBezTo>
                    <a:cubicBezTo>
                      <a:pt x="248" y="383"/>
                      <a:pt x="279" y="367"/>
                      <a:pt x="295" y="336"/>
                    </a:cubicBezTo>
                    <a:cubicBezTo>
                      <a:pt x="357" y="305"/>
                      <a:pt x="388" y="243"/>
                      <a:pt x="388" y="181"/>
                    </a:cubicBezTo>
                    <a:cubicBezTo>
                      <a:pt x="388" y="135"/>
                      <a:pt x="357" y="73"/>
                      <a:pt x="295" y="26"/>
                    </a:cubicBezTo>
                    <a:cubicBezTo>
                      <a:pt x="267" y="9"/>
                      <a:pt x="233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0" name="Google Shape;9583;p30">
                <a:extLst>
                  <a:ext uri="{FF2B5EF4-FFF2-40B4-BE49-F238E27FC236}">
                    <a16:creationId xmlns:a16="http://schemas.microsoft.com/office/drawing/2014/main" id="{49AC17E9-4565-06D2-682B-518CB2A45466}"/>
                  </a:ext>
                </a:extLst>
              </p:cNvPr>
              <p:cNvSpPr/>
              <p:nvPr/>
            </p:nvSpPr>
            <p:spPr>
              <a:xfrm>
                <a:off x="8423988" y="4179475"/>
                <a:ext cx="9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89" extrusionOk="0">
                    <a:moveTo>
                      <a:pt x="218" y="1"/>
                    </a:moveTo>
                    <a:cubicBezTo>
                      <a:pt x="172" y="1"/>
                      <a:pt x="110" y="16"/>
                      <a:pt x="78" y="78"/>
                    </a:cubicBezTo>
                    <a:cubicBezTo>
                      <a:pt x="16" y="156"/>
                      <a:pt x="1" y="218"/>
                      <a:pt x="16" y="280"/>
                    </a:cubicBezTo>
                    <a:cubicBezTo>
                      <a:pt x="32" y="327"/>
                      <a:pt x="94" y="373"/>
                      <a:pt x="156" y="389"/>
                    </a:cubicBezTo>
                    <a:lnTo>
                      <a:pt x="203" y="389"/>
                    </a:lnTo>
                    <a:cubicBezTo>
                      <a:pt x="249" y="389"/>
                      <a:pt x="311" y="373"/>
                      <a:pt x="327" y="358"/>
                    </a:cubicBezTo>
                    <a:cubicBezTo>
                      <a:pt x="358" y="311"/>
                      <a:pt x="373" y="249"/>
                      <a:pt x="373" y="172"/>
                    </a:cubicBezTo>
                    <a:cubicBezTo>
                      <a:pt x="358" y="125"/>
                      <a:pt x="327" y="63"/>
                      <a:pt x="280" y="47"/>
                    </a:cubicBezTo>
                    <a:lnTo>
                      <a:pt x="265" y="78"/>
                    </a:lnTo>
                    <a:lnTo>
                      <a:pt x="218" y="63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9584;p30">
                <a:extLst>
                  <a:ext uri="{FF2B5EF4-FFF2-40B4-BE49-F238E27FC236}">
                    <a16:creationId xmlns:a16="http://schemas.microsoft.com/office/drawing/2014/main" id="{6D23B316-A558-47EE-46AA-4B31C8C71C1F}"/>
                  </a:ext>
                </a:extLst>
              </p:cNvPr>
              <p:cNvSpPr/>
              <p:nvPr/>
            </p:nvSpPr>
            <p:spPr>
              <a:xfrm>
                <a:off x="8413913" y="4216175"/>
                <a:ext cx="1050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95" extrusionOk="0">
                    <a:moveTo>
                      <a:pt x="206" y="0"/>
                    </a:moveTo>
                    <a:cubicBezTo>
                      <a:pt x="140" y="0"/>
                      <a:pt x="75" y="35"/>
                      <a:pt x="32" y="99"/>
                    </a:cubicBezTo>
                    <a:cubicBezTo>
                      <a:pt x="1" y="146"/>
                      <a:pt x="1" y="208"/>
                      <a:pt x="1" y="255"/>
                    </a:cubicBezTo>
                    <a:cubicBezTo>
                      <a:pt x="32" y="317"/>
                      <a:pt x="63" y="348"/>
                      <a:pt x="109" y="379"/>
                    </a:cubicBezTo>
                    <a:cubicBezTo>
                      <a:pt x="125" y="394"/>
                      <a:pt x="156" y="394"/>
                      <a:pt x="187" y="394"/>
                    </a:cubicBezTo>
                    <a:cubicBezTo>
                      <a:pt x="280" y="394"/>
                      <a:pt x="342" y="363"/>
                      <a:pt x="373" y="301"/>
                    </a:cubicBezTo>
                    <a:cubicBezTo>
                      <a:pt x="419" y="208"/>
                      <a:pt x="388" y="84"/>
                      <a:pt x="295" y="22"/>
                    </a:cubicBezTo>
                    <a:cubicBezTo>
                      <a:pt x="267" y="7"/>
                      <a:pt x="236" y="0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9585;p30">
                <a:extLst>
                  <a:ext uri="{FF2B5EF4-FFF2-40B4-BE49-F238E27FC236}">
                    <a16:creationId xmlns:a16="http://schemas.microsoft.com/office/drawing/2014/main" id="{B1A9F6BC-EAD7-E264-3277-3DA8523FE500}"/>
                  </a:ext>
                </a:extLst>
              </p:cNvPr>
              <p:cNvSpPr/>
              <p:nvPr/>
            </p:nvSpPr>
            <p:spPr>
              <a:xfrm>
                <a:off x="8375913" y="4234850"/>
                <a:ext cx="454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214" extrusionOk="0">
                    <a:moveTo>
                      <a:pt x="1646" y="0"/>
                    </a:moveTo>
                    <a:cubicBezTo>
                      <a:pt x="1619" y="0"/>
                      <a:pt x="1592" y="10"/>
                      <a:pt x="1567" y="35"/>
                    </a:cubicBezTo>
                    <a:cubicBezTo>
                      <a:pt x="1567" y="35"/>
                      <a:pt x="838" y="624"/>
                      <a:pt x="109" y="950"/>
                    </a:cubicBezTo>
                    <a:cubicBezTo>
                      <a:pt x="32" y="981"/>
                      <a:pt x="1" y="1058"/>
                      <a:pt x="32" y="1136"/>
                    </a:cubicBezTo>
                    <a:cubicBezTo>
                      <a:pt x="63" y="1198"/>
                      <a:pt x="109" y="1214"/>
                      <a:pt x="171" y="1214"/>
                    </a:cubicBezTo>
                    <a:cubicBezTo>
                      <a:pt x="187" y="1214"/>
                      <a:pt x="218" y="1214"/>
                      <a:pt x="233" y="1198"/>
                    </a:cubicBezTo>
                    <a:cubicBezTo>
                      <a:pt x="993" y="857"/>
                      <a:pt x="1707" y="267"/>
                      <a:pt x="1738" y="252"/>
                    </a:cubicBezTo>
                    <a:cubicBezTo>
                      <a:pt x="1800" y="190"/>
                      <a:pt x="1815" y="112"/>
                      <a:pt x="1753" y="50"/>
                    </a:cubicBezTo>
                    <a:cubicBezTo>
                      <a:pt x="1725" y="22"/>
                      <a:pt x="1686" y="0"/>
                      <a:pt x="1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9586;p30">
                <a:extLst>
                  <a:ext uri="{FF2B5EF4-FFF2-40B4-BE49-F238E27FC236}">
                    <a16:creationId xmlns:a16="http://schemas.microsoft.com/office/drawing/2014/main" id="{06BBCF7B-A8AF-2403-3ABB-0C7CBD92D5EB}"/>
                  </a:ext>
                </a:extLst>
              </p:cNvPr>
              <p:cNvSpPr/>
              <p:nvPr/>
            </p:nvSpPr>
            <p:spPr>
              <a:xfrm>
                <a:off x="8349163" y="4275675"/>
                <a:ext cx="147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6" extrusionOk="0">
                    <a:moveTo>
                      <a:pt x="301" y="1"/>
                    </a:moveTo>
                    <a:cubicBezTo>
                      <a:pt x="254" y="1"/>
                      <a:pt x="209" y="15"/>
                      <a:pt x="171" y="46"/>
                    </a:cubicBezTo>
                    <a:cubicBezTo>
                      <a:pt x="63" y="108"/>
                      <a:pt x="1" y="247"/>
                      <a:pt x="47" y="356"/>
                    </a:cubicBezTo>
                    <a:cubicBezTo>
                      <a:pt x="63" y="403"/>
                      <a:pt x="78" y="434"/>
                      <a:pt x="94" y="465"/>
                    </a:cubicBezTo>
                    <a:cubicBezTo>
                      <a:pt x="109" y="480"/>
                      <a:pt x="140" y="480"/>
                      <a:pt x="156" y="480"/>
                    </a:cubicBezTo>
                    <a:cubicBezTo>
                      <a:pt x="202" y="496"/>
                      <a:pt x="233" y="496"/>
                      <a:pt x="264" y="496"/>
                    </a:cubicBezTo>
                    <a:cubicBezTo>
                      <a:pt x="373" y="496"/>
                      <a:pt x="450" y="480"/>
                      <a:pt x="497" y="418"/>
                    </a:cubicBezTo>
                    <a:cubicBezTo>
                      <a:pt x="559" y="387"/>
                      <a:pt x="590" y="310"/>
                      <a:pt x="590" y="232"/>
                    </a:cubicBezTo>
                    <a:cubicBezTo>
                      <a:pt x="590" y="170"/>
                      <a:pt x="559" y="108"/>
                      <a:pt x="497" y="77"/>
                    </a:cubicBezTo>
                    <a:cubicBezTo>
                      <a:pt x="441" y="31"/>
                      <a:pt x="369" y="1"/>
                      <a:pt x="3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9587;p30">
                <a:extLst>
                  <a:ext uri="{FF2B5EF4-FFF2-40B4-BE49-F238E27FC236}">
                    <a16:creationId xmlns:a16="http://schemas.microsoft.com/office/drawing/2014/main" id="{518C0CA8-D6BE-D470-AA3E-B1ED99077F7A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50" y="0"/>
                    </a:moveTo>
                    <a:cubicBezTo>
                      <a:pt x="1229" y="0"/>
                      <a:pt x="1210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13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288" y="295"/>
                      <a:pt x="1319" y="279"/>
                    </a:cubicBezTo>
                    <a:cubicBezTo>
                      <a:pt x="1396" y="233"/>
                      <a:pt x="1427" y="140"/>
                      <a:pt x="1381" y="77"/>
                    </a:cubicBezTo>
                    <a:cubicBezTo>
                      <a:pt x="1349" y="24"/>
                      <a:pt x="1296" y="0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9588;p30">
                <a:extLst>
                  <a:ext uri="{FF2B5EF4-FFF2-40B4-BE49-F238E27FC236}">
                    <a16:creationId xmlns:a16="http://schemas.microsoft.com/office/drawing/2014/main" id="{8B9D5AB3-3674-AC23-4DE1-EF370DAD892B}"/>
                  </a:ext>
                </a:extLst>
              </p:cNvPr>
              <p:cNvSpPr/>
              <p:nvPr/>
            </p:nvSpPr>
            <p:spPr>
              <a:xfrm>
                <a:off x="8017638" y="3969725"/>
                <a:ext cx="35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75" extrusionOk="0">
                    <a:moveTo>
                      <a:pt x="140" y="0"/>
                    </a:moveTo>
                    <a:cubicBezTo>
                      <a:pt x="78" y="186"/>
                      <a:pt x="47" y="388"/>
                      <a:pt x="1" y="574"/>
                    </a:cubicBezTo>
                    <a:cubicBezTo>
                      <a:pt x="63" y="372"/>
                      <a:pt x="94" y="171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9589;p30">
                <a:extLst>
                  <a:ext uri="{FF2B5EF4-FFF2-40B4-BE49-F238E27FC236}">
                    <a16:creationId xmlns:a16="http://schemas.microsoft.com/office/drawing/2014/main" id="{DEB9594D-EA31-16BF-4D56-7C5157E0C28E}"/>
                  </a:ext>
                </a:extLst>
              </p:cNvPr>
              <p:cNvSpPr/>
              <p:nvPr/>
            </p:nvSpPr>
            <p:spPr>
              <a:xfrm>
                <a:off x="8508138" y="4141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9590;p30">
                <a:extLst>
                  <a:ext uri="{FF2B5EF4-FFF2-40B4-BE49-F238E27FC236}">
                    <a16:creationId xmlns:a16="http://schemas.microsoft.com/office/drawing/2014/main" id="{454FC60B-8098-3865-A6A7-9C0260CBD8F0}"/>
                  </a:ext>
                </a:extLst>
              </p:cNvPr>
              <p:cNvSpPr/>
              <p:nvPr/>
            </p:nvSpPr>
            <p:spPr>
              <a:xfrm>
                <a:off x="8031988" y="3925900"/>
                <a:ext cx="4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89" extrusionOk="0">
                    <a:moveTo>
                      <a:pt x="187" y="1"/>
                    </a:moveTo>
                    <a:cubicBezTo>
                      <a:pt x="125" y="140"/>
                      <a:pt x="63" y="264"/>
                      <a:pt x="1" y="388"/>
                    </a:cubicBezTo>
                    <a:cubicBezTo>
                      <a:pt x="63" y="264"/>
                      <a:pt x="125" y="140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9591;p30">
                <a:extLst>
                  <a:ext uri="{FF2B5EF4-FFF2-40B4-BE49-F238E27FC236}">
                    <a16:creationId xmlns:a16="http://schemas.microsoft.com/office/drawing/2014/main" id="{EAB000C8-B132-415E-0ADB-F29600C35CA7}"/>
                  </a:ext>
                </a:extLst>
              </p:cNvPr>
              <p:cNvSpPr/>
              <p:nvPr/>
            </p:nvSpPr>
            <p:spPr>
              <a:xfrm>
                <a:off x="8021138" y="3954600"/>
                <a:ext cx="4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72" h="590" extrusionOk="0">
                    <a:moveTo>
                      <a:pt x="171" y="0"/>
                    </a:moveTo>
                    <a:lnTo>
                      <a:pt x="0" y="5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9592;p30">
                <a:extLst>
                  <a:ext uri="{FF2B5EF4-FFF2-40B4-BE49-F238E27FC236}">
                    <a16:creationId xmlns:a16="http://schemas.microsoft.com/office/drawing/2014/main" id="{B0B45EC4-F4AD-221E-A7E6-A02AA1B2CFF0}"/>
                  </a:ext>
                </a:extLst>
              </p:cNvPr>
              <p:cNvSpPr/>
              <p:nvPr/>
            </p:nvSpPr>
            <p:spPr>
              <a:xfrm>
                <a:off x="8501163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512" y="1"/>
                    </a:moveTo>
                    <a:cubicBezTo>
                      <a:pt x="481" y="32"/>
                      <a:pt x="435" y="63"/>
                      <a:pt x="373" y="156"/>
                    </a:cubicBezTo>
                    <a:cubicBezTo>
                      <a:pt x="202" y="528"/>
                      <a:pt x="78" y="916"/>
                      <a:pt x="31" y="1319"/>
                    </a:cubicBezTo>
                    <a:cubicBezTo>
                      <a:pt x="0" y="1474"/>
                      <a:pt x="78" y="1629"/>
                      <a:pt x="217" y="1691"/>
                    </a:cubicBezTo>
                    <a:lnTo>
                      <a:pt x="264" y="1691"/>
                    </a:lnTo>
                    <a:cubicBezTo>
                      <a:pt x="326" y="1691"/>
                      <a:pt x="373" y="1614"/>
                      <a:pt x="435" y="1505"/>
                    </a:cubicBezTo>
                    <a:cubicBezTo>
                      <a:pt x="605" y="1133"/>
                      <a:pt x="776" y="652"/>
                      <a:pt x="667" y="202"/>
                    </a:cubicBezTo>
                    <a:cubicBezTo>
                      <a:pt x="621" y="78"/>
                      <a:pt x="574" y="1"/>
                      <a:pt x="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0" name="Google Shape;9593;p30">
                <a:extLst>
                  <a:ext uri="{FF2B5EF4-FFF2-40B4-BE49-F238E27FC236}">
                    <a16:creationId xmlns:a16="http://schemas.microsoft.com/office/drawing/2014/main" id="{4DEE21DE-4BE2-7CE3-AA4C-40E8E6EBA395}"/>
                  </a:ext>
                </a:extLst>
              </p:cNvPr>
              <p:cNvSpPr/>
              <p:nvPr/>
            </p:nvSpPr>
            <p:spPr>
              <a:xfrm>
                <a:off x="8368563" y="3843675"/>
                <a:ext cx="3452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41" extrusionOk="0">
                    <a:moveTo>
                      <a:pt x="48" y="1"/>
                    </a:moveTo>
                    <a:cubicBezTo>
                      <a:pt x="32" y="1"/>
                      <a:pt x="16" y="1"/>
                      <a:pt x="0" y="2"/>
                    </a:cubicBezTo>
                    <a:cubicBezTo>
                      <a:pt x="155" y="110"/>
                      <a:pt x="295" y="234"/>
                      <a:pt x="419" y="343"/>
                    </a:cubicBezTo>
                    <a:cubicBezTo>
                      <a:pt x="620" y="420"/>
                      <a:pt x="807" y="529"/>
                      <a:pt x="946" y="607"/>
                    </a:cubicBezTo>
                    <a:cubicBezTo>
                      <a:pt x="1070" y="653"/>
                      <a:pt x="1086" y="700"/>
                      <a:pt x="1086" y="715"/>
                    </a:cubicBezTo>
                    <a:cubicBezTo>
                      <a:pt x="1070" y="777"/>
                      <a:pt x="1024" y="808"/>
                      <a:pt x="977" y="839"/>
                    </a:cubicBezTo>
                    <a:cubicBezTo>
                      <a:pt x="1055" y="917"/>
                      <a:pt x="1101" y="994"/>
                      <a:pt x="1163" y="1041"/>
                    </a:cubicBezTo>
                    <a:cubicBezTo>
                      <a:pt x="1225" y="1010"/>
                      <a:pt x="1272" y="948"/>
                      <a:pt x="1318" y="870"/>
                    </a:cubicBezTo>
                    <a:cubicBezTo>
                      <a:pt x="1334" y="839"/>
                      <a:pt x="1349" y="793"/>
                      <a:pt x="1349" y="762"/>
                    </a:cubicBezTo>
                    <a:cubicBezTo>
                      <a:pt x="1380" y="607"/>
                      <a:pt x="1272" y="467"/>
                      <a:pt x="1086" y="343"/>
                    </a:cubicBezTo>
                    <a:cubicBezTo>
                      <a:pt x="818" y="179"/>
                      <a:pt x="435" y="1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1" name="Google Shape;9594;p30">
                <a:extLst>
                  <a:ext uri="{FF2B5EF4-FFF2-40B4-BE49-F238E27FC236}">
                    <a16:creationId xmlns:a16="http://schemas.microsoft.com/office/drawing/2014/main" id="{E2ACD924-6F99-C013-C000-D4D81719EBE9}"/>
                  </a:ext>
                </a:extLst>
              </p:cNvPr>
              <p:cNvSpPr/>
              <p:nvPr/>
            </p:nvSpPr>
            <p:spPr>
              <a:xfrm>
                <a:off x="8273163" y="4260525"/>
                <a:ext cx="434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776" extrusionOk="0">
                    <a:moveTo>
                      <a:pt x="1036" y="287"/>
                    </a:moveTo>
                    <a:cubicBezTo>
                      <a:pt x="1147" y="287"/>
                      <a:pt x="1257" y="294"/>
                      <a:pt x="1366" y="311"/>
                    </a:cubicBezTo>
                    <a:cubicBezTo>
                      <a:pt x="1412" y="326"/>
                      <a:pt x="1428" y="326"/>
                      <a:pt x="1459" y="326"/>
                    </a:cubicBezTo>
                    <a:cubicBezTo>
                      <a:pt x="1428" y="326"/>
                      <a:pt x="1428" y="342"/>
                      <a:pt x="1412" y="342"/>
                    </a:cubicBezTo>
                    <a:cubicBezTo>
                      <a:pt x="1241" y="450"/>
                      <a:pt x="1024" y="481"/>
                      <a:pt x="730" y="481"/>
                    </a:cubicBezTo>
                    <a:cubicBezTo>
                      <a:pt x="637" y="481"/>
                      <a:pt x="544" y="466"/>
                      <a:pt x="435" y="466"/>
                    </a:cubicBezTo>
                    <a:cubicBezTo>
                      <a:pt x="326" y="450"/>
                      <a:pt x="295" y="419"/>
                      <a:pt x="295" y="419"/>
                    </a:cubicBezTo>
                    <a:cubicBezTo>
                      <a:pt x="295" y="404"/>
                      <a:pt x="373" y="342"/>
                      <a:pt x="466" y="326"/>
                    </a:cubicBezTo>
                    <a:cubicBezTo>
                      <a:pt x="652" y="307"/>
                      <a:pt x="845" y="287"/>
                      <a:pt x="1036" y="287"/>
                    </a:cubicBezTo>
                    <a:close/>
                    <a:moveTo>
                      <a:pt x="1397" y="0"/>
                    </a:moveTo>
                    <a:cubicBezTo>
                      <a:pt x="947" y="171"/>
                      <a:pt x="482" y="311"/>
                      <a:pt x="1" y="404"/>
                    </a:cubicBezTo>
                    <a:lnTo>
                      <a:pt x="1" y="450"/>
                    </a:lnTo>
                    <a:cubicBezTo>
                      <a:pt x="1" y="481"/>
                      <a:pt x="1" y="512"/>
                      <a:pt x="16" y="559"/>
                    </a:cubicBezTo>
                    <a:cubicBezTo>
                      <a:pt x="78" y="714"/>
                      <a:pt x="264" y="729"/>
                      <a:pt x="404" y="760"/>
                    </a:cubicBezTo>
                    <a:cubicBezTo>
                      <a:pt x="497" y="776"/>
                      <a:pt x="621" y="776"/>
                      <a:pt x="714" y="776"/>
                    </a:cubicBezTo>
                    <a:cubicBezTo>
                      <a:pt x="1071" y="776"/>
                      <a:pt x="1319" y="714"/>
                      <a:pt x="1536" y="605"/>
                    </a:cubicBezTo>
                    <a:cubicBezTo>
                      <a:pt x="1583" y="559"/>
                      <a:pt x="1722" y="481"/>
                      <a:pt x="1738" y="342"/>
                    </a:cubicBezTo>
                    <a:cubicBezTo>
                      <a:pt x="1738" y="295"/>
                      <a:pt x="1722" y="218"/>
                      <a:pt x="1691" y="156"/>
                    </a:cubicBezTo>
                    <a:cubicBezTo>
                      <a:pt x="1629" y="62"/>
                      <a:pt x="1490" y="31"/>
                      <a:pt x="13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2" name="Google Shape;9595;p30">
                <a:extLst>
                  <a:ext uri="{FF2B5EF4-FFF2-40B4-BE49-F238E27FC236}">
                    <a16:creationId xmlns:a16="http://schemas.microsoft.com/office/drawing/2014/main" id="{4BCCF3B1-1210-6671-3329-129CE14F83FE}"/>
                  </a:ext>
                </a:extLst>
              </p:cNvPr>
              <p:cNvSpPr/>
              <p:nvPr/>
            </p:nvSpPr>
            <p:spPr>
              <a:xfrm>
                <a:off x="8494563" y="406445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810" y="1"/>
                    </a:moveTo>
                    <a:cubicBezTo>
                      <a:pt x="784" y="1"/>
                      <a:pt x="757" y="4"/>
                      <a:pt x="730" y="11"/>
                    </a:cubicBezTo>
                    <a:cubicBezTo>
                      <a:pt x="575" y="42"/>
                      <a:pt x="481" y="182"/>
                      <a:pt x="419" y="306"/>
                    </a:cubicBezTo>
                    <a:cubicBezTo>
                      <a:pt x="218" y="709"/>
                      <a:pt x="94" y="1112"/>
                      <a:pt x="32" y="1562"/>
                    </a:cubicBezTo>
                    <a:cubicBezTo>
                      <a:pt x="1" y="1857"/>
                      <a:pt x="156" y="2136"/>
                      <a:pt x="404" y="2244"/>
                    </a:cubicBezTo>
                    <a:cubicBezTo>
                      <a:pt x="450" y="2260"/>
                      <a:pt x="497" y="2260"/>
                      <a:pt x="544" y="2260"/>
                    </a:cubicBezTo>
                    <a:cubicBezTo>
                      <a:pt x="792" y="2260"/>
                      <a:pt x="931" y="1981"/>
                      <a:pt x="978" y="1888"/>
                    </a:cubicBezTo>
                    <a:cubicBezTo>
                      <a:pt x="1148" y="1485"/>
                      <a:pt x="1366" y="942"/>
                      <a:pt x="1210" y="399"/>
                    </a:cubicBezTo>
                    <a:cubicBezTo>
                      <a:pt x="1155" y="206"/>
                      <a:pt x="1015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3" name="Google Shape;9596;p30">
                <a:extLst>
                  <a:ext uri="{FF2B5EF4-FFF2-40B4-BE49-F238E27FC236}">
                    <a16:creationId xmlns:a16="http://schemas.microsoft.com/office/drawing/2014/main" id="{81AA8E29-8C4C-6D44-7858-FD9188B3CCFB}"/>
                  </a:ext>
                </a:extLst>
              </p:cNvPr>
              <p:cNvSpPr/>
              <p:nvPr/>
            </p:nvSpPr>
            <p:spPr>
              <a:xfrm>
                <a:off x="8501938" y="4071300"/>
                <a:ext cx="194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2" extrusionOk="0">
                    <a:moveTo>
                      <a:pt x="497" y="1"/>
                    </a:moveTo>
                    <a:cubicBezTo>
                      <a:pt x="466" y="1"/>
                      <a:pt x="419" y="63"/>
                      <a:pt x="388" y="140"/>
                    </a:cubicBezTo>
                    <a:cubicBezTo>
                      <a:pt x="218" y="513"/>
                      <a:pt x="78" y="900"/>
                      <a:pt x="31" y="1304"/>
                    </a:cubicBezTo>
                    <a:cubicBezTo>
                      <a:pt x="0" y="1474"/>
                      <a:pt x="78" y="1629"/>
                      <a:pt x="202" y="1691"/>
                    </a:cubicBezTo>
                    <a:lnTo>
                      <a:pt x="249" y="1691"/>
                    </a:lnTo>
                    <a:cubicBezTo>
                      <a:pt x="295" y="1691"/>
                      <a:pt x="357" y="1614"/>
                      <a:pt x="419" y="1505"/>
                    </a:cubicBezTo>
                    <a:cubicBezTo>
                      <a:pt x="605" y="1133"/>
                      <a:pt x="776" y="652"/>
                      <a:pt x="652" y="202"/>
                    </a:cubicBezTo>
                    <a:cubicBezTo>
                      <a:pt x="621" y="78"/>
                      <a:pt x="559" y="1"/>
                      <a:pt x="4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9597;p30">
                <a:extLst>
                  <a:ext uri="{FF2B5EF4-FFF2-40B4-BE49-F238E27FC236}">
                    <a16:creationId xmlns:a16="http://schemas.microsoft.com/office/drawing/2014/main" id="{E8B08366-0BBA-0367-7936-2E32F6EA402E}"/>
                  </a:ext>
                </a:extLst>
              </p:cNvPr>
              <p:cNvSpPr/>
              <p:nvPr/>
            </p:nvSpPr>
            <p:spPr>
              <a:xfrm>
                <a:off x="8447663" y="4127525"/>
                <a:ext cx="446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24" extrusionOk="0">
                    <a:moveTo>
                      <a:pt x="1272" y="1"/>
                    </a:moveTo>
                    <a:cubicBezTo>
                      <a:pt x="1163" y="218"/>
                      <a:pt x="1039" y="435"/>
                      <a:pt x="946" y="652"/>
                    </a:cubicBezTo>
                    <a:lnTo>
                      <a:pt x="760" y="218"/>
                    </a:lnTo>
                    <a:cubicBezTo>
                      <a:pt x="726" y="162"/>
                      <a:pt x="676" y="122"/>
                      <a:pt x="622" y="122"/>
                    </a:cubicBezTo>
                    <a:cubicBezTo>
                      <a:pt x="601" y="122"/>
                      <a:pt x="580" y="127"/>
                      <a:pt x="558" y="140"/>
                    </a:cubicBezTo>
                    <a:cubicBezTo>
                      <a:pt x="481" y="187"/>
                      <a:pt x="434" y="264"/>
                      <a:pt x="481" y="342"/>
                    </a:cubicBezTo>
                    <a:lnTo>
                      <a:pt x="698" y="823"/>
                    </a:lnTo>
                    <a:cubicBezTo>
                      <a:pt x="496" y="916"/>
                      <a:pt x="295" y="1040"/>
                      <a:pt x="93" y="1133"/>
                    </a:cubicBezTo>
                    <a:cubicBezTo>
                      <a:pt x="16" y="1164"/>
                      <a:pt x="0" y="1241"/>
                      <a:pt x="0" y="1350"/>
                    </a:cubicBezTo>
                    <a:cubicBezTo>
                      <a:pt x="31" y="1397"/>
                      <a:pt x="78" y="1428"/>
                      <a:pt x="124" y="1428"/>
                    </a:cubicBezTo>
                    <a:cubicBezTo>
                      <a:pt x="171" y="1428"/>
                      <a:pt x="186" y="1428"/>
                      <a:pt x="202" y="1397"/>
                    </a:cubicBezTo>
                    <a:cubicBezTo>
                      <a:pt x="357" y="1319"/>
                      <a:pt x="543" y="1226"/>
                      <a:pt x="713" y="1148"/>
                    </a:cubicBezTo>
                    <a:lnTo>
                      <a:pt x="713" y="1148"/>
                    </a:lnTo>
                    <a:cubicBezTo>
                      <a:pt x="620" y="1381"/>
                      <a:pt x="543" y="1614"/>
                      <a:pt x="465" y="1846"/>
                    </a:cubicBezTo>
                    <a:lnTo>
                      <a:pt x="729" y="1924"/>
                    </a:lnTo>
                    <a:cubicBezTo>
                      <a:pt x="791" y="1753"/>
                      <a:pt x="869" y="1583"/>
                      <a:pt x="931" y="1397"/>
                    </a:cubicBezTo>
                    <a:lnTo>
                      <a:pt x="1039" y="1660"/>
                    </a:lnTo>
                    <a:cubicBezTo>
                      <a:pt x="1070" y="1691"/>
                      <a:pt x="1117" y="1738"/>
                      <a:pt x="1179" y="1738"/>
                    </a:cubicBezTo>
                    <a:cubicBezTo>
                      <a:pt x="1194" y="1738"/>
                      <a:pt x="1210" y="1707"/>
                      <a:pt x="1241" y="1707"/>
                    </a:cubicBezTo>
                    <a:cubicBezTo>
                      <a:pt x="1318" y="1676"/>
                      <a:pt x="1349" y="1598"/>
                      <a:pt x="1318" y="1521"/>
                    </a:cubicBezTo>
                    <a:lnTo>
                      <a:pt x="1086" y="993"/>
                    </a:lnTo>
                    <a:cubicBezTo>
                      <a:pt x="1101" y="978"/>
                      <a:pt x="1101" y="931"/>
                      <a:pt x="1117" y="916"/>
                    </a:cubicBezTo>
                    <a:cubicBezTo>
                      <a:pt x="1318" y="838"/>
                      <a:pt x="1489" y="745"/>
                      <a:pt x="1660" y="668"/>
                    </a:cubicBezTo>
                    <a:cubicBezTo>
                      <a:pt x="1737" y="621"/>
                      <a:pt x="1784" y="543"/>
                      <a:pt x="1737" y="466"/>
                    </a:cubicBezTo>
                    <a:cubicBezTo>
                      <a:pt x="1714" y="408"/>
                      <a:pt x="1666" y="377"/>
                      <a:pt x="1610" y="377"/>
                    </a:cubicBezTo>
                    <a:cubicBezTo>
                      <a:pt x="1591" y="377"/>
                      <a:pt x="1571" y="380"/>
                      <a:pt x="1551" y="388"/>
                    </a:cubicBezTo>
                    <a:cubicBezTo>
                      <a:pt x="1473" y="419"/>
                      <a:pt x="1411" y="450"/>
                      <a:pt x="1334" y="497"/>
                    </a:cubicBezTo>
                    <a:cubicBezTo>
                      <a:pt x="1411" y="373"/>
                      <a:pt x="1473" y="264"/>
                      <a:pt x="1535" y="140"/>
                    </a:cubicBezTo>
                    <a:lnTo>
                      <a:pt x="12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9598;p30">
                <a:extLst>
                  <a:ext uri="{FF2B5EF4-FFF2-40B4-BE49-F238E27FC236}">
                    <a16:creationId xmlns:a16="http://schemas.microsoft.com/office/drawing/2014/main" id="{D8FB6879-871B-CA8B-B883-0DC8D50AE130}"/>
                  </a:ext>
                </a:extLst>
              </p:cNvPr>
              <p:cNvSpPr/>
              <p:nvPr/>
            </p:nvSpPr>
            <p:spPr>
              <a:xfrm>
                <a:off x="8477888" y="3883425"/>
                <a:ext cx="264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359" extrusionOk="0">
                    <a:moveTo>
                      <a:pt x="173" y="1"/>
                    </a:moveTo>
                    <a:cubicBezTo>
                      <a:pt x="139" y="1"/>
                      <a:pt x="106" y="13"/>
                      <a:pt x="78" y="40"/>
                    </a:cubicBezTo>
                    <a:cubicBezTo>
                      <a:pt x="32" y="71"/>
                      <a:pt x="1" y="180"/>
                      <a:pt x="63" y="226"/>
                    </a:cubicBezTo>
                    <a:cubicBezTo>
                      <a:pt x="389" y="614"/>
                      <a:pt x="776" y="1281"/>
                      <a:pt x="776" y="1281"/>
                    </a:cubicBezTo>
                    <a:cubicBezTo>
                      <a:pt x="807" y="1343"/>
                      <a:pt x="838" y="1358"/>
                      <a:pt x="900" y="1358"/>
                    </a:cubicBezTo>
                    <a:cubicBezTo>
                      <a:pt x="931" y="1358"/>
                      <a:pt x="962" y="1358"/>
                      <a:pt x="978" y="1343"/>
                    </a:cubicBezTo>
                    <a:cubicBezTo>
                      <a:pt x="1040" y="1296"/>
                      <a:pt x="1055" y="1219"/>
                      <a:pt x="1055" y="1141"/>
                    </a:cubicBezTo>
                    <a:cubicBezTo>
                      <a:pt x="1040" y="1126"/>
                      <a:pt x="652" y="459"/>
                      <a:pt x="295" y="56"/>
                    </a:cubicBezTo>
                    <a:cubicBezTo>
                      <a:pt x="261" y="21"/>
                      <a:pt x="216" y="1"/>
                      <a:pt x="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9599;p30">
                <a:extLst>
                  <a:ext uri="{FF2B5EF4-FFF2-40B4-BE49-F238E27FC236}">
                    <a16:creationId xmlns:a16="http://schemas.microsoft.com/office/drawing/2014/main" id="{BE95A0A5-E324-7EC5-FD29-16167BFF44A3}"/>
                  </a:ext>
                </a:extLst>
              </p:cNvPr>
              <p:cNvSpPr/>
              <p:nvPr/>
            </p:nvSpPr>
            <p:spPr>
              <a:xfrm>
                <a:off x="8439888" y="3842725"/>
                <a:ext cx="33000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343" extrusionOk="0">
                    <a:moveTo>
                      <a:pt x="162" y="0"/>
                    </a:moveTo>
                    <a:cubicBezTo>
                      <a:pt x="125" y="0"/>
                      <a:pt x="89" y="20"/>
                      <a:pt x="63" y="55"/>
                    </a:cubicBezTo>
                    <a:cubicBezTo>
                      <a:pt x="1" y="117"/>
                      <a:pt x="16" y="195"/>
                      <a:pt x="78" y="257"/>
                    </a:cubicBezTo>
                    <a:cubicBezTo>
                      <a:pt x="466" y="567"/>
                      <a:pt x="1040" y="1280"/>
                      <a:pt x="1040" y="1280"/>
                    </a:cubicBezTo>
                    <a:cubicBezTo>
                      <a:pt x="1087" y="1311"/>
                      <a:pt x="1118" y="1342"/>
                      <a:pt x="1164" y="1342"/>
                    </a:cubicBezTo>
                    <a:cubicBezTo>
                      <a:pt x="1180" y="1342"/>
                      <a:pt x="1226" y="1342"/>
                      <a:pt x="1242" y="1296"/>
                    </a:cubicBezTo>
                    <a:cubicBezTo>
                      <a:pt x="1304" y="1265"/>
                      <a:pt x="1319" y="1156"/>
                      <a:pt x="1257" y="1110"/>
                    </a:cubicBezTo>
                    <a:cubicBezTo>
                      <a:pt x="1242" y="1079"/>
                      <a:pt x="652" y="381"/>
                      <a:pt x="249" y="40"/>
                    </a:cubicBezTo>
                    <a:cubicBezTo>
                      <a:pt x="222" y="12"/>
                      <a:pt x="19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9600;p30">
                <a:extLst>
                  <a:ext uri="{FF2B5EF4-FFF2-40B4-BE49-F238E27FC236}">
                    <a16:creationId xmlns:a16="http://schemas.microsoft.com/office/drawing/2014/main" id="{654F3301-90D3-8113-1270-2B949DFFA2F8}"/>
                  </a:ext>
                </a:extLst>
              </p:cNvPr>
              <p:cNvSpPr/>
              <p:nvPr/>
            </p:nvSpPr>
            <p:spPr>
              <a:xfrm>
                <a:off x="8436788" y="3868075"/>
                <a:ext cx="279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073" extrusionOk="0">
                    <a:moveTo>
                      <a:pt x="158" y="1"/>
                    </a:moveTo>
                    <a:cubicBezTo>
                      <a:pt x="118" y="1"/>
                      <a:pt x="81" y="16"/>
                      <a:pt x="47" y="49"/>
                    </a:cubicBezTo>
                    <a:cubicBezTo>
                      <a:pt x="1" y="127"/>
                      <a:pt x="1" y="204"/>
                      <a:pt x="63" y="266"/>
                    </a:cubicBezTo>
                    <a:cubicBezTo>
                      <a:pt x="311" y="499"/>
                      <a:pt x="854" y="1042"/>
                      <a:pt x="854" y="1042"/>
                    </a:cubicBezTo>
                    <a:cubicBezTo>
                      <a:pt x="869" y="1057"/>
                      <a:pt x="916" y="1073"/>
                      <a:pt x="962" y="1073"/>
                    </a:cubicBezTo>
                    <a:cubicBezTo>
                      <a:pt x="993" y="1073"/>
                      <a:pt x="1040" y="1057"/>
                      <a:pt x="1055" y="1042"/>
                    </a:cubicBezTo>
                    <a:cubicBezTo>
                      <a:pt x="1117" y="980"/>
                      <a:pt x="1117" y="887"/>
                      <a:pt x="1055" y="825"/>
                    </a:cubicBezTo>
                    <a:lnTo>
                      <a:pt x="264" y="34"/>
                    </a:lnTo>
                    <a:cubicBezTo>
                      <a:pt x="228" y="12"/>
                      <a:pt x="192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9601;p30">
                <a:extLst>
                  <a:ext uri="{FF2B5EF4-FFF2-40B4-BE49-F238E27FC236}">
                    <a16:creationId xmlns:a16="http://schemas.microsoft.com/office/drawing/2014/main" id="{B1A7FFFB-EB8F-70D0-B087-C5CFC4B11431}"/>
                  </a:ext>
                </a:extLst>
              </p:cNvPr>
              <p:cNvSpPr/>
              <p:nvPr/>
            </p:nvSpPr>
            <p:spPr>
              <a:xfrm>
                <a:off x="8255713" y="3783775"/>
                <a:ext cx="473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335" extrusionOk="0">
                    <a:moveTo>
                      <a:pt x="781" y="1"/>
                    </a:moveTo>
                    <a:cubicBezTo>
                      <a:pt x="544" y="1"/>
                      <a:pt x="306" y="14"/>
                      <a:pt x="125" y="56"/>
                    </a:cubicBezTo>
                    <a:cubicBezTo>
                      <a:pt x="47" y="71"/>
                      <a:pt x="1" y="149"/>
                      <a:pt x="16" y="226"/>
                    </a:cubicBezTo>
                    <a:cubicBezTo>
                      <a:pt x="16" y="304"/>
                      <a:pt x="94" y="335"/>
                      <a:pt x="156" y="335"/>
                    </a:cubicBezTo>
                    <a:lnTo>
                      <a:pt x="187" y="335"/>
                    </a:lnTo>
                    <a:cubicBezTo>
                      <a:pt x="358" y="304"/>
                      <a:pt x="583" y="294"/>
                      <a:pt x="809" y="294"/>
                    </a:cubicBezTo>
                    <a:cubicBezTo>
                      <a:pt x="1261" y="294"/>
                      <a:pt x="1712" y="335"/>
                      <a:pt x="1722" y="335"/>
                    </a:cubicBezTo>
                    <a:cubicBezTo>
                      <a:pt x="1800" y="335"/>
                      <a:pt x="1877" y="288"/>
                      <a:pt x="1893" y="195"/>
                    </a:cubicBezTo>
                    <a:cubicBezTo>
                      <a:pt x="1893" y="133"/>
                      <a:pt x="1831" y="56"/>
                      <a:pt x="1753" y="56"/>
                    </a:cubicBezTo>
                    <a:cubicBezTo>
                      <a:pt x="1733" y="56"/>
                      <a:pt x="1257" y="1"/>
                      <a:pt x="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9602;p30">
                <a:extLst>
                  <a:ext uri="{FF2B5EF4-FFF2-40B4-BE49-F238E27FC236}">
                    <a16:creationId xmlns:a16="http://schemas.microsoft.com/office/drawing/2014/main" id="{54B87E7A-1D96-4173-D33F-DF84E5EDFD23}"/>
                  </a:ext>
                </a:extLst>
              </p:cNvPr>
              <p:cNvSpPr/>
              <p:nvPr/>
            </p:nvSpPr>
            <p:spPr>
              <a:xfrm>
                <a:off x="8375913" y="4234725"/>
                <a:ext cx="45000" cy="304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219" extrusionOk="0">
                    <a:moveTo>
                      <a:pt x="1643" y="0"/>
                    </a:moveTo>
                    <a:cubicBezTo>
                      <a:pt x="1612" y="0"/>
                      <a:pt x="1579" y="13"/>
                      <a:pt x="1552" y="40"/>
                    </a:cubicBezTo>
                    <a:cubicBezTo>
                      <a:pt x="1552" y="40"/>
                      <a:pt x="807" y="629"/>
                      <a:pt x="94" y="955"/>
                    </a:cubicBezTo>
                    <a:cubicBezTo>
                      <a:pt x="32" y="986"/>
                      <a:pt x="1" y="1063"/>
                      <a:pt x="16" y="1141"/>
                    </a:cubicBezTo>
                    <a:cubicBezTo>
                      <a:pt x="63" y="1188"/>
                      <a:pt x="94" y="1219"/>
                      <a:pt x="156" y="1219"/>
                    </a:cubicBezTo>
                    <a:cubicBezTo>
                      <a:pt x="171" y="1219"/>
                      <a:pt x="187" y="1203"/>
                      <a:pt x="218" y="1203"/>
                    </a:cubicBezTo>
                    <a:cubicBezTo>
                      <a:pt x="962" y="862"/>
                      <a:pt x="1691" y="272"/>
                      <a:pt x="1722" y="257"/>
                    </a:cubicBezTo>
                    <a:cubicBezTo>
                      <a:pt x="1784" y="210"/>
                      <a:pt x="1800" y="117"/>
                      <a:pt x="1738" y="55"/>
                    </a:cubicBezTo>
                    <a:cubicBezTo>
                      <a:pt x="1720" y="20"/>
                      <a:pt x="1683" y="0"/>
                      <a:pt x="1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9603;p30">
                <a:extLst>
                  <a:ext uri="{FF2B5EF4-FFF2-40B4-BE49-F238E27FC236}">
                    <a16:creationId xmlns:a16="http://schemas.microsoft.com/office/drawing/2014/main" id="{27B97827-0E9D-F7A3-D8CE-0A2BB35DC341}"/>
                  </a:ext>
                </a:extLst>
              </p:cNvPr>
              <p:cNvSpPr/>
              <p:nvPr/>
            </p:nvSpPr>
            <p:spPr>
              <a:xfrm>
                <a:off x="8523263" y="4010825"/>
                <a:ext cx="3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97" extrusionOk="0">
                    <a:moveTo>
                      <a:pt x="124" y="0"/>
                    </a:moveTo>
                    <a:cubicBezTo>
                      <a:pt x="62" y="16"/>
                      <a:pt x="0" y="93"/>
                      <a:pt x="16" y="171"/>
                    </a:cubicBezTo>
                    <a:cubicBezTo>
                      <a:pt x="16" y="171"/>
                      <a:pt x="83" y="631"/>
                      <a:pt x="89" y="1062"/>
                    </a:cubicBezTo>
                    <a:lnTo>
                      <a:pt x="89" y="1062"/>
                    </a:lnTo>
                    <a:lnTo>
                      <a:pt x="124" y="0"/>
                    </a:lnTo>
                    <a:close/>
                    <a:moveTo>
                      <a:pt x="89" y="1062"/>
                    </a:moveTo>
                    <a:lnTo>
                      <a:pt x="78" y="1396"/>
                    </a:lnTo>
                    <a:cubicBezTo>
                      <a:pt x="88" y="1293"/>
                      <a:pt x="91" y="1179"/>
                      <a:pt x="89" y="10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9604;p30">
                <a:extLst>
                  <a:ext uri="{FF2B5EF4-FFF2-40B4-BE49-F238E27FC236}">
                    <a16:creationId xmlns:a16="http://schemas.microsoft.com/office/drawing/2014/main" id="{E3FB42FF-D234-AFCE-679C-4515D6C34A91}"/>
                  </a:ext>
                </a:extLst>
              </p:cNvPr>
              <p:cNvSpPr/>
              <p:nvPr/>
            </p:nvSpPr>
            <p:spPr>
              <a:xfrm>
                <a:off x="8347613" y="4239600"/>
                <a:ext cx="357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76" extrusionOk="0">
                    <a:moveTo>
                      <a:pt x="1267" y="0"/>
                    </a:moveTo>
                    <a:cubicBezTo>
                      <a:pt x="1244" y="0"/>
                      <a:pt x="1219" y="6"/>
                      <a:pt x="1195" y="15"/>
                    </a:cubicBezTo>
                    <a:cubicBezTo>
                      <a:pt x="1195" y="15"/>
                      <a:pt x="512" y="388"/>
                      <a:pt x="140" y="481"/>
                    </a:cubicBezTo>
                    <a:cubicBezTo>
                      <a:pt x="63" y="512"/>
                      <a:pt x="1" y="589"/>
                      <a:pt x="32" y="667"/>
                    </a:cubicBezTo>
                    <a:cubicBezTo>
                      <a:pt x="47" y="744"/>
                      <a:pt x="109" y="775"/>
                      <a:pt x="156" y="775"/>
                    </a:cubicBezTo>
                    <a:lnTo>
                      <a:pt x="202" y="775"/>
                    </a:lnTo>
                    <a:cubicBezTo>
                      <a:pt x="605" y="667"/>
                      <a:pt x="1303" y="295"/>
                      <a:pt x="1319" y="279"/>
                    </a:cubicBezTo>
                    <a:cubicBezTo>
                      <a:pt x="1396" y="233"/>
                      <a:pt x="1427" y="155"/>
                      <a:pt x="1381" y="77"/>
                    </a:cubicBezTo>
                    <a:cubicBezTo>
                      <a:pt x="1360" y="24"/>
                      <a:pt x="1317" y="0"/>
                      <a:pt x="1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9605;p30">
                <a:extLst>
                  <a:ext uri="{FF2B5EF4-FFF2-40B4-BE49-F238E27FC236}">
                    <a16:creationId xmlns:a16="http://schemas.microsoft.com/office/drawing/2014/main" id="{CCE0EE36-EFBF-7794-7F06-C6E9779B1584}"/>
                  </a:ext>
                </a:extLst>
              </p:cNvPr>
              <p:cNvSpPr/>
              <p:nvPr/>
            </p:nvSpPr>
            <p:spPr>
              <a:xfrm>
                <a:off x="8230138" y="4278450"/>
                <a:ext cx="329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" extrusionOk="0">
                    <a:moveTo>
                      <a:pt x="156" y="1"/>
                    </a:moveTo>
                    <a:cubicBezTo>
                      <a:pt x="97" y="1"/>
                      <a:pt x="43" y="32"/>
                      <a:pt x="31" y="90"/>
                    </a:cubicBezTo>
                    <a:cubicBezTo>
                      <a:pt x="0" y="167"/>
                      <a:pt x="31" y="261"/>
                      <a:pt x="109" y="292"/>
                    </a:cubicBezTo>
                    <a:cubicBezTo>
                      <a:pt x="419" y="400"/>
                      <a:pt x="1117" y="431"/>
                      <a:pt x="1163" y="431"/>
                    </a:cubicBezTo>
                    <a:cubicBezTo>
                      <a:pt x="1241" y="431"/>
                      <a:pt x="1287" y="369"/>
                      <a:pt x="1318" y="292"/>
                    </a:cubicBezTo>
                    <a:cubicBezTo>
                      <a:pt x="1318" y="214"/>
                      <a:pt x="1256" y="136"/>
                      <a:pt x="1179" y="136"/>
                    </a:cubicBezTo>
                    <a:cubicBezTo>
                      <a:pt x="993" y="136"/>
                      <a:pt x="465" y="90"/>
                      <a:pt x="217" y="12"/>
                    </a:cubicBezTo>
                    <a:cubicBezTo>
                      <a:pt x="197" y="4"/>
                      <a:pt x="176" y="1"/>
                      <a:pt x="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9606;p30">
                <a:extLst>
                  <a:ext uri="{FF2B5EF4-FFF2-40B4-BE49-F238E27FC236}">
                    <a16:creationId xmlns:a16="http://schemas.microsoft.com/office/drawing/2014/main" id="{071673F7-8FC8-B09B-900E-8E7FD325E53A}"/>
                  </a:ext>
                </a:extLst>
              </p:cNvPr>
              <p:cNvSpPr/>
              <p:nvPr/>
            </p:nvSpPr>
            <p:spPr>
              <a:xfrm>
                <a:off x="8493788" y="4034075"/>
                <a:ext cx="105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56" extrusionOk="0">
                    <a:moveTo>
                      <a:pt x="233" y="1"/>
                    </a:moveTo>
                    <a:cubicBezTo>
                      <a:pt x="140" y="1"/>
                      <a:pt x="94" y="78"/>
                      <a:pt x="94" y="156"/>
                    </a:cubicBezTo>
                    <a:cubicBezTo>
                      <a:pt x="94" y="156"/>
                      <a:pt x="125" y="590"/>
                      <a:pt x="16" y="838"/>
                    </a:cubicBezTo>
                    <a:cubicBezTo>
                      <a:pt x="1" y="916"/>
                      <a:pt x="16" y="993"/>
                      <a:pt x="94" y="1024"/>
                    </a:cubicBezTo>
                    <a:cubicBezTo>
                      <a:pt x="109" y="1055"/>
                      <a:pt x="125" y="1055"/>
                      <a:pt x="140" y="1055"/>
                    </a:cubicBezTo>
                    <a:cubicBezTo>
                      <a:pt x="202" y="1055"/>
                      <a:pt x="264" y="1024"/>
                      <a:pt x="280" y="978"/>
                    </a:cubicBezTo>
                    <a:cubicBezTo>
                      <a:pt x="419" y="637"/>
                      <a:pt x="388" y="156"/>
                      <a:pt x="388" y="140"/>
                    </a:cubicBezTo>
                    <a:cubicBezTo>
                      <a:pt x="388" y="63"/>
                      <a:pt x="311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9607;p30">
                <a:extLst>
                  <a:ext uri="{FF2B5EF4-FFF2-40B4-BE49-F238E27FC236}">
                    <a16:creationId xmlns:a16="http://schemas.microsoft.com/office/drawing/2014/main" id="{3225A291-48F6-A579-4D52-786F2865687E}"/>
                  </a:ext>
                </a:extLst>
              </p:cNvPr>
              <p:cNvSpPr/>
              <p:nvPr/>
            </p:nvSpPr>
            <p:spPr>
              <a:xfrm>
                <a:off x="8479438" y="3937150"/>
                <a:ext cx="93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3" extrusionOk="0">
                    <a:moveTo>
                      <a:pt x="1" y="0"/>
                    </a:moveTo>
                    <a:lnTo>
                      <a:pt x="1" y="47"/>
                    </a:lnTo>
                    <a:cubicBezTo>
                      <a:pt x="1" y="125"/>
                      <a:pt x="1" y="171"/>
                      <a:pt x="16" y="249"/>
                    </a:cubicBezTo>
                    <a:cubicBezTo>
                      <a:pt x="63" y="311"/>
                      <a:pt x="125" y="373"/>
                      <a:pt x="202" y="373"/>
                    </a:cubicBezTo>
                    <a:lnTo>
                      <a:pt x="233" y="373"/>
                    </a:lnTo>
                    <a:cubicBezTo>
                      <a:pt x="327" y="357"/>
                      <a:pt x="373" y="249"/>
                      <a:pt x="311" y="156"/>
                    </a:cubicBezTo>
                    <a:cubicBezTo>
                      <a:pt x="296" y="94"/>
                      <a:pt x="280" y="62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9608;p30">
                <a:extLst>
                  <a:ext uri="{FF2B5EF4-FFF2-40B4-BE49-F238E27FC236}">
                    <a16:creationId xmlns:a16="http://schemas.microsoft.com/office/drawing/2014/main" id="{5B04DF98-B9E8-0AF9-4F89-D092258239D3}"/>
                  </a:ext>
                </a:extLst>
              </p:cNvPr>
              <p:cNvSpPr/>
              <p:nvPr/>
            </p:nvSpPr>
            <p:spPr>
              <a:xfrm>
                <a:off x="8463938" y="4186200"/>
                <a:ext cx="11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5" extrusionOk="0">
                    <a:moveTo>
                      <a:pt x="254" y="1"/>
                    </a:moveTo>
                    <a:cubicBezTo>
                      <a:pt x="222" y="1"/>
                      <a:pt x="189" y="7"/>
                      <a:pt x="156" y="27"/>
                    </a:cubicBezTo>
                    <a:cubicBezTo>
                      <a:pt x="78" y="58"/>
                      <a:pt x="0" y="135"/>
                      <a:pt x="31" y="259"/>
                    </a:cubicBezTo>
                    <a:cubicBezTo>
                      <a:pt x="31" y="321"/>
                      <a:pt x="62" y="352"/>
                      <a:pt x="109" y="368"/>
                    </a:cubicBezTo>
                    <a:cubicBezTo>
                      <a:pt x="140" y="399"/>
                      <a:pt x="171" y="414"/>
                      <a:pt x="218" y="414"/>
                    </a:cubicBezTo>
                    <a:cubicBezTo>
                      <a:pt x="264" y="414"/>
                      <a:pt x="280" y="399"/>
                      <a:pt x="295" y="399"/>
                    </a:cubicBezTo>
                    <a:cubicBezTo>
                      <a:pt x="388" y="352"/>
                      <a:pt x="466" y="259"/>
                      <a:pt x="450" y="166"/>
                    </a:cubicBezTo>
                    <a:lnTo>
                      <a:pt x="419" y="166"/>
                    </a:lnTo>
                    <a:cubicBezTo>
                      <a:pt x="435" y="104"/>
                      <a:pt x="419" y="58"/>
                      <a:pt x="419" y="42"/>
                    </a:cubicBezTo>
                    <a:lnTo>
                      <a:pt x="419" y="11"/>
                    </a:lnTo>
                    <a:lnTo>
                      <a:pt x="373" y="11"/>
                    </a:lnTo>
                    <a:cubicBezTo>
                      <a:pt x="337" y="11"/>
                      <a:pt x="297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6" name="Google Shape;9609;p30">
                <a:extLst>
                  <a:ext uri="{FF2B5EF4-FFF2-40B4-BE49-F238E27FC236}">
                    <a16:creationId xmlns:a16="http://schemas.microsoft.com/office/drawing/2014/main" id="{92AFC525-C8C5-FED3-972C-5A343B5B9638}"/>
                  </a:ext>
                </a:extLst>
              </p:cNvPr>
              <p:cNvSpPr/>
              <p:nvPr/>
            </p:nvSpPr>
            <p:spPr>
              <a:xfrm>
                <a:off x="8431763" y="4227800"/>
                <a:ext cx="970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79" extrusionOk="0">
                    <a:moveTo>
                      <a:pt x="220" y="0"/>
                    </a:moveTo>
                    <a:cubicBezTo>
                      <a:pt x="160" y="0"/>
                      <a:pt x="89" y="31"/>
                      <a:pt x="47" y="84"/>
                    </a:cubicBezTo>
                    <a:cubicBezTo>
                      <a:pt x="16" y="146"/>
                      <a:pt x="0" y="177"/>
                      <a:pt x="16" y="239"/>
                    </a:cubicBezTo>
                    <a:cubicBezTo>
                      <a:pt x="31" y="317"/>
                      <a:pt x="109" y="379"/>
                      <a:pt x="202" y="379"/>
                    </a:cubicBezTo>
                    <a:cubicBezTo>
                      <a:pt x="248" y="379"/>
                      <a:pt x="279" y="348"/>
                      <a:pt x="295" y="332"/>
                    </a:cubicBezTo>
                    <a:cubicBezTo>
                      <a:pt x="341" y="301"/>
                      <a:pt x="388" y="239"/>
                      <a:pt x="388" y="177"/>
                    </a:cubicBezTo>
                    <a:cubicBezTo>
                      <a:pt x="388" y="131"/>
                      <a:pt x="341" y="69"/>
                      <a:pt x="295" y="22"/>
                    </a:cubicBezTo>
                    <a:cubicBezTo>
                      <a:pt x="275" y="7"/>
                      <a:pt x="249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7" name="Google Shape;9610;p30">
                <a:extLst>
                  <a:ext uri="{FF2B5EF4-FFF2-40B4-BE49-F238E27FC236}">
                    <a16:creationId xmlns:a16="http://schemas.microsoft.com/office/drawing/2014/main" id="{7CCFB35E-251B-C9A2-01E7-1C510958473B}"/>
                  </a:ext>
                </a:extLst>
              </p:cNvPr>
              <p:cNvSpPr/>
              <p:nvPr/>
            </p:nvSpPr>
            <p:spPr>
              <a:xfrm>
                <a:off x="8414313" y="421617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208" y="0"/>
                    </a:moveTo>
                    <a:cubicBezTo>
                      <a:pt x="132" y="0"/>
                      <a:pt x="63" y="35"/>
                      <a:pt x="31" y="99"/>
                    </a:cubicBezTo>
                    <a:cubicBezTo>
                      <a:pt x="0" y="161"/>
                      <a:pt x="0" y="208"/>
                      <a:pt x="16" y="255"/>
                    </a:cubicBezTo>
                    <a:cubicBezTo>
                      <a:pt x="31" y="317"/>
                      <a:pt x="78" y="363"/>
                      <a:pt x="109" y="379"/>
                    </a:cubicBezTo>
                    <a:cubicBezTo>
                      <a:pt x="124" y="394"/>
                      <a:pt x="171" y="394"/>
                      <a:pt x="202" y="394"/>
                    </a:cubicBezTo>
                    <a:cubicBezTo>
                      <a:pt x="279" y="394"/>
                      <a:pt x="341" y="363"/>
                      <a:pt x="388" y="301"/>
                    </a:cubicBezTo>
                    <a:cubicBezTo>
                      <a:pt x="419" y="208"/>
                      <a:pt x="403" y="84"/>
                      <a:pt x="310" y="22"/>
                    </a:cubicBezTo>
                    <a:cubicBezTo>
                      <a:pt x="277" y="7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9611;p30">
                <a:extLst>
                  <a:ext uri="{FF2B5EF4-FFF2-40B4-BE49-F238E27FC236}">
                    <a16:creationId xmlns:a16="http://schemas.microsoft.com/office/drawing/2014/main" id="{64074F5E-D4F0-BAA8-4AB1-F8EA9118E9D8}"/>
                  </a:ext>
                </a:extLst>
              </p:cNvPr>
              <p:cNvSpPr/>
              <p:nvPr/>
            </p:nvSpPr>
            <p:spPr>
              <a:xfrm>
                <a:off x="8423213" y="4179875"/>
                <a:ext cx="101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89" extrusionOk="0">
                    <a:moveTo>
                      <a:pt x="234" y="0"/>
                    </a:moveTo>
                    <a:cubicBezTo>
                      <a:pt x="187" y="0"/>
                      <a:pt x="125" y="31"/>
                      <a:pt x="63" y="109"/>
                    </a:cubicBezTo>
                    <a:cubicBezTo>
                      <a:pt x="32" y="156"/>
                      <a:pt x="1" y="218"/>
                      <a:pt x="32" y="280"/>
                    </a:cubicBezTo>
                    <a:cubicBezTo>
                      <a:pt x="47" y="342"/>
                      <a:pt x="109" y="373"/>
                      <a:pt x="156" y="388"/>
                    </a:cubicBezTo>
                    <a:lnTo>
                      <a:pt x="218" y="388"/>
                    </a:lnTo>
                    <a:cubicBezTo>
                      <a:pt x="249" y="388"/>
                      <a:pt x="296" y="373"/>
                      <a:pt x="342" y="357"/>
                    </a:cubicBezTo>
                    <a:cubicBezTo>
                      <a:pt x="373" y="311"/>
                      <a:pt x="404" y="233"/>
                      <a:pt x="389" y="187"/>
                    </a:cubicBezTo>
                    <a:cubicBezTo>
                      <a:pt x="389" y="125"/>
                      <a:pt x="358" y="62"/>
                      <a:pt x="296" y="47"/>
                    </a:cubicBezTo>
                    <a:lnTo>
                      <a:pt x="280" y="78"/>
                    </a:lnTo>
                    <a:lnTo>
                      <a:pt x="234" y="6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9612;p30">
                <a:extLst>
                  <a:ext uri="{FF2B5EF4-FFF2-40B4-BE49-F238E27FC236}">
                    <a16:creationId xmlns:a16="http://schemas.microsoft.com/office/drawing/2014/main" id="{5E3E24FF-23C4-C81B-82D7-8BD81A331CF7}"/>
                  </a:ext>
                </a:extLst>
              </p:cNvPr>
              <p:cNvSpPr/>
              <p:nvPr/>
            </p:nvSpPr>
            <p:spPr>
              <a:xfrm>
                <a:off x="8383663" y="4215675"/>
                <a:ext cx="97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9" extrusionOk="0">
                    <a:moveTo>
                      <a:pt x="214" y="1"/>
                    </a:moveTo>
                    <a:cubicBezTo>
                      <a:pt x="200" y="1"/>
                      <a:pt x="186" y="4"/>
                      <a:pt x="172" y="11"/>
                    </a:cubicBezTo>
                    <a:lnTo>
                      <a:pt x="187" y="57"/>
                    </a:lnTo>
                    <a:lnTo>
                      <a:pt x="187" y="88"/>
                    </a:lnTo>
                    <a:lnTo>
                      <a:pt x="172" y="26"/>
                    </a:lnTo>
                    <a:lnTo>
                      <a:pt x="1" y="73"/>
                    </a:lnTo>
                    <a:lnTo>
                      <a:pt x="63" y="352"/>
                    </a:lnTo>
                    <a:lnTo>
                      <a:pt x="78" y="383"/>
                    </a:lnTo>
                    <a:cubicBezTo>
                      <a:pt x="94" y="399"/>
                      <a:pt x="110" y="399"/>
                      <a:pt x="156" y="399"/>
                    </a:cubicBezTo>
                    <a:cubicBezTo>
                      <a:pt x="234" y="399"/>
                      <a:pt x="327" y="352"/>
                      <a:pt x="373" y="259"/>
                    </a:cubicBezTo>
                    <a:cubicBezTo>
                      <a:pt x="389" y="197"/>
                      <a:pt x="373" y="119"/>
                      <a:pt x="327" y="57"/>
                    </a:cubicBezTo>
                    <a:cubicBezTo>
                      <a:pt x="303" y="34"/>
                      <a:pt x="261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9613;p30">
                <a:extLst>
                  <a:ext uri="{FF2B5EF4-FFF2-40B4-BE49-F238E27FC236}">
                    <a16:creationId xmlns:a16="http://schemas.microsoft.com/office/drawing/2014/main" id="{8CDF496B-0143-BDE7-245A-E0048FBE73E6}"/>
                  </a:ext>
                </a:extLst>
              </p:cNvPr>
              <p:cNvSpPr/>
              <p:nvPr/>
            </p:nvSpPr>
            <p:spPr>
              <a:xfrm>
                <a:off x="8338688" y="3789800"/>
                <a:ext cx="124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1" extrusionOk="0">
                    <a:moveTo>
                      <a:pt x="404" y="1"/>
                    </a:moveTo>
                    <a:lnTo>
                      <a:pt x="327" y="16"/>
                    </a:lnTo>
                    <a:cubicBezTo>
                      <a:pt x="202" y="47"/>
                      <a:pt x="47" y="78"/>
                      <a:pt x="16" y="218"/>
                    </a:cubicBezTo>
                    <a:cubicBezTo>
                      <a:pt x="1" y="249"/>
                      <a:pt x="16" y="311"/>
                      <a:pt x="32" y="358"/>
                    </a:cubicBezTo>
                    <a:cubicBezTo>
                      <a:pt x="78" y="389"/>
                      <a:pt x="125" y="435"/>
                      <a:pt x="187" y="451"/>
                    </a:cubicBezTo>
                    <a:lnTo>
                      <a:pt x="249" y="451"/>
                    </a:lnTo>
                    <a:cubicBezTo>
                      <a:pt x="327" y="451"/>
                      <a:pt x="404" y="435"/>
                      <a:pt x="482" y="404"/>
                    </a:cubicBezTo>
                    <a:lnTo>
                      <a:pt x="497" y="389"/>
                    </a:lnTo>
                    <a:lnTo>
                      <a:pt x="497" y="94"/>
                    </a:lnTo>
                    <a:lnTo>
                      <a:pt x="435" y="94"/>
                    </a:lnTo>
                    <a:cubicBezTo>
                      <a:pt x="420" y="94"/>
                      <a:pt x="404" y="78"/>
                      <a:pt x="404" y="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9614;p30">
                <a:extLst>
                  <a:ext uri="{FF2B5EF4-FFF2-40B4-BE49-F238E27FC236}">
                    <a16:creationId xmlns:a16="http://schemas.microsoft.com/office/drawing/2014/main" id="{BC70417B-8CDF-F5C7-8F53-453602E5B772}"/>
                  </a:ext>
                </a:extLst>
              </p:cNvPr>
              <p:cNvSpPr/>
              <p:nvPr/>
            </p:nvSpPr>
            <p:spPr>
              <a:xfrm>
                <a:off x="8416638" y="382392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264" y="1"/>
                    </a:moveTo>
                    <a:cubicBezTo>
                      <a:pt x="171" y="1"/>
                      <a:pt x="62" y="47"/>
                      <a:pt x="16" y="125"/>
                    </a:cubicBezTo>
                    <a:cubicBezTo>
                      <a:pt x="0" y="171"/>
                      <a:pt x="0" y="249"/>
                      <a:pt x="16" y="311"/>
                    </a:cubicBezTo>
                    <a:cubicBezTo>
                      <a:pt x="31" y="357"/>
                      <a:pt x="78" y="404"/>
                      <a:pt x="140" y="419"/>
                    </a:cubicBezTo>
                    <a:lnTo>
                      <a:pt x="155" y="419"/>
                    </a:lnTo>
                    <a:lnTo>
                      <a:pt x="466" y="326"/>
                    </a:lnTo>
                    <a:lnTo>
                      <a:pt x="450" y="280"/>
                    </a:lnTo>
                    <a:lnTo>
                      <a:pt x="450" y="202"/>
                    </a:lnTo>
                    <a:cubicBezTo>
                      <a:pt x="450" y="156"/>
                      <a:pt x="466" y="94"/>
                      <a:pt x="404" y="32"/>
                    </a:cubicBezTo>
                    <a:cubicBezTo>
                      <a:pt x="388" y="16"/>
                      <a:pt x="341" y="1"/>
                      <a:pt x="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9615;p30">
                <a:extLst>
                  <a:ext uri="{FF2B5EF4-FFF2-40B4-BE49-F238E27FC236}">
                    <a16:creationId xmlns:a16="http://schemas.microsoft.com/office/drawing/2014/main" id="{C96066FF-A29C-8979-803A-C09FD757586E}"/>
                  </a:ext>
                </a:extLst>
              </p:cNvPr>
              <p:cNvSpPr/>
              <p:nvPr/>
            </p:nvSpPr>
            <p:spPr>
              <a:xfrm>
                <a:off x="8467438" y="4098300"/>
                <a:ext cx="892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95" extrusionOk="0">
                    <a:moveTo>
                      <a:pt x="150" y="0"/>
                    </a:moveTo>
                    <a:cubicBezTo>
                      <a:pt x="118" y="0"/>
                      <a:pt x="87" y="7"/>
                      <a:pt x="62" y="22"/>
                    </a:cubicBezTo>
                    <a:lnTo>
                      <a:pt x="47" y="53"/>
                    </a:lnTo>
                    <a:lnTo>
                      <a:pt x="47" y="68"/>
                    </a:lnTo>
                    <a:cubicBezTo>
                      <a:pt x="16" y="146"/>
                      <a:pt x="0" y="224"/>
                      <a:pt x="47" y="301"/>
                    </a:cubicBezTo>
                    <a:cubicBezTo>
                      <a:pt x="62" y="363"/>
                      <a:pt x="140" y="394"/>
                      <a:pt x="202" y="394"/>
                    </a:cubicBezTo>
                    <a:cubicBezTo>
                      <a:pt x="233" y="394"/>
                      <a:pt x="279" y="394"/>
                      <a:pt x="279" y="363"/>
                    </a:cubicBezTo>
                    <a:cubicBezTo>
                      <a:pt x="357" y="286"/>
                      <a:pt x="357" y="162"/>
                      <a:pt x="310" y="84"/>
                    </a:cubicBezTo>
                    <a:cubicBezTo>
                      <a:pt x="289" y="31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9616;p30">
                <a:extLst>
                  <a:ext uri="{FF2B5EF4-FFF2-40B4-BE49-F238E27FC236}">
                    <a16:creationId xmlns:a16="http://schemas.microsoft.com/office/drawing/2014/main" id="{2C960FB5-5962-000B-9594-796215067670}"/>
                  </a:ext>
                </a:extLst>
              </p:cNvPr>
              <p:cNvSpPr/>
              <p:nvPr/>
            </p:nvSpPr>
            <p:spPr>
              <a:xfrm>
                <a:off x="8316213" y="3799125"/>
                <a:ext cx="116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97" extrusionOk="0">
                    <a:moveTo>
                      <a:pt x="171" y="0"/>
                    </a:moveTo>
                    <a:cubicBezTo>
                      <a:pt x="140" y="16"/>
                      <a:pt x="93" y="31"/>
                      <a:pt x="62" y="78"/>
                    </a:cubicBezTo>
                    <a:cubicBezTo>
                      <a:pt x="0" y="171"/>
                      <a:pt x="0" y="310"/>
                      <a:pt x="78" y="403"/>
                    </a:cubicBezTo>
                    <a:cubicBezTo>
                      <a:pt x="124" y="465"/>
                      <a:pt x="202" y="496"/>
                      <a:pt x="279" y="496"/>
                    </a:cubicBezTo>
                    <a:cubicBezTo>
                      <a:pt x="310" y="496"/>
                      <a:pt x="357" y="481"/>
                      <a:pt x="388" y="465"/>
                    </a:cubicBezTo>
                    <a:cubicBezTo>
                      <a:pt x="466" y="372"/>
                      <a:pt x="466" y="295"/>
                      <a:pt x="450" y="217"/>
                    </a:cubicBezTo>
                    <a:cubicBezTo>
                      <a:pt x="435" y="109"/>
                      <a:pt x="373" y="62"/>
                      <a:pt x="310" y="16"/>
                    </a:cubicBezTo>
                    <a:cubicBezTo>
                      <a:pt x="279" y="0"/>
                      <a:pt x="217" y="0"/>
                      <a:pt x="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9617;p30">
                <a:extLst>
                  <a:ext uri="{FF2B5EF4-FFF2-40B4-BE49-F238E27FC236}">
                    <a16:creationId xmlns:a16="http://schemas.microsoft.com/office/drawing/2014/main" id="{08E79A59-AA78-1FE5-5AD5-B778603F9C46}"/>
                  </a:ext>
                </a:extLst>
              </p:cNvPr>
              <p:cNvSpPr/>
              <p:nvPr/>
            </p:nvSpPr>
            <p:spPr>
              <a:xfrm>
                <a:off x="8399963" y="3814625"/>
                <a:ext cx="85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65" extrusionOk="0">
                    <a:moveTo>
                      <a:pt x="62" y="0"/>
                    </a:moveTo>
                    <a:lnTo>
                      <a:pt x="47" y="16"/>
                    </a:lnTo>
                    <a:cubicBezTo>
                      <a:pt x="0" y="78"/>
                      <a:pt x="31" y="171"/>
                      <a:pt x="78" y="233"/>
                    </a:cubicBezTo>
                    <a:cubicBezTo>
                      <a:pt x="124" y="249"/>
                      <a:pt x="155" y="264"/>
                      <a:pt x="202" y="264"/>
                    </a:cubicBezTo>
                    <a:cubicBezTo>
                      <a:pt x="217" y="264"/>
                      <a:pt x="264" y="249"/>
                      <a:pt x="280" y="249"/>
                    </a:cubicBezTo>
                    <a:lnTo>
                      <a:pt x="342" y="249"/>
                    </a:lnTo>
                    <a:lnTo>
                      <a:pt x="342" y="62"/>
                    </a:lnTo>
                    <a:lnTo>
                      <a:pt x="264" y="6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9618;p30">
                <a:extLst>
                  <a:ext uri="{FF2B5EF4-FFF2-40B4-BE49-F238E27FC236}">
                    <a16:creationId xmlns:a16="http://schemas.microsoft.com/office/drawing/2014/main" id="{D76FAC21-352D-5434-3C48-9A9ACD11E3DC}"/>
                  </a:ext>
                </a:extLst>
              </p:cNvPr>
              <p:cNvSpPr/>
              <p:nvPr/>
            </p:nvSpPr>
            <p:spPr>
              <a:xfrm>
                <a:off x="8349163" y="4276025"/>
                <a:ext cx="139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82" extrusionOk="0">
                    <a:moveTo>
                      <a:pt x="301" y="0"/>
                    </a:moveTo>
                    <a:cubicBezTo>
                      <a:pt x="249" y="0"/>
                      <a:pt x="196" y="12"/>
                      <a:pt x="156" y="32"/>
                    </a:cubicBezTo>
                    <a:cubicBezTo>
                      <a:pt x="63" y="94"/>
                      <a:pt x="1" y="233"/>
                      <a:pt x="16" y="342"/>
                    </a:cubicBezTo>
                    <a:cubicBezTo>
                      <a:pt x="16" y="389"/>
                      <a:pt x="47" y="420"/>
                      <a:pt x="78" y="435"/>
                    </a:cubicBezTo>
                    <a:cubicBezTo>
                      <a:pt x="94" y="435"/>
                      <a:pt x="125" y="466"/>
                      <a:pt x="140" y="466"/>
                    </a:cubicBezTo>
                    <a:cubicBezTo>
                      <a:pt x="171" y="482"/>
                      <a:pt x="218" y="482"/>
                      <a:pt x="249" y="482"/>
                    </a:cubicBezTo>
                    <a:cubicBezTo>
                      <a:pt x="357" y="482"/>
                      <a:pt x="435" y="466"/>
                      <a:pt x="481" y="404"/>
                    </a:cubicBezTo>
                    <a:cubicBezTo>
                      <a:pt x="543" y="358"/>
                      <a:pt x="559" y="280"/>
                      <a:pt x="559" y="218"/>
                    </a:cubicBezTo>
                    <a:cubicBezTo>
                      <a:pt x="559" y="156"/>
                      <a:pt x="528" y="94"/>
                      <a:pt x="481" y="63"/>
                    </a:cubicBezTo>
                    <a:cubicBezTo>
                      <a:pt x="438" y="19"/>
                      <a:pt x="369" y="0"/>
                      <a:pt x="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9619;p30">
                <a:extLst>
                  <a:ext uri="{FF2B5EF4-FFF2-40B4-BE49-F238E27FC236}">
                    <a16:creationId xmlns:a16="http://schemas.microsoft.com/office/drawing/2014/main" id="{047EC0C5-C889-2BA8-CC41-EDCEEB3C18C0}"/>
                  </a:ext>
                </a:extLst>
              </p:cNvPr>
              <p:cNvSpPr/>
              <p:nvPr/>
            </p:nvSpPr>
            <p:spPr>
              <a:xfrm>
                <a:off x="8503488" y="4132950"/>
                <a:ext cx="89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5" extrusionOk="0">
                    <a:moveTo>
                      <a:pt x="311" y="1"/>
                    </a:moveTo>
                    <a:lnTo>
                      <a:pt x="16" y="47"/>
                    </a:lnTo>
                    <a:lnTo>
                      <a:pt x="0" y="78"/>
                    </a:lnTo>
                    <a:cubicBezTo>
                      <a:pt x="0" y="140"/>
                      <a:pt x="0" y="218"/>
                      <a:pt x="16" y="264"/>
                    </a:cubicBezTo>
                    <a:cubicBezTo>
                      <a:pt x="47" y="358"/>
                      <a:pt x="109" y="404"/>
                      <a:pt x="187" y="404"/>
                    </a:cubicBezTo>
                    <a:lnTo>
                      <a:pt x="202" y="404"/>
                    </a:lnTo>
                    <a:cubicBezTo>
                      <a:pt x="311" y="389"/>
                      <a:pt x="342" y="311"/>
                      <a:pt x="357" y="233"/>
                    </a:cubicBezTo>
                    <a:cubicBezTo>
                      <a:pt x="357" y="156"/>
                      <a:pt x="342" y="94"/>
                      <a:pt x="326" y="47"/>
                    </a:cubicBezTo>
                    <a:lnTo>
                      <a:pt x="3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9620;p30">
                <a:extLst>
                  <a:ext uri="{FF2B5EF4-FFF2-40B4-BE49-F238E27FC236}">
                    <a16:creationId xmlns:a16="http://schemas.microsoft.com/office/drawing/2014/main" id="{0F1C6581-FCE6-6A11-347E-E4226799FB5B}"/>
                  </a:ext>
                </a:extLst>
              </p:cNvPr>
              <p:cNvSpPr/>
              <p:nvPr/>
            </p:nvSpPr>
            <p:spPr>
              <a:xfrm>
                <a:off x="8501538" y="3927300"/>
                <a:ext cx="124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7" extrusionOk="0">
                    <a:moveTo>
                      <a:pt x="309" y="1"/>
                    </a:moveTo>
                    <a:cubicBezTo>
                      <a:pt x="222" y="1"/>
                      <a:pt x="132" y="36"/>
                      <a:pt x="78" y="100"/>
                    </a:cubicBezTo>
                    <a:cubicBezTo>
                      <a:pt x="1" y="208"/>
                      <a:pt x="16" y="379"/>
                      <a:pt x="125" y="456"/>
                    </a:cubicBezTo>
                    <a:lnTo>
                      <a:pt x="202" y="456"/>
                    </a:lnTo>
                    <a:cubicBezTo>
                      <a:pt x="311" y="456"/>
                      <a:pt x="389" y="410"/>
                      <a:pt x="435" y="363"/>
                    </a:cubicBezTo>
                    <a:cubicBezTo>
                      <a:pt x="497" y="255"/>
                      <a:pt x="497" y="146"/>
                      <a:pt x="435" y="53"/>
                    </a:cubicBezTo>
                    <a:lnTo>
                      <a:pt x="420" y="22"/>
                    </a:lnTo>
                    <a:cubicBezTo>
                      <a:pt x="386" y="8"/>
                      <a:pt x="348" y="1"/>
                      <a:pt x="3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9621;p30">
                <a:extLst>
                  <a:ext uri="{FF2B5EF4-FFF2-40B4-BE49-F238E27FC236}">
                    <a16:creationId xmlns:a16="http://schemas.microsoft.com/office/drawing/2014/main" id="{C1845BDB-75F1-0879-A807-E0FFFB0AFF29}"/>
                  </a:ext>
                </a:extLst>
              </p:cNvPr>
              <p:cNvSpPr/>
              <p:nvPr/>
            </p:nvSpPr>
            <p:spPr>
              <a:xfrm>
                <a:off x="8493013" y="3962350"/>
                <a:ext cx="124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389" extrusionOk="0">
                    <a:moveTo>
                      <a:pt x="233" y="1"/>
                    </a:moveTo>
                    <a:cubicBezTo>
                      <a:pt x="156" y="1"/>
                      <a:pt x="125" y="16"/>
                      <a:pt x="63" y="63"/>
                    </a:cubicBezTo>
                    <a:cubicBezTo>
                      <a:pt x="32" y="94"/>
                      <a:pt x="1" y="156"/>
                      <a:pt x="1" y="202"/>
                    </a:cubicBezTo>
                    <a:cubicBezTo>
                      <a:pt x="1" y="295"/>
                      <a:pt x="109" y="373"/>
                      <a:pt x="202" y="388"/>
                    </a:cubicBezTo>
                    <a:lnTo>
                      <a:pt x="264" y="388"/>
                    </a:lnTo>
                    <a:cubicBezTo>
                      <a:pt x="342" y="388"/>
                      <a:pt x="388" y="373"/>
                      <a:pt x="450" y="357"/>
                    </a:cubicBezTo>
                    <a:lnTo>
                      <a:pt x="497" y="326"/>
                    </a:lnTo>
                    <a:lnTo>
                      <a:pt x="450" y="47"/>
                    </a:lnTo>
                    <a:lnTo>
                      <a:pt x="419" y="47"/>
                    </a:lnTo>
                    <a:cubicBezTo>
                      <a:pt x="357" y="16"/>
                      <a:pt x="295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9622;p30">
                <a:extLst>
                  <a:ext uri="{FF2B5EF4-FFF2-40B4-BE49-F238E27FC236}">
                    <a16:creationId xmlns:a16="http://schemas.microsoft.com/office/drawing/2014/main" id="{8B719B66-0DAB-84C0-CA76-09C0C31453A6}"/>
                  </a:ext>
                </a:extLst>
              </p:cNvPr>
              <p:cNvSpPr/>
              <p:nvPr/>
            </p:nvSpPr>
            <p:spPr>
              <a:xfrm>
                <a:off x="8114963" y="3823150"/>
                <a:ext cx="35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10" extrusionOk="0">
                    <a:moveTo>
                      <a:pt x="140" y="1"/>
                    </a:moveTo>
                    <a:lnTo>
                      <a:pt x="140" y="1"/>
                    </a:lnTo>
                    <a:cubicBezTo>
                      <a:pt x="78" y="47"/>
                      <a:pt x="47" y="78"/>
                      <a:pt x="1" y="109"/>
                    </a:cubicBezTo>
                    <a:cubicBezTo>
                      <a:pt x="47" y="78"/>
                      <a:pt x="109" y="47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9623;p30">
                <a:extLst>
                  <a:ext uri="{FF2B5EF4-FFF2-40B4-BE49-F238E27FC236}">
                    <a16:creationId xmlns:a16="http://schemas.microsoft.com/office/drawing/2014/main" id="{2E46DE8E-4EDA-F54C-3542-23D428D6EB6E}"/>
                  </a:ext>
                </a:extLst>
              </p:cNvPr>
              <p:cNvSpPr/>
              <p:nvPr/>
            </p:nvSpPr>
            <p:spPr>
              <a:xfrm>
                <a:off x="8017263" y="4082950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0" y="0"/>
                    </a:moveTo>
                    <a:cubicBezTo>
                      <a:pt x="16" y="62"/>
                      <a:pt x="16" y="124"/>
                      <a:pt x="31" y="202"/>
                    </a:cubicBezTo>
                    <a:cubicBezTo>
                      <a:pt x="16" y="124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9624;p30">
                <a:extLst>
                  <a:ext uri="{FF2B5EF4-FFF2-40B4-BE49-F238E27FC236}">
                    <a16:creationId xmlns:a16="http://schemas.microsoft.com/office/drawing/2014/main" id="{5AB035EA-175F-0B8B-D624-1F42CC249867}"/>
                  </a:ext>
                </a:extLst>
              </p:cNvPr>
              <p:cNvSpPr/>
              <p:nvPr/>
            </p:nvSpPr>
            <p:spPr>
              <a:xfrm>
                <a:off x="8069988" y="4200425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0"/>
                    </a:moveTo>
                    <a:cubicBezTo>
                      <a:pt x="32" y="31"/>
                      <a:pt x="63" y="94"/>
                      <a:pt x="94" y="140"/>
                    </a:cubicBezTo>
                    <a:cubicBezTo>
                      <a:pt x="78" y="94"/>
                      <a:pt x="47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9625;p30">
                <a:extLst>
                  <a:ext uri="{FF2B5EF4-FFF2-40B4-BE49-F238E27FC236}">
                    <a16:creationId xmlns:a16="http://schemas.microsoft.com/office/drawing/2014/main" id="{5454A9EE-64DE-8193-21ED-3A9B170B9F44}"/>
                  </a:ext>
                </a:extLst>
              </p:cNvPr>
              <p:cNvSpPr/>
              <p:nvPr/>
            </p:nvSpPr>
            <p:spPr>
              <a:xfrm>
                <a:off x="8092488" y="3843325"/>
                <a:ext cx="27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109" y="0"/>
                    </a:move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3" name="Google Shape;9626;p30">
                <a:extLst>
                  <a:ext uri="{FF2B5EF4-FFF2-40B4-BE49-F238E27FC236}">
                    <a16:creationId xmlns:a16="http://schemas.microsoft.com/office/drawing/2014/main" id="{DB32A986-41B2-3D6F-D4F6-9E7C08E944CE}"/>
                  </a:ext>
                </a:extLst>
              </p:cNvPr>
              <p:cNvSpPr/>
              <p:nvPr/>
            </p:nvSpPr>
            <p:spPr>
              <a:xfrm>
                <a:off x="8069988" y="3867750"/>
                <a:ext cx="2350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0" extrusionOk="0">
                    <a:moveTo>
                      <a:pt x="94" y="0"/>
                    </a:moveTo>
                    <a:cubicBezTo>
                      <a:pt x="63" y="47"/>
                      <a:pt x="16" y="109"/>
                      <a:pt x="1" y="140"/>
                    </a:cubicBezTo>
                    <a:cubicBezTo>
                      <a:pt x="32" y="109"/>
                      <a:pt x="63" y="47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4" name="Google Shape;9627;p30">
                <a:extLst>
                  <a:ext uri="{FF2B5EF4-FFF2-40B4-BE49-F238E27FC236}">
                    <a16:creationId xmlns:a16="http://schemas.microsoft.com/office/drawing/2014/main" id="{DCBEE6E6-ED8F-6464-5693-DD832D38C9C2}"/>
                  </a:ext>
                </a:extLst>
              </p:cNvPr>
              <p:cNvSpPr/>
              <p:nvPr/>
            </p:nvSpPr>
            <p:spPr>
              <a:xfrm>
                <a:off x="8114963" y="4245400"/>
                <a:ext cx="3525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94" extrusionOk="0">
                    <a:moveTo>
                      <a:pt x="1" y="1"/>
                    </a:moveTo>
                    <a:cubicBezTo>
                      <a:pt x="47" y="47"/>
                      <a:pt x="78" y="78"/>
                      <a:pt x="140" y="94"/>
                    </a:cubicBezTo>
                    <a:cubicBezTo>
                      <a:pt x="109" y="78"/>
                      <a:pt x="47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9628;p30">
                <a:extLst>
                  <a:ext uri="{FF2B5EF4-FFF2-40B4-BE49-F238E27FC236}">
                    <a16:creationId xmlns:a16="http://schemas.microsoft.com/office/drawing/2014/main" id="{A90F2EE1-B9E0-052D-936C-506854DFFE0C}"/>
                  </a:ext>
                </a:extLst>
              </p:cNvPr>
              <p:cNvSpPr/>
              <p:nvPr/>
            </p:nvSpPr>
            <p:spPr>
              <a:xfrm>
                <a:off x="8102963" y="4235700"/>
                <a:ext cx="35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93" y="78"/>
                      <a:pt x="140" y="125"/>
                    </a:cubicBezTo>
                    <a:cubicBezTo>
                      <a:pt x="93" y="78"/>
                      <a:pt x="62" y="4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9629;p30">
                <a:extLst>
                  <a:ext uri="{FF2B5EF4-FFF2-40B4-BE49-F238E27FC236}">
                    <a16:creationId xmlns:a16="http://schemas.microsoft.com/office/drawing/2014/main" id="{18686794-39F8-F17E-63CB-E9506856D0F3}"/>
                  </a:ext>
                </a:extLst>
              </p:cNvPr>
              <p:cNvSpPr/>
              <p:nvPr/>
            </p:nvSpPr>
            <p:spPr>
              <a:xfrm>
                <a:off x="8092488" y="4225625"/>
                <a:ext cx="272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10" extrusionOk="0">
                    <a:moveTo>
                      <a:pt x="0" y="1"/>
                    </a:moveTo>
                    <a:lnTo>
                      <a:pt x="109" y="10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9630;p30">
                <a:extLst>
                  <a:ext uri="{FF2B5EF4-FFF2-40B4-BE49-F238E27FC236}">
                    <a16:creationId xmlns:a16="http://schemas.microsoft.com/office/drawing/2014/main" id="{AD32F8B2-76C6-C1C3-6851-05ED5D2CC03D}"/>
                  </a:ext>
                </a:extLst>
              </p:cNvPr>
              <p:cNvSpPr/>
              <p:nvPr/>
            </p:nvSpPr>
            <p:spPr>
              <a:xfrm>
                <a:off x="8060688" y="4188400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7" y="47"/>
                      <a:pt x="78" y="94"/>
                      <a:pt x="125" y="156"/>
                    </a:cubicBezTo>
                    <a:cubicBezTo>
                      <a:pt x="78" y="94"/>
                      <a:pt x="47" y="3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9631;p30">
                <a:extLst>
                  <a:ext uri="{FF2B5EF4-FFF2-40B4-BE49-F238E27FC236}">
                    <a16:creationId xmlns:a16="http://schemas.microsoft.com/office/drawing/2014/main" id="{B0990515-D0A0-3EED-04D6-A8E6DB69D0C0}"/>
                  </a:ext>
                </a:extLst>
              </p:cNvPr>
              <p:cNvSpPr/>
              <p:nvPr/>
            </p:nvSpPr>
            <p:spPr>
              <a:xfrm>
                <a:off x="8036638" y="4145750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32" y="109"/>
                      <a:pt x="78" y="156"/>
                    </a:cubicBezTo>
                    <a:cubicBezTo>
                      <a:pt x="63" y="109"/>
                      <a:pt x="16" y="47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9" name="Google Shape;9632;p30">
                <a:extLst>
                  <a:ext uri="{FF2B5EF4-FFF2-40B4-BE49-F238E27FC236}">
                    <a16:creationId xmlns:a16="http://schemas.microsoft.com/office/drawing/2014/main" id="{35540801-FC5E-5324-227E-48099181ED33}"/>
                  </a:ext>
                </a:extLst>
              </p:cNvPr>
              <p:cNvSpPr/>
              <p:nvPr/>
            </p:nvSpPr>
            <p:spPr>
              <a:xfrm>
                <a:off x="8130088" y="3815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0" name="Google Shape;9633;p30">
                <a:extLst>
                  <a:ext uri="{FF2B5EF4-FFF2-40B4-BE49-F238E27FC236}">
                    <a16:creationId xmlns:a16="http://schemas.microsoft.com/office/drawing/2014/main" id="{D24729B5-9A88-226C-79D1-C16B743931B1}"/>
                  </a:ext>
                </a:extLst>
              </p:cNvPr>
              <p:cNvSpPr/>
              <p:nvPr/>
            </p:nvSpPr>
            <p:spPr>
              <a:xfrm>
                <a:off x="8044788" y="4162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1" name="Google Shape;9634;p30">
                <a:extLst>
                  <a:ext uri="{FF2B5EF4-FFF2-40B4-BE49-F238E27FC236}">
                    <a16:creationId xmlns:a16="http://schemas.microsoft.com/office/drawing/2014/main" id="{A28E6387-52D0-F340-77ED-C4197F71FECD}"/>
                  </a:ext>
                </a:extLst>
              </p:cNvPr>
              <p:cNvSpPr/>
              <p:nvPr/>
            </p:nvSpPr>
            <p:spPr>
              <a:xfrm>
                <a:off x="8025413" y="4117050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0" y="1"/>
                    </a:moveTo>
                    <a:lnTo>
                      <a:pt x="62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2" name="Google Shape;9635;p30">
                <a:extLst>
                  <a:ext uri="{FF2B5EF4-FFF2-40B4-BE49-F238E27FC236}">
                    <a16:creationId xmlns:a16="http://schemas.microsoft.com/office/drawing/2014/main" id="{57DF7DC8-1DC1-F0CE-9B47-2F9035DE7D68}"/>
                  </a:ext>
                </a:extLst>
              </p:cNvPr>
              <p:cNvSpPr/>
              <p:nvPr/>
            </p:nvSpPr>
            <p:spPr>
              <a:xfrm>
                <a:off x="8103338" y="3832850"/>
                <a:ext cx="352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25" extrusionOk="0">
                    <a:moveTo>
                      <a:pt x="140" y="0"/>
                    </a:moveTo>
                    <a:cubicBezTo>
                      <a:pt x="78" y="47"/>
                      <a:pt x="47" y="78"/>
                      <a:pt x="1" y="124"/>
                    </a:cubicBezTo>
                    <a:cubicBezTo>
                      <a:pt x="47" y="78"/>
                      <a:pt x="109" y="47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3" name="Google Shape;9636;p30">
                <a:extLst>
                  <a:ext uri="{FF2B5EF4-FFF2-40B4-BE49-F238E27FC236}">
                    <a16:creationId xmlns:a16="http://schemas.microsoft.com/office/drawing/2014/main" id="{3907FB09-3C32-F7E2-0DB4-68BED59531BE}"/>
                  </a:ext>
                </a:extLst>
              </p:cNvPr>
              <p:cNvSpPr/>
              <p:nvPr/>
            </p:nvSpPr>
            <p:spPr>
              <a:xfrm>
                <a:off x="8021138" y="4102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4" name="Google Shape;9637;p30">
                <a:extLst>
                  <a:ext uri="{FF2B5EF4-FFF2-40B4-BE49-F238E27FC236}">
                    <a16:creationId xmlns:a16="http://schemas.microsoft.com/office/drawing/2014/main" id="{6472612A-AF17-5942-0917-0E05A6394445}"/>
                  </a:ext>
                </a:extLst>
              </p:cNvPr>
              <p:cNvSpPr/>
              <p:nvPr/>
            </p:nvSpPr>
            <p:spPr>
              <a:xfrm>
                <a:off x="8030838" y="4131025"/>
                <a:ext cx="19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2" extrusionOk="0">
                    <a:moveTo>
                      <a:pt x="0" y="0"/>
                    </a:moveTo>
                    <a:cubicBezTo>
                      <a:pt x="16" y="62"/>
                      <a:pt x="31" y="140"/>
                      <a:pt x="78" y="202"/>
                    </a:cubicBezTo>
                    <a:cubicBezTo>
                      <a:pt x="47" y="140"/>
                      <a:pt x="16" y="6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5" name="Google Shape;9638;p30">
                <a:extLst>
                  <a:ext uri="{FF2B5EF4-FFF2-40B4-BE49-F238E27FC236}">
                    <a16:creationId xmlns:a16="http://schemas.microsoft.com/office/drawing/2014/main" id="{864D6869-5417-6DD6-155A-07182ECC4D75}"/>
                  </a:ext>
                </a:extLst>
              </p:cNvPr>
              <p:cNvSpPr/>
              <p:nvPr/>
            </p:nvSpPr>
            <p:spPr>
              <a:xfrm>
                <a:off x="8052538" y="389255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94" y="1"/>
                    </a:moveTo>
                    <a:lnTo>
                      <a:pt x="94" y="1"/>
                    </a:lnTo>
                    <a:cubicBezTo>
                      <a:pt x="63" y="47"/>
                      <a:pt x="16" y="94"/>
                      <a:pt x="1" y="140"/>
                    </a:cubicBezTo>
                    <a:cubicBezTo>
                      <a:pt x="47" y="94"/>
                      <a:pt x="63" y="47"/>
                      <a:pt x="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6" name="Google Shape;9639;p30">
                <a:extLst>
                  <a:ext uri="{FF2B5EF4-FFF2-40B4-BE49-F238E27FC236}">
                    <a16:creationId xmlns:a16="http://schemas.microsoft.com/office/drawing/2014/main" id="{4FFF33C3-FB92-8A73-2C94-0137B85DA490}"/>
                  </a:ext>
                </a:extLst>
              </p:cNvPr>
              <p:cNvSpPr/>
              <p:nvPr/>
            </p:nvSpPr>
            <p:spPr>
              <a:xfrm>
                <a:off x="8025413" y="3950325"/>
                <a:ext cx="15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172" extrusionOk="0">
                    <a:moveTo>
                      <a:pt x="62" y="1"/>
                    </a:move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7" name="Google Shape;9640;p30">
                <a:extLst>
                  <a:ext uri="{FF2B5EF4-FFF2-40B4-BE49-F238E27FC236}">
                    <a16:creationId xmlns:a16="http://schemas.microsoft.com/office/drawing/2014/main" id="{83CF3466-FB80-E53C-94F5-7A49CC6885CB}"/>
                  </a:ext>
                </a:extLst>
              </p:cNvPr>
              <p:cNvSpPr/>
              <p:nvPr/>
            </p:nvSpPr>
            <p:spPr>
              <a:xfrm>
                <a:off x="8044788" y="3909225"/>
                <a:ext cx="4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" extrusionOk="0">
                    <a:moveTo>
                      <a:pt x="16" y="1"/>
                    </a:moveTo>
                    <a:cubicBezTo>
                      <a:pt x="1" y="1"/>
                      <a:pt x="1" y="1"/>
                      <a:pt x="16" y="1"/>
                    </a:cubicBezTo>
                    <a:cubicBezTo>
                      <a:pt x="1" y="1"/>
                      <a:pt x="1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8" name="Google Shape;9641;p30">
                <a:extLst>
                  <a:ext uri="{FF2B5EF4-FFF2-40B4-BE49-F238E27FC236}">
                    <a16:creationId xmlns:a16="http://schemas.microsoft.com/office/drawing/2014/main" id="{74DB22A5-3A68-F1AC-7F6F-D0EE1799F550}"/>
                  </a:ext>
                </a:extLst>
              </p:cNvPr>
              <p:cNvSpPr/>
              <p:nvPr/>
            </p:nvSpPr>
            <p:spPr>
              <a:xfrm>
                <a:off x="8013388" y="4015100"/>
                <a:ext cx="4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2" extrusionOk="0">
                    <a:moveTo>
                      <a:pt x="16" y="0"/>
                    </a:moveTo>
                    <a:cubicBezTo>
                      <a:pt x="16" y="62"/>
                      <a:pt x="0" y="140"/>
                      <a:pt x="0" y="201"/>
                    </a:cubicBezTo>
                    <a:cubicBezTo>
                      <a:pt x="0" y="140"/>
                      <a:pt x="16" y="78"/>
                      <a:pt x="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9" name="Google Shape;9642;p30">
                <a:extLst>
                  <a:ext uri="{FF2B5EF4-FFF2-40B4-BE49-F238E27FC236}">
                    <a16:creationId xmlns:a16="http://schemas.microsoft.com/office/drawing/2014/main" id="{13116E9A-DDA7-5C52-AB7B-8B0087976173}"/>
                  </a:ext>
                </a:extLst>
              </p:cNvPr>
              <p:cNvSpPr/>
              <p:nvPr/>
            </p:nvSpPr>
            <p:spPr>
              <a:xfrm>
                <a:off x="8052538" y="4175600"/>
                <a:ext cx="235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1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" y="47"/>
                      <a:pt x="63" y="94"/>
                      <a:pt x="94" y="140"/>
                    </a:cubicBezTo>
                    <a:cubicBezTo>
                      <a:pt x="63" y="94"/>
                      <a:pt x="47" y="63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0" name="Google Shape;9643;p30">
                <a:extLst>
                  <a:ext uri="{FF2B5EF4-FFF2-40B4-BE49-F238E27FC236}">
                    <a16:creationId xmlns:a16="http://schemas.microsoft.com/office/drawing/2014/main" id="{6AC36634-7A14-B564-9C37-9328CC6A774F}"/>
                  </a:ext>
                </a:extLst>
              </p:cNvPr>
              <p:cNvSpPr/>
              <p:nvPr/>
            </p:nvSpPr>
            <p:spPr>
              <a:xfrm>
                <a:off x="8015313" y="3999175"/>
                <a:ext cx="4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19" extrusionOk="0">
                    <a:moveTo>
                      <a:pt x="16" y="1"/>
                    </a:moveTo>
                    <a:cubicBezTo>
                      <a:pt x="1" y="79"/>
                      <a:pt x="1" y="141"/>
                      <a:pt x="1" y="218"/>
                    </a:cubicBezTo>
                    <a:cubicBezTo>
                      <a:pt x="1" y="141"/>
                      <a:pt x="1" y="79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1" name="Google Shape;9644;p30">
                <a:extLst>
                  <a:ext uri="{FF2B5EF4-FFF2-40B4-BE49-F238E27FC236}">
                    <a16:creationId xmlns:a16="http://schemas.microsoft.com/office/drawing/2014/main" id="{A944B289-B8A1-0E4E-9078-424477F3E63D}"/>
                  </a:ext>
                </a:extLst>
              </p:cNvPr>
              <p:cNvSpPr/>
              <p:nvPr/>
            </p:nvSpPr>
            <p:spPr>
              <a:xfrm>
                <a:off x="8021138" y="39693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0" y="1"/>
                      <a:pt x="0" y="1"/>
                      <a:pt x="16" y="1"/>
                    </a:cubicBezTo>
                    <a:cubicBezTo>
                      <a:pt x="0" y="1"/>
                      <a:pt x="0" y="1"/>
                      <a:pt x="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2" name="Google Shape;9645;p30">
                <a:extLst>
                  <a:ext uri="{FF2B5EF4-FFF2-40B4-BE49-F238E27FC236}">
                    <a16:creationId xmlns:a16="http://schemas.microsoft.com/office/drawing/2014/main" id="{CA26ACEC-2439-F308-A859-BBC7E071F486}"/>
                  </a:ext>
                </a:extLst>
              </p:cNvPr>
              <p:cNvSpPr/>
              <p:nvPr/>
            </p:nvSpPr>
            <p:spPr>
              <a:xfrm>
                <a:off x="8036638" y="3922025"/>
                <a:ext cx="19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56" extrusionOk="0">
                    <a:moveTo>
                      <a:pt x="78" y="1"/>
                    </a:moveTo>
                    <a:cubicBezTo>
                      <a:pt x="32" y="63"/>
                      <a:pt x="16" y="109"/>
                      <a:pt x="1" y="156"/>
                    </a:cubicBezTo>
                    <a:cubicBezTo>
                      <a:pt x="16" y="125"/>
                      <a:pt x="63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3" name="Google Shape;9646;p30">
                <a:extLst>
                  <a:ext uri="{FF2B5EF4-FFF2-40B4-BE49-F238E27FC236}">
                    <a16:creationId xmlns:a16="http://schemas.microsoft.com/office/drawing/2014/main" id="{5024FF64-FB3B-0A29-E9F7-D17D21FD948D}"/>
                  </a:ext>
                </a:extLst>
              </p:cNvPr>
              <p:cNvSpPr/>
              <p:nvPr/>
            </p:nvSpPr>
            <p:spPr>
              <a:xfrm>
                <a:off x="8030063" y="3935600"/>
                <a:ext cx="1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8" h="203" extrusionOk="0">
                    <a:moveTo>
                      <a:pt x="78" y="1"/>
                    </a:moveTo>
                    <a:cubicBezTo>
                      <a:pt x="62" y="63"/>
                      <a:pt x="31" y="140"/>
                      <a:pt x="0" y="202"/>
                    </a:cubicBezTo>
                    <a:cubicBezTo>
                      <a:pt x="47" y="140"/>
                      <a:pt x="62" y="63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4" name="Google Shape;9647;p30">
                <a:extLst>
                  <a:ext uri="{FF2B5EF4-FFF2-40B4-BE49-F238E27FC236}">
                    <a16:creationId xmlns:a16="http://schemas.microsoft.com/office/drawing/2014/main" id="{09E93E5D-6F4C-4C3B-F060-8F22D3E6066F}"/>
                  </a:ext>
                </a:extLst>
              </p:cNvPr>
              <p:cNvSpPr/>
              <p:nvPr/>
            </p:nvSpPr>
            <p:spPr>
              <a:xfrm>
                <a:off x="8017263" y="3984075"/>
                <a:ext cx="8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32" h="202" extrusionOk="0">
                    <a:moveTo>
                      <a:pt x="31" y="0"/>
                    </a:moveTo>
                    <a:cubicBezTo>
                      <a:pt x="16" y="62"/>
                      <a:pt x="16" y="124"/>
                      <a:pt x="0" y="202"/>
                    </a:cubicBezTo>
                    <a:cubicBezTo>
                      <a:pt x="16" y="124"/>
                      <a:pt x="16" y="62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5" name="Google Shape;9648;p30">
                <a:extLst>
                  <a:ext uri="{FF2B5EF4-FFF2-40B4-BE49-F238E27FC236}">
                    <a16:creationId xmlns:a16="http://schemas.microsoft.com/office/drawing/2014/main" id="{BDE7A799-6CA9-B81F-C5D8-9E747B54A847}"/>
                  </a:ext>
                </a:extLst>
              </p:cNvPr>
              <p:cNvSpPr/>
              <p:nvPr/>
            </p:nvSpPr>
            <p:spPr>
              <a:xfrm>
                <a:off x="8013388" y="4051575"/>
                <a:ext cx="4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1" extrusionOk="0">
                    <a:moveTo>
                      <a:pt x="0" y="1"/>
                    </a:moveTo>
                    <a:cubicBezTo>
                      <a:pt x="1" y="62"/>
                      <a:pt x="16" y="139"/>
                      <a:pt x="16" y="200"/>
                    </a:cubicBezTo>
                    <a:cubicBezTo>
                      <a:pt x="16" y="124"/>
                      <a:pt x="1" y="6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6" name="Google Shape;9649;p30">
                <a:extLst>
                  <a:ext uri="{FF2B5EF4-FFF2-40B4-BE49-F238E27FC236}">
                    <a16:creationId xmlns:a16="http://schemas.microsoft.com/office/drawing/2014/main" id="{E5D28F04-3971-25B1-1E1A-BCA49EA2EA95}"/>
                  </a:ext>
                </a:extLst>
              </p:cNvPr>
              <p:cNvSpPr/>
              <p:nvPr/>
            </p:nvSpPr>
            <p:spPr>
              <a:xfrm>
                <a:off x="8014938" y="4067050"/>
                <a:ext cx="4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" h="218" extrusionOk="0">
                    <a:moveTo>
                      <a:pt x="0" y="0"/>
                    </a:moveTo>
                    <a:cubicBezTo>
                      <a:pt x="0" y="78"/>
                      <a:pt x="16" y="140"/>
                      <a:pt x="16" y="217"/>
                    </a:cubicBezTo>
                    <a:cubicBezTo>
                      <a:pt x="16" y="140"/>
                      <a:pt x="16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7" name="Google Shape;9650;p30">
                <a:extLst>
                  <a:ext uri="{FF2B5EF4-FFF2-40B4-BE49-F238E27FC236}">
                    <a16:creationId xmlns:a16="http://schemas.microsoft.com/office/drawing/2014/main" id="{153E41D4-9CCB-AEAC-D41E-9294B5A93212}"/>
                  </a:ext>
                </a:extLst>
              </p:cNvPr>
              <p:cNvSpPr/>
              <p:nvPr/>
            </p:nvSpPr>
            <p:spPr>
              <a:xfrm>
                <a:off x="8060688" y="3879375"/>
                <a:ext cx="312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56" extrusionOk="0">
                    <a:moveTo>
                      <a:pt x="124" y="1"/>
                    </a:moveTo>
                    <a:lnTo>
                      <a:pt x="124" y="1"/>
                    </a:lnTo>
                    <a:cubicBezTo>
                      <a:pt x="78" y="63"/>
                      <a:pt x="47" y="109"/>
                      <a:pt x="0" y="156"/>
                    </a:cubicBezTo>
                    <a:cubicBezTo>
                      <a:pt x="47" y="125"/>
                      <a:pt x="78" y="63"/>
                      <a:pt x="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8" name="Google Shape;9651;p30">
                <a:extLst>
                  <a:ext uri="{FF2B5EF4-FFF2-40B4-BE49-F238E27FC236}">
                    <a16:creationId xmlns:a16="http://schemas.microsoft.com/office/drawing/2014/main" id="{AB0F343F-95BF-40B2-F2E2-0B5F9C24FCDD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9" name="Google Shape;9652;p30">
                <a:extLst>
                  <a:ext uri="{FF2B5EF4-FFF2-40B4-BE49-F238E27FC236}">
                    <a16:creationId xmlns:a16="http://schemas.microsoft.com/office/drawing/2014/main" id="{BF91E528-32D5-D7BF-69A8-63CB32381F8D}"/>
                  </a:ext>
                </a:extLst>
              </p:cNvPr>
              <p:cNvSpPr/>
              <p:nvPr/>
            </p:nvSpPr>
            <p:spPr>
              <a:xfrm>
                <a:off x="8192138" y="3807650"/>
                <a:ext cx="481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714" extrusionOk="0">
                    <a:moveTo>
                      <a:pt x="1536" y="0"/>
                    </a:moveTo>
                    <a:cubicBezTo>
                      <a:pt x="1148" y="0"/>
                      <a:pt x="559" y="47"/>
                      <a:pt x="171" y="372"/>
                    </a:cubicBezTo>
                    <a:cubicBezTo>
                      <a:pt x="78" y="450"/>
                      <a:pt x="0" y="590"/>
                      <a:pt x="47" y="652"/>
                    </a:cubicBezTo>
                    <a:cubicBezTo>
                      <a:pt x="78" y="683"/>
                      <a:pt x="171" y="698"/>
                      <a:pt x="248" y="698"/>
                    </a:cubicBezTo>
                    <a:cubicBezTo>
                      <a:pt x="351" y="708"/>
                      <a:pt x="454" y="713"/>
                      <a:pt x="555" y="713"/>
                    </a:cubicBezTo>
                    <a:cubicBezTo>
                      <a:pt x="913" y="713"/>
                      <a:pt x="1263" y="652"/>
                      <a:pt x="1613" y="543"/>
                    </a:cubicBezTo>
                    <a:cubicBezTo>
                      <a:pt x="1799" y="497"/>
                      <a:pt x="1923" y="341"/>
                      <a:pt x="1923" y="155"/>
                    </a:cubicBezTo>
                    <a:lnTo>
                      <a:pt x="1923" y="124"/>
                    </a:lnTo>
                    <a:cubicBezTo>
                      <a:pt x="1908" y="62"/>
                      <a:pt x="1799" y="31"/>
                      <a:pt x="1629" y="31"/>
                    </a:cubicBezTo>
                    <a:lnTo>
                      <a:pt x="1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0" name="Google Shape;9653;p30">
                <a:extLst>
                  <a:ext uri="{FF2B5EF4-FFF2-40B4-BE49-F238E27FC236}">
                    <a16:creationId xmlns:a16="http://schemas.microsoft.com/office/drawing/2014/main" id="{24DD0206-6E19-F7E2-FA3A-617118479585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1" name="Google Shape;9654;p30">
                <a:extLst>
                  <a:ext uri="{FF2B5EF4-FFF2-40B4-BE49-F238E27FC236}">
                    <a16:creationId xmlns:a16="http://schemas.microsoft.com/office/drawing/2014/main" id="{E37BD9BE-6DBA-1BAD-7E48-B1CBE356EB39}"/>
                  </a:ext>
                </a:extLst>
              </p:cNvPr>
              <p:cNvSpPr/>
              <p:nvPr/>
            </p:nvSpPr>
            <p:spPr>
              <a:xfrm>
                <a:off x="8175063" y="4237250"/>
                <a:ext cx="399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86" extrusionOk="0">
                    <a:moveTo>
                      <a:pt x="311" y="1"/>
                    </a:moveTo>
                    <a:cubicBezTo>
                      <a:pt x="202" y="1"/>
                      <a:pt x="78" y="63"/>
                      <a:pt x="47" y="156"/>
                    </a:cubicBezTo>
                    <a:cubicBezTo>
                      <a:pt x="32" y="156"/>
                      <a:pt x="32" y="171"/>
                      <a:pt x="32" y="171"/>
                    </a:cubicBezTo>
                    <a:cubicBezTo>
                      <a:pt x="1" y="234"/>
                      <a:pt x="63" y="296"/>
                      <a:pt x="187" y="373"/>
                    </a:cubicBezTo>
                    <a:cubicBezTo>
                      <a:pt x="480" y="554"/>
                      <a:pt x="872" y="786"/>
                      <a:pt x="1264" y="786"/>
                    </a:cubicBezTo>
                    <a:cubicBezTo>
                      <a:pt x="1308" y="786"/>
                      <a:pt x="1353" y="783"/>
                      <a:pt x="1397" y="776"/>
                    </a:cubicBezTo>
                    <a:cubicBezTo>
                      <a:pt x="1505" y="761"/>
                      <a:pt x="1598" y="699"/>
                      <a:pt x="1598" y="652"/>
                    </a:cubicBezTo>
                    <a:cubicBezTo>
                      <a:pt x="1598" y="621"/>
                      <a:pt x="1552" y="575"/>
                      <a:pt x="1474" y="528"/>
                    </a:cubicBezTo>
                    <a:cubicBezTo>
                      <a:pt x="1149" y="296"/>
                      <a:pt x="807" y="140"/>
                      <a:pt x="420" y="16"/>
                    </a:cubicBezTo>
                    <a:cubicBezTo>
                      <a:pt x="389" y="1"/>
                      <a:pt x="358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2" name="Google Shape;9655;p30">
                <a:extLst>
                  <a:ext uri="{FF2B5EF4-FFF2-40B4-BE49-F238E27FC236}">
                    <a16:creationId xmlns:a16="http://schemas.microsoft.com/office/drawing/2014/main" id="{35A13933-319C-5D8D-93D1-395F10B36F37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3" name="Google Shape;9656;p30">
                <a:extLst>
                  <a:ext uri="{FF2B5EF4-FFF2-40B4-BE49-F238E27FC236}">
                    <a16:creationId xmlns:a16="http://schemas.microsoft.com/office/drawing/2014/main" id="{91470002-7372-8BDB-1F2C-D9904D51DB7E}"/>
                  </a:ext>
                </a:extLst>
              </p:cNvPr>
              <p:cNvSpPr/>
              <p:nvPr/>
            </p:nvSpPr>
            <p:spPr>
              <a:xfrm>
                <a:off x="8363888" y="3851075"/>
                <a:ext cx="283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569" extrusionOk="0">
                    <a:moveTo>
                      <a:pt x="265" y="0"/>
                    </a:moveTo>
                    <a:cubicBezTo>
                      <a:pt x="234" y="0"/>
                      <a:pt x="172" y="16"/>
                      <a:pt x="125" y="16"/>
                    </a:cubicBezTo>
                    <a:cubicBezTo>
                      <a:pt x="47" y="31"/>
                      <a:pt x="1" y="78"/>
                      <a:pt x="1" y="93"/>
                    </a:cubicBezTo>
                    <a:cubicBezTo>
                      <a:pt x="1" y="93"/>
                      <a:pt x="16" y="109"/>
                      <a:pt x="94" y="171"/>
                    </a:cubicBezTo>
                    <a:cubicBezTo>
                      <a:pt x="358" y="342"/>
                      <a:pt x="668" y="481"/>
                      <a:pt x="978" y="559"/>
                    </a:cubicBezTo>
                    <a:cubicBezTo>
                      <a:pt x="1004" y="565"/>
                      <a:pt x="1029" y="569"/>
                      <a:pt x="1053" y="569"/>
                    </a:cubicBezTo>
                    <a:cubicBezTo>
                      <a:pt x="1086" y="569"/>
                      <a:pt x="1115" y="561"/>
                      <a:pt x="1133" y="543"/>
                    </a:cubicBezTo>
                    <a:cubicBezTo>
                      <a:pt x="963" y="357"/>
                      <a:pt x="792" y="202"/>
                      <a:pt x="621" y="47"/>
                    </a:cubicBezTo>
                    <a:cubicBezTo>
                      <a:pt x="497" y="16"/>
                      <a:pt x="389" y="0"/>
                      <a:pt x="2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4" name="Google Shape;9657;p30">
                <a:extLst>
                  <a:ext uri="{FF2B5EF4-FFF2-40B4-BE49-F238E27FC236}">
                    <a16:creationId xmlns:a16="http://schemas.microsoft.com/office/drawing/2014/main" id="{DDA924F8-FE3D-B08C-5A1F-3C9FFC4B1C1E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5" name="Google Shape;9658;p30">
                <a:extLst>
                  <a:ext uri="{FF2B5EF4-FFF2-40B4-BE49-F238E27FC236}">
                    <a16:creationId xmlns:a16="http://schemas.microsoft.com/office/drawing/2014/main" id="{39C42653-E1C5-130D-8418-95465009C028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6" name="Google Shape;9659;p30">
                <a:extLst>
                  <a:ext uri="{FF2B5EF4-FFF2-40B4-BE49-F238E27FC236}">
                    <a16:creationId xmlns:a16="http://schemas.microsoft.com/office/drawing/2014/main" id="{D02D8322-3614-8CB5-09BF-9D7CAAA24AFD}"/>
                  </a:ext>
                </a:extLst>
              </p:cNvPr>
              <p:cNvSpPr/>
              <p:nvPr/>
            </p:nvSpPr>
            <p:spPr>
              <a:xfrm>
                <a:off x="8183988" y="3800675"/>
                <a:ext cx="6440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1272" extrusionOk="0">
                    <a:moveTo>
                      <a:pt x="1955" y="295"/>
                    </a:moveTo>
                    <a:cubicBezTo>
                      <a:pt x="2110" y="295"/>
                      <a:pt x="2218" y="341"/>
                      <a:pt x="2249" y="403"/>
                    </a:cubicBezTo>
                    <a:lnTo>
                      <a:pt x="2249" y="434"/>
                    </a:lnTo>
                    <a:cubicBezTo>
                      <a:pt x="2249" y="620"/>
                      <a:pt x="2125" y="776"/>
                      <a:pt x="1939" y="822"/>
                    </a:cubicBezTo>
                    <a:cubicBezTo>
                      <a:pt x="1567" y="925"/>
                      <a:pt x="1194" y="985"/>
                      <a:pt x="813" y="985"/>
                    </a:cubicBezTo>
                    <a:cubicBezTo>
                      <a:pt x="734" y="985"/>
                      <a:pt x="654" y="982"/>
                      <a:pt x="574" y="977"/>
                    </a:cubicBezTo>
                    <a:cubicBezTo>
                      <a:pt x="497" y="977"/>
                      <a:pt x="404" y="962"/>
                      <a:pt x="373" y="931"/>
                    </a:cubicBezTo>
                    <a:cubicBezTo>
                      <a:pt x="326" y="869"/>
                      <a:pt x="404" y="729"/>
                      <a:pt x="497" y="667"/>
                    </a:cubicBezTo>
                    <a:cubicBezTo>
                      <a:pt x="885" y="341"/>
                      <a:pt x="1474" y="295"/>
                      <a:pt x="1862" y="295"/>
                    </a:cubicBezTo>
                    <a:close/>
                    <a:moveTo>
                      <a:pt x="1862" y="0"/>
                    </a:moveTo>
                    <a:cubicBezTo>
                      <a:pt x="1427" y="0"/>
                      <a:pt x="792" y="31"/>
                      <a:pt x="326" y="419"/>
                    </a:cubicBezTo>
                    <a:cubicBezTo>
                      <a:pt x="140" y="589"/>
                      <a:pt x="1" y="869"/>
                      <a:pt x="156" y="1086"/>
                    </a:cubicBezTo>
                    <a:cubicBezTo>
                      <a:pt x="249" y="1241"/>
                      <a:pt x="419" y="1272"/>
                      <a:pt x="574" y="1272"/>
                    </a:cubicBezTo>
                    <a:lnTo>
                      <a:pt x="807" y="1272"/>
                    </a:lnTo>
                    <a:cubicBezTo>
                      <a:pt x="1226" y="1272"/>
                      <a:pt x="1629" y="1210"/>
                      <a:pt x="2032" y="1101"/>
                    </a:cubicBezTo>
                    <a:cubicBezTo>
                      <a:pt x="2358" y="1008"/>
                      <a:pt x="2575" y="729"/>
                      <a:pt x="2560" y="419"/>
                    </a:cubicBezTo>
                    <a:cubicBezTo>
                      <a:pt x="2560" y="388"/>
                      <a:pt x="2544" y="326"/>
                      <a:pt x="2513" y="279"/>
                    </a:cubicBezTo>
                    <a:cubicBezTo>
                      <a:pt x="2405" y="16"/>
                      <a:pt x="2063" y="16"/>
                      <a:pt x="1955" y="16"/>
                    </a:cubicBezTo>
                    <a:lnTo>
                      <a:pt x="18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7" name="Google Shape;9660;p30">
                <a:extLst>
                  <a:ext uri="{FF2B5EF4-FFF2-40B4-BE49-F238E27FC236}">
                    <a16:creationId xmlns:a16="http://schemas.microsoft.com/office/drawing/2014/main" id="{A2D5924C-5B47-5CC0-4A5D-B9147F2B1816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8" name="Google Shape;9661;p30">
                <a:extLst>
                  <a:ext uri="{FF2B5EF4-FFF2-40B4-BE49-F238E27FC236}">
                    <a16:creationId xmlns:a16="http://schemas.microsoft.com/office/drawing/2014/main" id="{AE1BEAFF-C40B-403C-CA36-2AA453189D81}"/>
                  </a:ext>
                </a:extLst>
              </p:cNvPr>
              <p:cNvSpPr/>
              <p:nvPr/>
            </p:nvSpPr>
            <p:spPr>
              <a:xfrm>
                <a:off x="8356913" y="3844100"/>
                <a:ext cx="4230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148" extrusionOk="0">
                    <a:moveTo>
                      <a:pt x="404" y="0"/>
                    </a:moveTo>
                    <a:cubicBezTo>
                      <a:pt x="202" y="47"/>
                      <a:pt x="1" y="171"/>
                      <a:pt x="16" y="388"/>
                    </a:cubicBezTo>
                    <a:cubicBezTo>
                      <a:pt x="16" y="558"/>
                      <a:pt x="171" y="652"/>
                      <a:pt x="233" y="698"/>
                    </a:cubicBezTo>
                    <a:cubicBezTo>
                      <a:pt x="528" y="884"/>
                      <a:pt x="854" y="1055"/>
                      <a:pt x="1211" y="1132"/>
                    </a:cubicBezTo>
                    <a:cubicBezTo>
                      <a:pt x="1242" y="1132"/>
                      <a:pt x="1288" y="1132"/>
                      <a:pt x="1381" y="1148"/>
                    </a:cubicBezTo>
                    <a:cubicBezTo>
                      <a:pt x="1490" y="1148"/>
                      <a:pt x="1598" y="1101"/>
                      <a:pt x="1691" y="1039"/>
                    </a:cubicBezTo>
                    <a:lnTo>
                      <a:pt x="1474" y="838"/>
                    </a:lnTo>
                    <a:cubicBezTo>
                      <a:pt x="1430" y="849"/>
                      <a:pt x="1386" y="860"/>
                      <a:pt x="1348" y="860"/>
                    </a:cubicBezTo>
                    <a:cubicBezTo>
                      <a:pt x="1332" y="860"/>
                      <a:pt x="1317" y="858"/>
                      <a:pt x="1304" y="853"/>
                    </a:cubicBezTo>
                    <a:cubicBezTo>
                      <a:pt x="978" y="776"/>
                      <a:pt x="683" y="636"/>
                      <a:pt x="404" y="465"/>
                    </a:cubicBezTo>
                    <a:cubicBezTo>
                      <a:pt x="311" y="434"/>
                      <a:pt x="311" y="388"/>
                      <a:pt x="311" y="388"/>
                    </a:cubicBezTo>
                    <a:cubicBezTo>
                      <a:pt x="311" y="372"/>
                      <a:pt x="358" y="326"/>
                      <a:pt x="451" y="310"/>
                    </a:cubicBezTo>
                    <a:cubicBezTo>
                      <a:pt x="482" y="295"/>
                      <a:pt x="544" y="295"/>
                      <a:pt x="590" y="295"/>
                    </a:cubicBezTo>
                    <a:cubicBezTo>
                      <a:pt x="699" y="295"/>
                      <a:pt x="823" y="310"/>
                      <a:pt x="931" y="341"/>
                    </a:cubicBezTo>
                    <a:cubicBezTo>
                      <a:pt x="792" y="233"/>
                      <a:pt x="637" y="109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9" name="Google Shape;9662;p30">
                <a:extLst>
                  <a:ext uri="{FF2B5EF4-FFF2-40B4-BE49-F238E27FC236}">
                    <a16:creationId xmlns:a16="http://schemas.microsoft.com/office/drawing/2014/main" id="{C1DB5871-F1A5-66D7-A278-ECC59E6D43C3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0" name="Google Shape;9663;p30">
                <a:extLst>
                  <a:ext uri="{FF2B5EF4-FFF2-40B4-BE49-F238E27FC236}">
                    <a16:creationId xmlns:a16="http://schemas.microsoft.com/office/drawing/2014/main" id="{864A331C-B632-0066-370B-F845B08764DB}"/>
                  </a:ext>
                </a:extLst>
              </p:cNvPr>
              <p:cNvSpPr/>
              <p:nvPr/>
            </p:nvSpPr>
            <p:spPr>
              <a:xfrm>
                <a:off x="8167713" y="4229700"/>
                <a:ext cx="5507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2" extrusionOk="0">
                    <a:moveTo>
                      <a:pt x="605" y="303"/>
                    </a:moveTo>
                    <a:cubicBezTo>
                      <a:pt x="636" y="303"/>
                      <a:pt x="667" y="318"/>
                      <a:pt x="714" y="318"/>
                    </a:cubicBezTo>
                    <a:cubicBezTo>
                      <a:pt x="1101" y="411"/>
                      <a:pt x="1443" y="582"/>
                      <a:pt x="1768" y="830"/>
                    </a:cubicBezTo>
                    <a:cubicBezTo>
                      <a:pt x="1846" y="877"/>
                      <a:pt x="1892" y="923"/>
                      <a:pt x="1892" y="954"/>
                    </a:cubicBezTo>
                    <a:cubicBezTo>
                      <a:pt x="1908" y="1001"/>
                      <a:pt x="1799" y="1063"/>
                      <a:pt x="1691" y="1078"/>
                    </a:cubicBezTo>
                    <a:cubicBezTo>
                      <a:pt x="1647" y="1085"/>
                      <a:pt x="1602" y="1088"/>
                      <a:pt x="1558" y="1088"/>
                    </a:cubicBezTo>
                    <a:cubicBezTo>
                      <a:pt x="1166" y="1088"/>
                      <a:pt x="774" y="856"/>
                      <a:pt x="481" y="675"/>
                    </a:cubicBezTo>
                    <a:cubicBezTo>
                      <a:pt x="372" y="598"/>
                      <a:pt x="326" y="520"/>
                      <a:pt x="326" y="473"/>
                    </a:cubicBezTo>
                    <a:cubicBezTo>
                      <a:pt x="326" y="473"/>
                      <a:pt x="341" y="473"/>
                      <a:pt x="341" y="458"/>
                    </a:cubicBezTo>
                    <a:cubicBezTo>
                      <a:pt x="372" y="349"/>
                      <a:pt x="496" y="303"/>
                      <a:pt x="605" y="303"/>
                    </a:cubicBezTo>
                    <a:close/>
                    <a:moveTo>
                      <a:pt x="614" y="1"/>
                    </a:moveTo>
                    <a:cubicBezTo>
                      <a:pt x="399" y="1"/>
                      <a:pt x="186" y="117"/>
                      <a:pt x="62" y="303"/>
                    </a:cubicBezTo>
                    <a:cubicBezTo>
                      <a:pt x="47" y="334"/>
                      <a:pt x="31" y="380"/>
                      <a:pt x="31" y="411"/>
                    </a:cubicBezTo>
                    <a:cubicBezTo>
                      <a:pt x="0" y="567"/>
                      <a:pt x="109" y="753"/>
                      <a:pt x="310" y="877"/>
                    </a:cubicBezTo>
                    <a:cubicBezTo>
                      <a:pt x="652" y="1094"/>
                      <a:pt x="1070" y="1342"/>
                      <a:pt x="1551" y="1342"/>
                    </a:cubicBezTo>
                    <a:cubicBezTo>
                      <a:pt x="1613" y="1342"/>
                      <a:pt x="1675" y="1326"/>
                      <a:pt x="1737" y="1326"/>
                    </a:cubicBezTo>
                    <a:cubicBezTo>
                      <a:pt x="1970" y="1311"/>
                      <a:pt x="2202" y="1156"/>
                      <a:pt x="2187" y="923"/>
                    </a:cubicBezTo>
                    <a:cubicBezTo>
                      <a:pt x="2187" y="753"/>
                      <a:pt x="2063" y="644"/>
                      <a:pt x="1939" y="567"/>
                    </a:cubicBezTo>
                    <a:cubicBezTo>
                      <a:pt x="1598" y="334"/>
                      <a:pt x="1210" y="148"/>
                      <a:pt x="776" y="24"/>
                    </a:cubicBezTo>
                    <a:cubicBezTo>
                      <a:pt x="722" y="8"/>
                      <a:pt x="668" y="1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1" name="Google Shape;9664;p30">
                <a:extLst>
                  <a:ext uri="{FF2B5EF4-FFF2-40B4-BE49-F238E27FC236}">
                    <a16:creationId xmlns:a16="http://schemas.microsoft.com/office/drawing/2014/main" id="{03D541C8-253C-E1E3-0951-93B26978EA30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2" name="Google Shape;9665;p30">
                <a:extLst>
                  <a:ext uri="{FF2B5EF4-FFF2-40B4-BE49-F238E27FC236}">
                    <a16:creationId xmlns:a16="http://schemas.microsoft.com/office/drawing/2014/main" id="{10575562-70F5-877D-2395-37AD444E1B4A}"/>
                  </a:ext>
                </a:extLst>
              </p:cNvPr>
              <p:cNvSpPr/>
              <p:nvPr/>
            </p:nvSpPr>
            <p:spPr>
              <a:xfrm>
                <a:off x="8272788" y="4260700"/>
                <a:ext cx="349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13" extrusionOk="0">
                    <a:moveTo>
                      <a:pt x="1074" y="0"/>
                    </a:moveTo>
                    <a:cubicBezTo>
                      <a:pt x="853" y="0"/>
                      <a:pt x="626" y="14"/>
                      <a:pt x="419" y="55"/>
                    </a:cubicBezTo>
                    <a:cubicBezTo>
                      <a:pt x="186" y="86"/>
                      <a:pt x="31" y="226"/>
                      <a:pt x="0" y="412"/>
                    </a:cubicBezTo>
                    <a:cubicBezTo>
                      <a:pt x="481" y="319"/>
                      <a:pt x="946" y="180"/>
                      <a:pt x="1396" y="9"/>
                    </a:cubicBezTo>
                    <a:cubicBezTo>
                      <a:pt x="1293" y="4"/>
                      <a:pt x="1184" y="0"/>
                      <a:pt x="1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3" name="Google Shape;9666;p30">
                <a:extLst>
                  <a:ext uri="{FF2B5EF4-FFF2-40B4-BE49-F238E27FC236}">
                    <a16:creationId xmlns:a16="http://schemas.microsoft.com/office/drawing/2014/main" id="{B0AB5FD1-2CB8-5344-ACBB-3719A2C01A96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4" name="Google Shape;9667;p30">
                <a:extLst>
                  <a:ext uri="{FF2B5EF4-FFF2-40B4-BE49-F238E27FC236}">
                    <a16:creationId xmlns:a16="http://schemas.microsoft.com/office/drawing/2014/main" id="{4768BB28-69F0-0F95-5C94-8D7A96AB701A}"/>
                  </a:ext>
                </a:extLst>
              </p:cNvPr>
              <p:cNvSpPr/>
              <p:nvPr/>
            </p:nvSpPr>
            <p:spPr>
              <a:xfrm>
                <a:off x="8146763" y="3871225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1102" y="1"/>
                    </a:moveTo>
                    <a:cubicBezTo>
                      <a:pt x="1024" y="1"/>
                      <a:pt x="947" y="63"/>
                      <a:pt x="947" y="140"/>
                    </a:cubicBezTo>
                    <a:lnTo>
                      <a:pt x="885" y="699"/>
                    </a:lnTo>
                    <a:cubicBezTo>
                      <a:pt x="869" y="714"/>
                      <a:pt x="823" y="745"/>
                      <a:pt x="807" y="761"/>
                    </a:cubicBezTo>
                    <a:cubicBezTo>
                      <a:pt x="590" y="745"/>
                      <a:pt x="404" y="714"/>
                      <a:pt x="202" y="699"/>
                    </a:cubicBezTo>
                    <a:cubicBezTo>
                      <a:pt x="125" y="699"/>
                      <a:pt x="47" y="761"/>
                      <a:pt x="47" y="838"/>
                    </a:cubicBezTo>
                    <a:cubicBezTo>
                      <a:pt x="47" y="916"/>
                      <a:pt x="109" y="993"/>
                      <a:pt x="187" y="993"/>
                    </a:cubicBezTo>
                    <a:cubicBezTo>
                      <a:pt x="264" y="993"/>
                      <a:pt x="342" y="1009"/>
                      <a:pt x="419" y="1009"/>
                    </a:cubicBezTo>
                    <a:cubicBezTo>
                      <a:pt x="326" y="1086"/>
                      <a:pt x="202" y="1164"/>
                      <a:pt x="94" y="1226"/>
                    </a:cubicBezTo>
                    <a:cubicBezTo>
                      <a:pt x="16" y="1257"/>
                      <a:pt x="1" y="1335"/>
                      <a:pt x="32" y="1412"/>
                    </a:cubicBezTo>
                    <a:cubicBezTo>
                      <a:pt x="47" y="1474"/>
                      <a:pt x="94" y="1490"/>
                      <a:pt x="156" y="1490"/>
                    </a:cubicBezTo>
                    <a:cubicBezTo>
                      <a:pt x="187" y="1490"/>
                      <a:pt x="202" y="1490"/>
                      <a:pt x="233" y="1474"/>
                    </a:cubicBezTo>
                    <a:cubicBezTo>
                      <a:pt x="435" y="1366"/>
                      <a:pt x="636" y="1226"/>
                      <a:pt x="823" y="1086"/>
                    </a:cubicBezTo>
                    <a:lnTo>
                      <a:pt x="823" y="1086"/>
                    </a:lnTo>
                    <a:lnTo>
                      <a:pt x="776" y="1552"/>
                    </a:lnTo>
                    <a:cubicBezTo>
                      <a:pt x="776" y="1629"/>
                      <a:pt x="823" y="1707"/>
                      <a:pt x="900" y="1707"/>
                    </a:cubicBezTo>
                    <a:lnTo>
                      <a:pt x="931" y="1707"/>
                    </a:lnTo>
                    <a:cubicBezTo>
                      <a:pt x="978" y="1707"/>
                      <a:pt x="1055" y="1645"/>
                      <a:pt x="1055" y="1567"/>
                    </a:cubicBezTo>
                    <a:lnTo>
                      <a:pt x="1117" y="1055"/>
                    </a:lnTo>
                    <a:cubicBezTo>
                      <a:pt x="1350" y="1071"/>
                      <a:pt x="1567" y="1086"/>
                      <a:pt x="1800" y="1086"/>
                    </a:cubicBezTo>
                    <a:cubicBezTo>
                      <a:pt x="1877" y="1086"/>
                      <a:pt x="1939" y="1024"/>
                      <a:pt x="1939" y="947"/>
                    </a:cubicBezTo>
                    <a:cubicBezTo>
                      <a:pt x="1939" y="869"/>
                      <a:pt x="1877" y="792"/>
                      <a:pt x="1800" y="792"/>
                    </a:cubicBezTo>
                    <a:cubicBezTo>
                      <a:pt x="1614" y="776"/>
                      <a:pt x="1427" y="776"/>
                      <a:pt x="1226" y="761"/>
                    </a:cubicBezTo>
                    <a:cubicBezTo>
                      <a:pt x="1443" y="606"/>
                      <a:pt x="1645" y="451"/>
                      <a:pt x="1815" y="280"/>
                    </a:cubicBezTo>
                    <a:cubicBezTo>
                      <a:pt x="1877" y="218"/>
                      <a:pt x="1877" y="125"/>
                      <a:pt x="1815" y="63"/>
                    </a:cubicBezTo>
                    <a:cubicBezTo>
                      <a:pt x="1784" y="32"/>
                      <a:pt x="1745" y="16"/>
                      <a:pt x="1707" y="16"/>
                    </a:cubicBezTo>
                    <a:cubicBezTo>
                      <a:pt x="1668" y="16"/>
                      <a:pt x="1629" y="32"/>
                      <a:pt x="1598" y="63"/>
                    </a:cubicBezTo>
                    <a:cubicBezTo>
                      <a:pt x="1443" y="202"/>
                      <a:pt x="1319" y="311"/>
                      <a:pt x="1195" y="435"/>
                    </a:cubicBezTo>
                    <a:lnTo>
                      <a:pt x="1226" y="156"/>
                    </a:lnTo>
                    <a:cubicBezTo>
                      <a:pt x="1226" y="78"/>
                      <a:pt x="1179" y="1"/>
                      <a:pt x="1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5" name="Google Shape;9668;p30">
                <a:extLst>
                  <a:ext uri="{FF2B5EF4-FFF2-40B4-BE49-F238E27FC236}">
                    <a16:creationId xmlns:a16="http://schemas.microsoft.com/office/drawing/2014/main" id="{326BA494-2A9F-4729-AC2F-2C3DA8ECC35C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6" name="Google Shape;9669;p30">
                <a:extLst>
                  <a:ext uri="{FF2B5EF4-FFF2-40B4-BE49-F238E27FC236}">
                    <a16:creationId xmlns:a16="http://schemas.microsoft.com/office/drawing/2014/main" id="{2CE4A1EE-9CF4-D0E8-F69C-9625FAD20318}"/>
                  </a:ext>
                </a:extLst>
              </p:cNvPr>
              <p:cNvSpPr/>
              <p:nvPr/>
            </p:nvSpPr>
            <p:spPr>
              <a:xfrm>
                <a:off x="8096738" y="3837200"/>
                <a:ext cx="349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76" extrusionOk="0">
                    <a:moveTo>
                      <a:pt x="1269" y="1"/>
                    </a:moveTo>
                    <a:cubicBezTo>
                      <a:pt x="1241" y="1"/>
                      <a:pt x="1210" y="10"/>
                      <a:pt x="1180" y="28"/>
                    </a:cubicBezTo>
                    <a:cubicBezTo>
                      <a:pt x="1149" y="28"/>
                      <a:pt x="559" y="385"/>
                      <a:pt x="63" y="912"/>
                    </a:cubicBezTo>
                    <a:cubicBezTo>
                      <a:pt x="1" y="974"/>
                      <a:pt x="1" y="1067"/>
                      <a:pt x="63" y="1129"/>
                    </a:cubicBezTo>
                    <a:cubicBezTo>
                      <a:pt x="78" y="1145"/>
                      <a:pt x="109" y="1176"/>
                      <a:pt x="156" y="1176"/>
                    </a:cubicBezTo>
                    <a:cubicBezTo>
                      <a:pt x="187" y="1176"/>
                      <a:pt x="233" y="1176"/>
                      <a:pt x="249" y="1129"/>
                    </a:cubicBezTo>
                    <a:cubicBezTo>
                      <a:pt x="730" y="633"/>
                      <a:pt x="1319" y="276"/>
                      <a:pt x="1319" y="276"/>
                    </a:cubicBezTo>
                    <a:cubicBezTo>
                      <a:pt x="1381" y="245"/>
                      <a:pt x="1397" y="168"/>
                      <a:pt x="1381" y="59"/>
                    </a:cubicBezTo>
                    <a:cubicBezTo>
                      <a:pt x="1353" y="21"/>
                      <a:pt x="1313" y="1"/>
                      <a:pt x="1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7" name="Google Shape;9670;p30">
                <a:extLst>
                  <a:ext uri="{FF2B5EF4-FFF2-40B4-BE49-F238E27FC236}">
                    <a16:creationId xmlns:a16="http://schemas.microsoft.com/office/drawing/2014/main" id="{3368C3DA-0050-2297-654A-96897D2E5D6F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8" name="Google Shape;9671;p30">
                <a:extLst>
                  <a:ext uri="{FF2B5EF4-FFF2-40B4-BE49-F238E27FC236}">
                    <a16:creationId xmlns:a16="http://schemas.microsoft.com/office/drawing/2014/main" id="{55BF7076-3B40-929C-C52A-6D0E49A9935D}"/>
                  </a:ext>
                </a:extLst>
              </p:cNvPr>
              <p:cNvSpPr/>
              <p:nvPr/>
            </p:nvSpPr>
            <p:spPr>
              <a:xfrm>
                <a:off x="8033163" y="3920825"/>
                <a:ext cx="2522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0" extrusionOk="0">
                    <a:moveTo>
                      <a:pt x="838" y="0"/>
                    </a:moveTo>
                    <a:cubicBezTo>
                      <a:pt x="791" y="0"/>
                      <a:pt x="743" y="31"/>
                      <a:pt x="714" y="80"/>
                    </a:cubicBezTo>
                    <a:cubicBezTo>
                      <a:pt x="698" y="95"/>
                      <a:pt x="233" y="871"/>
                      <a:pt x="16" y="1739"/>
                    </a:cubicBezTo>
                    <a:cubicBezTo>
                      <a:pt x="0" y="1817"/>
                      <a:pt x="31" y="1894"/>
                      <a:pt x="109" y="1910"/>
                    </a:cubicBezTo>
                    <a:lnTo>
                      <a:pt x="155" y="1910"/>
                    </a:lnTo>
                    <a:cubicBezTo>
                      <a:pt x="217" y="1910"/>
                      <a:pt x="279" y="1863"/>
                      <a:pt x="295" y="1801"/>
                    </a:cubicBezTo>
                    <a:cubicBezTo>
                      <a:pt x="512" y="964"/>
                      <a:pt x="977" y="235"/>
                      <a:pt x="946" y="235"/>
                    </a:cubicBezTo>
                    <a:cubicBezTo>
                      <a:pt x="1008" y="173"/>
                      <a:pt x="962" y="80"/>
                      <a:pt x="915" y="33"/>
                    </a:cubicBezTo>
                    <a:cubicBezTo>
                      <a:pt x="893" y="10"/>
                      <a:pt x="866" y="0"/>
                      <a:pt x="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9" name="Google Shape;9672;p30">
                <a:extLst>
                  <a:ext uri="{FF2B5EF4-FFF2-40B4-BE49-F238E27FC236}">
                    <a16:creationId xmlns:a16="http://schemas.microsoft.com/office/drawing/2014/main" id="{1076CFFE-067E-FC29-F878-2C08533DF899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0" name="Google Shape;9673;p30">
                <a:extLst>
                  <a:ext uri="{FF2B5EF4-FFF2-40B4-BE49-F238E27FC236}">
                    <a16:creationId xmlns:a16="http://schemas.microsoft.com/office/drawing/2014/main" id="{266562C9-0195-E524-9AA7-6A3041743D0D}"/>
                  </a:ext>
                </a:extLst>
              </p:cNvPr>
              <p:cNvSpPr/>
              <p:nvPr/>
            </p:nvSpPr>
            <p:spPr>
              <a:xfrm>
                <a:off x="8026563" y="3977775"/>
                <a:ext cx="97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33" extrusionOk="0">
                    <a:moveTo>
                      <a:pt x="251" y="1"/>
                    </a:moveTo>
                    <a:cubicBezTo>
                      <a:pt x="187" y="1"/>
                      <a:pt x="138" y="45"/>
                      <a:pt x="125" y="113"/>
                    </a:cubicBezTo>
                    <a:cubicBezTo>
                      <a:pt x="109" y="159"/>
                      <a:pt x="1" y="1028"/>
                      <a:pt x="16" y="1493"/>
                    </a:cubicBezTo>
                    <a:cubicBezTo>
                      <a:pt x="16" y="1570"/>
                      <a:pt x="78" y="1632"/>
                      <a:pt x="156" y="1632"/>
                    </a:cubicBezTo>
                    <a:cubicBezTo>
                      <a:pt x="233" y="1632"/>
                      <a:pt x="280" y="1555"/>
                      <a:pt x="280" y="1477"/>
                    </a:cubicBezTo>
                    <a:cubicBezTo>
                      <a:pt x="249" y="1028"/>
                      <a:pt x="388" y="159"/>
                      <a:pt x="388" y="159"/>
                    </a:cubicBezTo>
                    <a:cubicBezTo>
                      <a:pt x="388" y="82"/>
                      <a:pt x="342" y="4"/>
                      <a:pt x="280" y="4"/>
                    </a:cubicBezTo>
                    <a:cubicBezTo>
                      <a:pt x="270" y="2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1" name="Google Shape;9674;p30">
                <a:extLst>
                  <a:ext uri="{FF2B5EF4-FFF2-40B4-BE49-F238E27FC236}">
                    <a16:creationId xmlns:a16="http://schemas.microsoft.com/office/drawing/2014/main" id="{294016D2-ADA0-5DDF-212F-7152FC5C98EA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2" name="Google Shape;9675;p30">
                <a:extLst>
                  <a:ext uri="{FF2B5EF4-FFF2-40B4-BE49-F238E27FC236}">
                    <a16:creationId xmlns:a16="http://schemas.microsoft.com/office/drawing/2014/main" id="{FBAF1987-F1EA-F09B-3A0E-C6CB88FACF83}"/>
                  </a:ext>
                </a:extLst>
              </p:cNvPr>
              <p:cNvSpPr/>
              <p:nvPr/>
            </p:nvSpPr>
            <p:spPr>
              <a:xfrm>
                <a:off x="8024638" y="4030925"/>
                <a:ext cx="97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1616" extrusionOk="0">
                    <a:moveTo>
                      <a:pt x="144" y="1"/>
                    </a:moveTo>
                    <a:cubicBezTo>
                      <a:pt x="138" y="1"/>
                      <a:pt x="131" y="1"/>
                      <a:pt x="124" y="3"/>
                    </a:cubicBezTo>
                    <a:cubicBezTo>
                      <a:pt x="47" y="3"/>
                      <a:pt x="0" y="65"/>
                      <a:pt x="0" y="142"/>
                    </a:cubicBezTo>
                    <a:cubicBezTo>
                      <a:pt x="0" y="189"/>
                      <a:pt x="0" y="1150"/>
                      <a:pt x="93" y="1523"/>
                    </a:cubicBezTo>
                    <a:cubicBezTo>
                      <a:pt x="109" y="1585"/>
                      <a:pt x="171" y="1616"/>
                      <a:pt x="233" y="1616"/>
                    </a:cubicBezTo>
                    <a:lnTo>
                      <a:pt x="264" y="1616"/>
                    </a:lnTo>
                    <a:cubicBezTo>
                      <a:pt x="341" y="1600"/>
                      <a:pt x="388" y="1523"/>
                      <a:pt x="357" y="1445"/>
                    </a:cubicBezTo>
                    <a:cubicBezTo>
                      <a:pt x="279" y="1166"/>
                      <a:pt x="264" y="422"/>
                      <a:pt x="264" y="142"/>
                    </a:cubicBezTo>
                    <a:cubicBezTo>
                      <a:pt x="264" y="72"/>
                      <a:pt x="212" y="1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3" name="Google Shape;9676;p30">
                <a:extLst>
                  <a:ext uri="{FF2B5EF4-FFF2-40B4-BE49-F238E27FC236}">
                    <a16:creationId xmlns:a16="http://schemas.microsoft.com/office/drawing/2014/main" id="{9E3AA41C-42B5-AFCA-EEA0-828F65DDD329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4" name="Google Shape;9677;p30">
                <a:extLst>
                  <a:ext uri="{FF2B5EF4-FFF2-40B4-BE49-F238E27FC236}">
                    <a16:creationId xmlns:a16="http://schemas.microsoft.com/office/drawing/2014/main" id="{4E1BC27F-27B8-8D89-30DA-ECC065C0C34D}"/>
                  </a:ext>
                </a:extLst>
              </p:cNvPr>
              <p:cNvSpPr/>
              <p:nvPr/>
            </p:nvSpPr>
            <p:spPr>
              <a:xfrm>
                <a:off x="8048663" y="4136350"/>
                <a:ext cx="34550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75" extrusionOk="0">
                    <a:moveTo>
                      <a:pt x="163" y="0"/>
                    </a:moveTo>
                    <a:cubicBezTo>
                      <a:pt x="151" y="0"/>
                      <a:pt x="138" y="2"/>
                      <a:pt x="125" y="4"/>
                    </a:cubicBezTo>
                    <a:cubicBezTo>
                      <a:pt x="47" y="20"/>
                      <a:pt x="1" y="97"/>
                      <a:pt x="16" y="175"/>
                    </a:cubicBezTo>
                    <a:cubicBezTo>
                      <a:pt x="171" y="764"/>
                      <a:pt x="1071" y="1881"/>
                      <a:pt x="1102" y="1928"/>
                    </a:cubicBezTo>
                    <a:cubicBezTo>
                      <a:pt x="1148" y="1959"/>
                      <a:pt x="1179" y="1974"/>
                      <a:pt x="1226" y="1974"/>
                    </a:cubicBezTo>
                    <a:cubicBezTo>
                      <a:pt x="1241" y="1974"/>
                      <a:pt x="1272" y="1974"/>
                      <a:pt x="1303" y="1943"/>
                    </a:cubicBezTo>
                    <a:cubicBezTo>
                      <a:pt x="1366" y="1897"/>
                      <a:pt x="1381" y="1803"/>
                      <a:pt x="1319" y="1741"/>
                    </a:cubicBezTo>
                    <a:cubicBezTo>
                      <a:pt x="1319" y="1741"/>
                      <a:pt x="450" y="625"/>
                      <a:pt x="295" y="97"/>
                    </a:cubicBezTo>
                    <a:cubicBezTo>
                      <a:pt x="282" y="33"/>
                      <a:pt x="226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5" name="Google Shape;9678;p30">
                <a:extLst>
                  <a:ext uri="{FF2B5EF4-FFF2-40B4-BE49-F238E27FC236}">
                    <a16:creationId xmlns:a16="http://schemas.microsoft.com/office/drawing/2014/main" id="{619A224D-4701-F895-D0B5-0800072950E0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6" name="Google Shape;9679;p30">
                <a:extLst>
                  <a:ext uri="{FF2B5EF4-FFF2-40B4-BE49-F238E27FC236}">
                    <a16:creationId xmlns:a16="http://schemas.microsoft.com/office/drawing/2014/main" id="{92E1A2E6-D6AB-EB03-763C-495BED9E3B24}"/>
                  </a:ext>
                </a:extLst>
              </p:cNvPr>
              <p:cNvSpPr/>
              <p:nvPr/>
            </p:nvSpPr>
            <p:spPr>
              <a:xfrm>
                <a:off x="8114963" y="4220750"/>
                <a:ext cx="38800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28" extrusionOk="0">
                    <a:moveTo>
                      <a:pt x="159" y="1"/>
                    </a:moveTo>
                    <a:cubicBezTo>
                      <a:pt x="128" y="1"/>
                      <a:pt x="99" y="13"/>
                      <a:pt x="78" y="40"/>
                    </a:cubicBezTo>
                    <a:cubicBezTo>
                      <a:pt x="1" y="72"/>
                      <a:pt x="1" y="165"/>
                      <a:pt x="47" y="227"/>
                    </a:cubicBezTo>
                    <a:cubicBezTo>
                      <a:pt x="342" y="614"/>
                      <a:pt x="1288" y="1297"/>
                      <a:pt x="1319" y="1312"/>
                    </a:cubicBezTo>
                    <a:cubicBezTo>
                      <a:pt x="1350" y="1328"/>
                      <a:pt x="1381" y="1328"/>
                      <a:pt x="1397" y="1328"/>
                    </a:cubicBezTo>
                    <a:cubicBezTo>
                      <a:pt x="1443" y="1328"/>
                      <a:pt x="1505" y="1312"/>
                      <a:pt x="1521" y="1281"/>
                    </a:cubicBezTo>
                    <a:cubicBezTo>
                      <a:pt x="1552" y="1219"/>
                      <a:pt x="1536" y="1126"/>
                      <a:pt x="1474" y="1080"/>
                    </a:cubicBezTo>
                    <a:cubicBezTo>
                      <a:pt x="1474" y="1064"/>
                      <a:pt x="528" y="413"/>
                      <a:pt x="264" y="56"/>
                    </a:cubicBezTo>
                    <a:cubicBezTo>
                      <a:pt x="238" y="21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7" name="Google Shape;9680;p30">
                <a:extLst>
                  <a:ext uri="{FF2B5EF4-FFF2-40B4-BE49-F238E27FC236}">
                    <a16:creationId xmlns:a16="http://schemas.microsoft.com/office/drawing/2014/main" id="{C5B7DCF5-7AEB-82EF-2550-A172B86D4CC3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8" name="Google Shape;9681;p30">
                <a:extLst>
                  <a:ext uri="{FF2B5EF4-FFF2-40B4-BE49-F238E27FC236}">
                    <a16:creationId xmlns:a16="http://schemas.microsoft.com/office/drawing/2014/main" id="{89B3522A-F8B6-79B6-3192-468331F3AA0A}"/>
                  </a:ext>
                </a:extLst>
              </p:cNvPr>
              <p:cNvSpPr/>
              <p:nvPr/>
            </p:nvSpPr>
            <p:spPr>
              <a:xfrm>
                <a:off x="8054088" y="4099900"/>
                <a:ext cx="2290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70" extrusionOk="0">
                    <a:moveTo>
                      <a:pt x="148" y="1"/>
                    </a:moveTo>
                    <a:cubicBezTo>
                      <a:pt x="135" y="1"/>
                      <a:pt x="122" y="2"/>
                      <a:pt x="109" y="4"/>
                    </a:cubicBezTo>
                    <a:cubicBezTo>
                      <a:pt x="32" y="20"/>
                      <a:pt x="1" y="98"/>
                      <a:pt x="16" y="175"/>
                    </a:cubicBezTo>
                    <a:cubicBezTo>
                      <a:pt x="187" y="749"/>
                      <a:pt x="621" y="1292"/>
                      <a:pt x="637" y="1307"/>
                    </a:cubicBezTo>
                    <a:cubicBezTo>
                      <a:pt x="668" y="1338"/>
                      <a:pt x="714" y="1369"/>
                      <a:pt x="761" y="1369"/>
                    </a:cubicBezTo>
                    <a:cubicBezTo>
                      <a:pt x="792" y="1369"/>
                      <a:pt x="807" y="1369"/>
                      <a:pt x="838" y="1323"/>
                    </a:cubicBezTo>
                    <a:cubicBezTo>
                      <a:pt x="885" y="1292"/>
                      <a:pt x="916" y="1183"/>
                      <a:pt x="854" y="1137"/>
                    </a:cubicBezTo>
                    <a:cubicBezTo>
                      <a:pt x="854" y="1137"/>
                      <a:pt x="451" y="625"/>
                      <a:pt x="295" y="98"/>
                    </a:cubicBezTo>
                    <a:cubicBezTo>
                      <a:pt x="270" y="33"/>
                      <a:pt x="211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9" name="Google Shape;9682;p30">
                <a:extLst>
                  <a:ext uri="{FF2B5EF4-FFF2-40B4-BE49-F238E27FC236}">
                    <a16:creationId xmlns:a16="http://schemas.microsoft.com/office/drawing/2014/main" id="{0152480A-AD6A-C633-2E08-CA8420624D36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0" name="Google Shape;9683;p30">
                <a:extLst>
                  <a:ext uri="{FF2B5EF4-FFF2-40B4-BE49-F238E27FC236}">
                    <a16:creationId xmlns:a16="http://schemas.microsoft.com/office/drawing/2014/main" id="{A0CFBAAC-3C4C-6A20-7980-8DFD97C94634}"/>
                  </a:ext>
                </a:extLst>
              </p:cNvPr>
              <p:cNvSpPr/>
              <p:nvPr/>
            </p:nvSpPr>
            <p:spPr>
              <a:xfrm>
                <a:off x="8337138" y="4205200"/>
                <a:ext cx="2522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63" extrusionOk="0">
                    <a:moveTo>
                      <a:pt x="861" y="0"/>
                    </a:moveTo>
                    <a:cubicBezTo>
                      <a:pt x="834" y="0"/>
                      <a:pt x="805" y="9"/>
                      <a:pt x="776" y="27"/>
                    </a:cubicBezTo>
                    <a:cubicBezTo>
                      <a:pt x="776" y="27"/>
                      <a:pt x="327" y="275"/>
                      <a:pt x="94" y="368"/>
                    </a:cubicBezTo>
                    <a:cubicBezTo>
                      <a:pt x="16" y="383"/>
                      <a:pt x="1" y="492"/>
                      <a:pt x="16" y="585"/>
                    </a:cubicBezTo>
                    <a:cubicBezTo>
                      <a:pt x="63" y="616"/>
                      <a:pt x="94" y="662"/>
                      <a:pt x="156" y="662"/>
                    </a:cubicBezTo>
                    <a:cubicBezTo>
                      <a:pt x="171" y="662"/>
                      <a:pt x="187" y="647"/>
                      <a:pt x="218" y="647"/>
                    </a:cubicBezTo>
                    <a:cubicBezTo>
                      <a:pt x="451" y="523"/>
                      <a:pt x="885" y="290"/>
                      <a:pt x="916" y="275"/>
                    </a:cubicBezTo>
                    <a:cubicBezTo>
                      <a:pt x="978" y="228"/>
                      <a:pt x="1009" y="151"/>
                      <a:pt x="962" y="73"/>
                    </a:cubicBezTo>
                    <a:cubicBezTo>
                      <a:pt x="943" y="25"/>
                      <a:pt x="905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1" name="Google Shape;9684;p30">
                <a:extLst>
                  <a:ext uri="{FF2B5EF4-FFF2-40B4-BE49-F238E27FC236}">
                    <a16:creationId xmlns:a16="http://schemas.microsoft.com/office/drawing/2014/main" id="{B96254BC-3045-5C4D-7558-89F97F4A2F39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2" name="Google Shape;9685;p30">
                <a:extLst>
                  <a:ext uri="{FF2B5EF4-FFF2-40B4-BE49-F238E27FC236}">
                    <a16:creationId xmlns:a16="http://schemas.microsoft.com/office/drawing/2014/main" id="{9620CE09-8812-516C-6E26-F6E0A54B941F}"/>
                  </a:ext>
                </a:extLst>
              </p:cNvPr>
              <p:cNvSpPr/>
              <p:nvPr/>
            </p:nvSpPr>
            <p:spPr>
              <a:xfrm>
                <a:off x="8318138" y="3868700"/>
                <a:ext cx="2912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630" extrusionOk="0">
                    <a:moveTo>
                      <a:pt x="150" y="1"/>
                    </a:moveTo>
                    <a:cubicBezTo>
                      <a:pt x="78" y="1"/>
                      <a:pt x="42" y="54"/>
                      <a:pt x="16" y="117"/>
                    </a:cubicBezTo>
                    <a:cubicBezTo>
                      <a:pt x="1" y="195"/>
                      <a:pt x="63" y="272"/>
                      <a:pt x="140" y="288"/>
                    </a:cubicBezTo>
                    <a:cubicBezTo>
                      <a:pt x="373" y="334"/>
                      <a:pt x="792" y="536"/>
                      <a:pt x="931" y="614"/>
                    </a:cubicBezTo>
                    <a:cubicBezTo>
                      <a:pt x="947" y="629"/>
                      <a:pt x="978" y="629"/>
                      <a:pt x="993" y="629"/>
                    </a:cubicBezTo>
                    <a:cubicBezTo>
                      <a:pt x="1024" y="629"/>
                      <a:pt x="1087" y="583"/>
                      <a:pt x="1133" y="536"/>
                    </a:cubicBezTo>
                    <a:cubicBezTo>
                      <a:pt x="1164" y="459"/>
                      <a:pt x="1149" y="381"/>
                      <a:pt x="1071" y="334"/>
                    </a:cubicBezTo>
                    <a:cubicBezTo>
                      <a:pt x="1055" y="334"/>
                      <a:pt x="528" y="55"/>
                      <a:pt x="202" y="9"/>
                    </a:cubicBezTo>
                    <a:cubicBezTo>
                      <a:pt x="183" y="3"/>
                      <a:pt x="165" y="1"/>
                      <a:pt x="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3" name="Google Shape;9686;p30">
                <a:extLst>
                  <a:ext uri="{FF2B5EF4-FFF2-40B4-BE49-F238E27FC236}">
                    <a16:creationId xmlns:a16="http://schemas.microsoft.com/office/drawing/2014/main" id="{31F96AF6-6423-2BAF-A150-E3F9D00159AF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4" name="Google Shape;9687;p30">
                <a:extLst>
                  <a:ext uri="{FF2B5EF4-FFF2-40B4-BE49-F238E27FC236}">
                    <a16:creationId xmlns:a16="http://schemas.microsoft.com/office/drawing/2014/main" id="{0181BC64-D254-1CB6-95DE-B3270E4C6D4C}"/>
                  </a:ext>
                </a:extLst>
              </p:cNvPr>
              <p:cNvSpPr/>
              <p:nvPr/>
            </p:nvSpPr>
            <p:spPr>
              <a:xfrm>
                <a:off x="8304188" y="3880925"/>
                <a:ext cx="217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451" extrusionOk="0">
                    <a:moveTo>
                      <a:pt x="187" y="1"/>
                    </a:moveTo>
                    <a:cubicBezTo>
                      <a:pt x="109" y="1"/>
                      <a:pt x="32" y="47"/>
                      <a:pt x="16" y="140"/>
                    </a:cubicBezTo>
                    <a:cubicBezTo>
                      <a:pt x="0" y="233"/>
                      <a:pt x="63" y="295"/>
                      <a:pt x="140" y="311"/>
                    </a:cubicBezTo>
                    <a:cubicBezTo>
                      <a:pt x="311" y="357"/>
                      <a:pt x="466" y="388"/>
                      <a:pt x="636" y="450"/>
                    </a:cubicBezTo>
                    <a:lnTo>
                      <a:pt x="698" y="450"/>
                    </a:lnTo>
                    <a:cubicBezTo>
                      <a:pt x="760" y="450"/>
                      <a:pt x="807" y="404"/>
                      <a:pt x="838" y="357"/>
                    </a:cubicBezTo>
                    <a:cubicBezTo>
                      <a:pt x="869" y="280"/>
                      <a:pt x="838" y="171"/>
                      <a:pt x="760" y="156"/>
                    </a:cubicBezTo>
                    <a:cubicBezTo>
                      <a:pt x="574" y="78"/>
                      <a:pt x="388" y="47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5" name="Google Shape;9688;p30">
                <a:extLst>
                  <a:ext uri="{FF2B5EF4-FFF2-40B4-BE49-F238E27FC236}">
                    <a16:creationId xmlns:a16="http://schemas.microsoft.com/office/drawing/2014/main" id="{64233E75-A076-1FA6-1F80-F345AA1977E7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6" name="Google Shape;9689;p30">
                <a:extLst>
                  <a:ext uri="{FF2B5EF4-FFF2-40B4-BE49-F238E27FC236}">
                    <a16:creationId xmlns:a16="http://schemas.microsoft.com/office/drawing/2014/main" id="{CD824716-0B92-015A-BB1A-BA7180A9FEF3}"/>
                  </a:ext>
                </a:extLst>
              </p:cNvPr>
              <p:cNvSpPr/>
              <p:nvPr/>
            </p:nvSpPr>
            <p:spPr>
              <a:xfrm>
                <a:off x="8170038" y="3931325"/>
                <a:ext cx="124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51" extrusionOk="0">
                    <a:moveTo>
                      <a:pt x="326" y="1"/>
                    </a:moveTo>
                    <a:cubicBezTo>
                      <a:pt x="233" y="1"/>
                      <a:pt x="124" y="47"/>
                      <a:pt x="78" y="109"/>
                    </a:cubicBezTo>
                    <a:cubicBezTo>
                      <a:pt x="16" y="187"/>
                      <a:pt x="0" y="327"/>
                      <a:pt x="78" y="435"/>
                    </a:cubicBezTo>
                    <a:lnTo>
                      <a:pt x="93" y="451"/>
                    </a:lnTo>
                    <a:lnTo>
                      <a:pt x="109" y="451"/>
                    </a:lnTo>
                    <a:cubicBezTo>
                      <a:pt x="264" y="404"/>
                      <a:pt x="403" y="311"/>
                      <a:pt x="450" y="171"/>
                    </a:cubicBezTo>
                    <a:cubicBezTo>
                      <a:pt x="481" y="156"/>
                      <a:pt x="496" y="140"/>
                      <a:pt x="496" y="94"/>
                    </a:cubicBezTo>
                    <a:cubicBezTo>
                      <a:pt x="496" y="63"/>
                      <a:pt x="481" y="16"/>
                      <a:pt x="434" y="16"/>
                    </a:cubicBezTo>
                    <a:cubicBezTo>
                      <a:pt x="419" y="1"/>
                      <a:pt x="357" y="1"/>
                      <a:pt x="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7" name="Google Shape;9690;p30">
                <a:extLst>
                  <a:ext uri="{FF2B5EF4-FFF2-40B4-BE49-F238E27FC236}">
                    <a16:creationId xmlns:a16="http://schemas.microsoft.com/office/drawing/2014/main" id="{26967918-10C6-67EB-7194-982C80EEC554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8" name="Google Shape;9691;p30">
                <a:extLst>
                  <a:ext uri="{FF2B5EF4-FFF2-40B4-BE49-F238E27FC236}">
                    <a16:creationId xmlns:a16="http://schemas.microsoft.com/office/drawing/2014/main" id="{73AEEE66-5C6B-451F-39BE-654F7725AE53}"/>
                  </a:ext>
                </a:extLst>
              </p:cNvPr>
              <p:cNvSpPr/>
              <p:nvPr/>
            </p:nvSpPr>
            <p:spPr>
              <a:xfrm>
                <a:off x="8197563" y="3935075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320" y="0"/>
                    </a:moveTo>
                    <a:cubicBezTo>
                      <a:pt x="246" y="0"/>
                      <a:pt x="168" y="21"/>
                      <a:pt x="109" y="68"/>
                    </a:cubicBezTo>
                    <a:cubicBezTo>
                      <a:pt x="16" y="130"/>
                      <a:pt x="0" y="239"/>
                      <a:pt x="31" y="332"/>
                    </a:cubicBezTo>
                    <a:lnTo>
                      <a:pt x="62" y="378"/>
                    </a:lnTo>
                    <a:lnTo>
                      <a:pt x="93" y="378"/>
                    </a:lnTo>
                    <a:cubicBezTo>
                      <a:pt x="171" y="363"/>
                      <a:pt x="249" y="332"/>
                      <a:pt x="326" y="301"/>
                    </a:cubicBezTo>
                    <a:cubicBezTo>
                      <a:pt x="388" y="239"/>
                      <a:pt x="450" y="145"/>
                      <a:pt x="419" y="52"/>
                    </a:cubicBezTo>
                    <a:lnTo>
                      <a:pt x="419" y="6"/>
                    </a:lnTo>
                    <a:lnTo>
                      <a:pt x="388" y="6"/>
                    </a:lnTo>
                    <a:cubicBezTo>
                      <a:pt x="366" y="2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9" name="Google Shape;9692;p30">
                <a:extLst>
                  <a:ext uri="{FF2B5EF4-FFF2-40B4-BE49-F238E27FC236}">
                    <a16:creationId xmlns:a16="http://schemas.microsoft.com/office/drawing/2014/main" id="{77A6C615-F399-847F-6AF5-BB8E4E4C9AB8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0" name="Google Shape;9693;p30">
                <a:extLst>
                  <a:ext uri="{FF2B5EF4-FFF2-40B4-BE49-F238E27FC236}">
                    <a16:creationId xmlns:a16="http://schemas.microsoft.com/office/drawing/2014/main" id="{ECD57F73-9F2B-07B5-BDC7-BD93C57F3FC0}"/>
                  </a:ext>
                </a:extLst>
              </p:cNvPr>
              <p:cNvSpPr/>
              <p:nvPr/>
            </p:nvSpPr>
            <p:spPr>
              <a:xfrm>
                <a:off x="8044788" y="4004775"/>
                <a:ext cx="817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79" extrusionOk="0">
                    <a:moveTo>
                      <a:pt x="208" y="0"/>
                    </a:moveTo>
                    <a:cubicBezTo>
                      <a:pt x="135" y="0"/>
                      <a:pt x="69" y="47"/>
                      <a:pt x="32" y="134"/>
                    </a:cubicBezTo>
                    <a:cubicBezTo>
                      <a:pt x="1" y="211"/>
                      <a:pt x="1" y="289"/>
                      <a:pt x="1" y="366"/>
                    </a:cubicBezTo>
                    <a:cubicBezTo>
                      <a:pt x="1" y="521"/>
                      <a:pt x="16" y="692"/>
                      <a:pt x="78" y="847"/>
                    </a:cubicBezTo>
                    <a:lnTo>
                      <a:pt x="94" y="878"/>
                    </a:lnTo>
                    <a:lnTo>
                      <a:pt x="140" y="878"/>
                    </a:lnTo>
                    <a:cubicBezTo>
                      <a:pt x="249" y="878"/>
                      <a:pt x="311" y="754"/>
                      <a:pt x="311" y="614"/>
                    </a:cubicBezTo>
                    <a:cubicBezTo>
                      <a:pt x="326" y="444"/>
                      <a:pt x="311" y="242"/>
                      <a:pt x="311" y="72"/>
                    </a:cubicBezTo>
                    <a:lnTo>
                      <a:pt x="311" y="25"/>
                    </a:lnTo>
                    <a:lnTo>
                      <a:pt x="264" y="10"/>
                    </a:lnTo>
                    <a:cubicBezTo>
                      <a:pt x="245" y="3"/>
                      <a:pt x="226" y="0"/>
                      <a:pt x="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1" name="Google Shape;9694;p30">
                <a:extLst>
                  <a:ext uri="{FF2B5EF4-FFF2-40B4-BE49-F238E27FC236}">
                    <a16:creationId xmlns:a16="http://schemas.microsoft.com/office/drawing/2014/main" id="{02565D78-8A6E-A827-7380-BFB12CC5FB4F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2" name="Google Shape;9695;p30">
                <a:extLst>
                  <a:ext uri="{FF2B5EF4-FFF2-40B4-BE49-F238E27FC236}">
                    <a16:creationId xmlns:a16="http://schemas.microsoft.com/office/drawing/2014/main" id="{8FE2E864-941B-A0B0-B36D-CE211DDC9944}"/>
                  </a:ext>
                </a:extLst>
              </p:cNvPr>
              <p:cNvSpPr/>
              <p:nvPr/>
            </p:nvSpPr>
            <p:spPr>
              <a:xfrm>
                <a:off x="8362338" y="3937875"/>
                <a:ext cx="1360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99" extrusionOk="0">
                    <a:moveTo>
                      <a:pt x="180" y="1"/>
                    </a:moveTo>
                    <a:cubicBezTo>
                      <a:pt x="120" y="1"/>
                      <a:pt x="62" y="17"/>
                      <a:pt x="16" y="49"/>
                    </a:cubicBezTo>
                    <a:lnTo>
                      <a:pt x="1" y="65"/>
                    </a:lnTo>
                    <a:lnTo>
                      <a:pt x="16" y="96"/>
                    </a:lnTo>
                    <a:cubicBezTo>
                      <a:pt x="1" y="204"/>
                      <a:pt x="32" y="328"/>
                      <a:pt x="156" y="406"/>
                    </a:cubicBezTo>
                    <a:cubicBezTo>
                      <a:pt x="234" y="452"/>
                      <a:pt x="342" y="483"/>
                      <a:pt x="451" y="499"/>
                    </a:cubicBezTo>
                    <a:lnTo>
                      <a:pt x="482" y="499"/>
                    </a:lnTo>
                    <a:lnTo>
                      <a:pt x="497" y="452"/>
                    </a:lnTo>
                    <a:cubicBezTo>
                      <a:pt x="544" y="344"/>
                      <a:pt x="497" y="189"/>
                      <a:pt x="404" y="96"/>
                    </a:cubicBezTo>
                    <a:cubicBezTo>
                      <a:pt x="350" y="32"/>
                      <a:pt x="264" y="1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3" name="Google Shape;9696;p30">
                <a:extLst>
                  <a:ext uri="{FF2B5EF4-FFF2-40B4-BE49-F238E27FC236}">
                    <a16:creationId xmlns:a16="http://schemas.microsoft.com/office/drawing/2014/main" id="{8C3862DB-F932-6B05-4B08-6AA44BAF7568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4" name="Google Shape;9697;p30">
                <a:extLst>
                  <a:ext uri="{FF2B5EF4-FFF2-40B4-BE49-F238E27FC236}">
                    <a16:creationId xmlns:a16="http://schemas.microsoft.com/office/drawing/2014/main" id="{8B3F6022-D2AC-55C5-E27E-06CF6A63A5C3}"/>
                  </a:ext>
                </a:extLst>
              </p:cNvPr>
              <p:cNvSpPr/>
              <p:nvPr/>
            </p:nvSpPr>
            <p:spPr>
              <a:xfrm>
                <a:off x="8411213" y="3914800"/>
                <a:ext cx="132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45" extrusionOk="0">
                    <a:moveTo>
                      <a:pt x="239" y="1"/>
                    </a:moveTo>
                    <a:cubicBezTo>
                      <a:pt x="204" y="1"/>
                      <a:pt x="170" y="9"/>
                      <a:pt x="140" y="26"/>
                    </a:cubicBezTo>
                    <a:cubicBezTo>
                      <a:pt x="78" y="57"/>
                      <a:pt x="47" y="103"/>
                      <a:pt x="16" y="165"/>
                    </a:cubicBezTo>
                    <a:cubicBezTo>
                      <a:pt x="0" y="212"/>
                      <a:pt x="16" y="290"/>
                      <a:pt x="62" y="352"/>
                    </a:cubicBezTo>
                    <a:cubicBezTo>
                      <a:pt x="124" y="414"/>
                      <a:pt x="202" y="445"/>
                      <a:pt x="279" y="445"/>
                    </a:cubicBezTo>
                    <a:cubicBezTo>
                      <a:pt x="326" y="445"/>
                      <a:pt x="388" y="429"/>
                      <a:pt x="434" y="414"/>
                    </a:cubicBezTo>
                    <a:cubicBezTo>
                      <a:pt x="481" y="367"/>
                      <a:pt x="527" y="290"/>
                      <a:pt x="527" y="243"/>
                    </a:cubicBezTo>
                    <a:cubicBezTo>
                      <a:pt x="527" y="197"/>
                      <a:pt x="527" y="165"/>
                      <a:pt x="481" y="119"/>
                    </a:cubicBezTo>
                    <a:cubicBezTo>
                      <a:pt x="425" y="52"/>
                      <a:pt x="329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5" name="Google Shape;9698;p30">
                <a:extLst>
                  <a:ext uri="{FF2B5EF4-FFF2-40B4-BE49-F238E27FC236}">
                    <a16:creationId xmlns:a16="http://schemas.microsoft.com/office/drawing/2014/main" id="{1830BE0D-BE9A-ABD2-431F-791BF362DD1D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6" name="Google Shape;9699;p30">
                <a:extLst>
                  <a:ext uri="{FF2B5EF4-FFF2-40B4-BE49-F238E27FC236}">
                    <a16:creationId xmlns:a16="http://schemas.microsoft.com/office/drawing/2014/main" id="{B150D5FA-9D02-A005-611F-088DAA0DB96E}"/>
                  </a:ext>
                </a:extLst>
              </p:cNvPr>
              <p:cNvSpPr/>
              <p:nvPr/>
            </p:nvSpPr>
            <p:spPr>
              <a:xfrm>
                <a:off x="8155288" y="4187250"/>
                <a:ext cx="147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35" extrusionOk="0">
                    <a:moveTo>
                      <a:pt x="47" y="0"/>
                    </a:moveTo>
                    <a:lnTo>
                      <a:pt x="47" y="16"/>
                    </a:lnTo>
                    <a:cubicBezTo>
                      <a:pt x="1" y="124"/>
                      <a:pt x="47" y="248"/>
                      <a:pt x="125" y="326"/>
                    </a:cubicBezTo>
                    <a:cubicBezTo>
                      <a:pt x="171" y="388"/>
                      <a:pt x="280" y="434"/>
                      <a:pt x="373" y="434"/>
                    </a:cubicBezTo>
                    <a:lnTo>
                      <a:pt x="404" y="434"/>
                    </a:lnTo>
                    <a:cubicBezTo>
                      <a:pt x="466" y="434"/>
                      <a:pt x="528" y="388"/>
                      <a:pt x="559" y="326"/>
                    </a:cubicBezTo>
                    <a:cubicBezTo>
                      <a:pt x="590" y="295"/>
                      <a:pt x="590" y="248"/>
                      <a:pt x="559" y="217"/>
                    </a:cubicBezTo>
                    <a:cubicBezTo>
                      <a:pt x="528" y="155"/>
                      <a:pt x="466" y="140"/>
                      <a:pt x="404" y="140"/>
                    </a:cubicBezTo>
                    <a:lnTo>
                      <a:pt x="373" y="140"/>
                    </a:lnTo>
                    <a:cubicBezTo>
                      <a:pt x="311" y="140"/>
                      <a:pt x="280" y="78"/>
                      <a:pt x="280" y="47"/>
                    </a:cubicBez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7" name="Google Shape;9700;p30">
                <a:extLst>
                  <a:ext uri="{FF2B5EF4-FFF2-40B4-BE49-F238E27FC236}">
                    <a16:creationId xmlns:a16="http://schemas.microsoft.com/office/drawing/2014/main" id="{2D0C0519-295C-3F7A-764F-11E54C7484B2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8" name="Google Shape;9701;p30">
                <a:extLst>
                  <a:ext uri="{FF2B5EF4-FFF2-40B4-BE49-F238E27FC236}">
                    <a16:creationId xmlns:a16="http://schemas.microsoft.com/office/drawing/2014/main" id="{7C58F8AA-635C-D7E3-5521-42BFE16AE390}"/>
                  </a:ext>
                </a:extLst>
              </p:cNvPr>
              <p:cNvSpPr/>
              <p:nvPr/>
            </p:nvSpPr>
            <p:spPr>
              <a:xfrm>
                <a:off x="8050988" y="3970625"/>
                <a:ext cx="105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68" extrusionOk="0">
                    <a:moveTo>
                      <a:pt x="192" y="0"/>
                    </a:moveTo>
                    <a:cubicBezTo>
                      <a:pt x="137" y="0"/>
                      <a:pt x="86" y="24"/>
                      <a:pt x="47" y="73"/>
                    </a:cubicBezTo>
                    <a:cubicBezTo>
                      <a:pt x="1" y="119"/>
                      <a:pt x="1" y="150"/>
                      <a:pt x="1" y="212"/>
                    </a:cubicBezTo>
                    <a:cubicBezTo>
                      <a:pt x="1" y="259"/>
                      <a:pt x="32" y="305"/>
                      <a:pt x="63" y="336"/>
                    </a:cubicBezTo>
                    <a:cubicBezTo>
                      <a:pt x="109" y="352"/>
                      <a:pt x="140" y="368"/>
                      <a:pt x="187" y="368"/>
                    </a:cubicBezTo>
                    <a:cubicBezTo>
                      <a:pt x="233" y="368"/>
                      <a:pt x="311" y="336"/>
                      <a:pt x="357" y="290"/>
                    </a:cubicBezTo>
                    <a:cubicBezTo>
                      <a:pt x="388" y="228"/>
                      <a:pt x="419" y="166"/>
                      <a:pt x="388" y="119"/>
                    </a:cubicBezTo>
                    <a:cubicBezTo>
                      <a:pt x="388" y="73"/>
                      <a:pt x="357" y="42"/>
                      <a:pt x="295" y="26"/>
                    </a:cubicBezTo>
                    <a:cubicBezTo>
                      <a:pt x="261" y="9"/>
                      <a:pt x="226" y="0"/>
                      <a:pt x="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9" name="Google Shape;9702;p30">
                <a:extLst>
                  <a:ext uri="{FF2B5EF4-FFF2-40B4-BE49-F238E27FC236}">
                    <a16:creationId xmlns:a16="http://schemas.microsoft.com/office/drawing/2014/main" id="{EE66DADC-836C-D906-0C16-5DAFEEC7C09E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0" name="Google Shape;9703;p30">
                <a:extLst>
                  <a:ext uri="{FF2B5EF4-FFF2-40B4-BE49-F238E27FC236}">
                    <a16:creationId xmlns:a16="http://schemas.microsoft.com/office/drawing/2014/main" id="{D4F95C45-02EC-4934-1165-7EC101010916}"/>
                  </a:ext>
                </a:extLst>
              </p:cNvPr>
              <p:cNvSpPr/>
              <p:nvPr/>
            </p:nvSpPr>
            <p:spPr>
              <a:xfrm>
                <a:off x="8240213" y="39231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190" y="0"/>
                    </a:moveTo>
                    <a:cubicBezTo>
                      <a:pt x="140" y="0"/>
                      <a:pt x="86" y="12"/>
                      <a:pt x="31" y="35"/>
                    </a:cubicBezTo>
                    <a:cubicBezTo>
                      <a:pt x="0" y="113"/>
                      <a:pt x="0" y="221"/>
                      <a:pt x="31" y="268"/>
                    </a:cubicBezTo>
                    <a:cubicBezTo>
                      <a:pt x="78" y="345"/>
                      <a:pt x="124" y="392"/>
                      <a:pt x="202" y="392"/>
                    </a:cubicBezTo>
                    <a:cubicBezTo>
                      <a:pt x="295" y="392"/>
                      <a:pt x="373" y="330"/>
                      <a:pt x="388" y="252"/>
                    </a:cubicBezTo>
                    <a:cubicBezTo>
                      <a:pt x="404" y="159"/>
                      <a:pt x="388" y="82"/>
                      <a:pt x="326" y="35"/>
                    </a:cubicBezTo>
                    <a:cubicBezTo>
                      <a:pt x="287" y="12"/>
                      <a:pt x="241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1" name="Google Shape;9704;p30">
                <a:extLst>
                  <a:ext uri="{FF2B5EF4-FFF2-40B4-BE49-F238E27FC236}">
                    <a16:creationId xmlns:a16="http://schemas.microsoft.com/office/drawing/2014/main" id="{21E9E10E-2C8D-873E-D098-4AAFBD560FAF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2" name="Google Shape;9705;p30">
                <a:extLst>
                  <a:ext uri="{FF2B5EF4-FFF2-40B4-BE49-F238E27FC236}">
                    <a16:creationId xmlns:a16="http://schemas.microsoft.com/office/drawing/2014/main" id="{8AD90137-CB3A-6BB4-0AF5-44350C9B6484}"/>
                  </a:ext>
                </a:extLst>
              </p:cNvPr>
              <p:cNvSpPr/>
              <p:nvPr/>
            </p:nvSpPr>
            <p:spPr>
              <a:xfrm>
                <a:off x="8372813" y="4046875"/>
                <a:ext cx="116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35" extrusionOk="0">
                    <a:moveTo>
                      <a:pt x="342" y="1"/>
                    </a:moveTo>
                    <a:lnTo>
                      <a:pt x="109" y="47"/>
                    </a:lnTo>
                    <a:cubicBezTo>
                      <a:pt x="47" y="78"/>
                      <a:pt x="1" y="125"/>
                      <a:pt x="1" y="187"/>
                    </a:cubicBezTo>
                    <a:cubicBezTo>
                      <a:pt x="1" y="264"/>
                      <a:pt x="32" y="326"/>
                      <a:pt x="47" y="404"/>
                    </a:cubicBezTo>
                    <a:lnTo>
                      <a:pt x="63" y="435"/>
                    </a:lnTo>
                    <a:lnTo>
                      <a:pt x="295" y="357"/>
                    </a:lnTo>
                    <a:cubicBezTo>
                      <a:pt x="326" y="342"/>
                      <a:pt x="373" y="326"/>
                      <a:pt x="419" y="280"/>
                    </a:cubicBezTo>
                    <a:cubicBezTo>
                      <a:pt x="435" y="249"/>
                      <a:pt x="466" y="156"/>
                      <a:pt x="357" y="16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3" name="Google Shape;9706;p30">
                <a:extLst>
                  <a:ext uri="{FF2B5EF4-FFF2-40B4-BE49-F238E27FC236}">
                    <a16:creationId xmlns:a16="http://schemas.microsoft.com/office/drawing/2014/main" id="{EA6485E5-F716-B26C-631E-9A3E1EBE94BD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4" name="Google Shape;9707;p30">
                <a:extLst>
                  <a:ext uri="{FF2B5EF4-FFF2-40B4-BE49-F238E27FC236}">
                    <a16:creationId xmlns:a16="http://schemas.microsoft.com/office/drawing/2014/main" id="{A73D7979-7F78-A2D5-BEE9-983E4FE84E4A}"/>
                  </a:ext>
                </a:extLst>
              </p:cNvPr>
              <p:cNvSpPr/>
              <p:nvPr/>
            </p:nvSpPr>
            <p:spPr>
              <a:xfrm>
                <a:off x="8099063" y="4210050"/>
                <a:ext cx="116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00" extrusionOk="0">
                    <a:moveTo>
                      <a:pt x="121" y="0"/>
                    </a:moveTo>
                    <a:cubicBezTo>
                      <a:pt x="107" y="0"/>
                      <a:pt x="92" y="1"/>
                      <a:pt x="78" y="3"/>
                    </a:cubicBezTo>
                    <a:lnTo>
                      <a:pt x="32" y="3"/>
                    </a:lnTo>
                    <a:lnTo>
                      <a:pt x="47" y="34"/>
                    </a:lnTo>
                    <a:cubicBezTo>
                      <a:pt x="16" y="143"/>
                      <a:pt x="1" y="251"/>
                      <a:pt x="63" y="375"/>
                    </a:cubicBezTo>
                    <a:cubicBezTo>
                      <a:pt x="94" y="453"/>
                      <a:pt x="187" y="500"/>
                      <a:pt x="280" y="500"/>
                    </a:cubicBezTo>
                    <a:cubicBezTo>
                      <a:pt x="311" y="500"/>
                      <a:pt x="342" y="484"/>
                      <a:pt x="389" y="468"/>
                    </a:cubicBezTo>
                    <a:lnTo>
                      <a:pt x="404" y="453"/>
                    </a:lnTo>
                    <a:cubicBezTo>
                      <a:pt x="466" y="344"/>
                      <a:pt x="466" y="220"/>
                      <a:pt x="389" y="112"/>
                    </a:cubicBezTo>
                    <a:cubicBezTo>
                      <a:pt x="321" y="44"/>
                      <a:pt x="218" y="0"/>
                      <a:pt x="1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5" name="Google Shape;9708;p30">
                <a:extLst>
                  <a:ext uri="{FF2B5EF4-FFF2-40B4-BE49-F238E27FC236}">
                    <a16:creationId xmlns:a16="http://schemas.microsoft.com/office/drawing/2014/main" id="{5458931E-6838-88FE-4D88-AE0ABA5F0FE6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6" name="Google Shape;9709;p30">
                <a:extLst>
                  <a:ext uri="{FF2B5EF4-FFF2-40B4-BE49-F238E27FC236}">
                    <a16:creationId xmlns:a16="http://schemas.microsoft.com/office/drawing/2014/main" id="{9884D9DE-7F73-C197-0EA8-AF0ADD5824FD}"/>
                  </a:ext>
                </a:extLst>
              </p:cNvPr>
              <p:cNvSpPr/>
              <p:nvPr/>
            </p:nvSpPr>
            <p:spPr>
              <a:xfrm>
                <a:off x="8258438" y="3810750"/>
                <a:ext cx="1165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4" extrusionOk="0">
                    <a:moveTo>
                      <a:pt x="249" y="0"/>
                    </a:moveTo>
                    <a:cubicBezTo>
                      <a:pt x="217" y="0"/>
                      <a:pt x="186" y="0"/>
                      <a:pt x="140" y="16"/>
                    </a:cubicBezTo>
                    <a:cubicBezTo>
                      <a:pt x="78" y="62"/>
                      <a:pt x="47" y="93"/>
                      <a:pt x="16" y="155"/>
                    </a:cubicBezTo>
                    <a:cubicBezTo>
                      <a:pt x="0" y="217"/>
                      <a:pt x="16" y="295"/>
                      <a:pt x="62" y="326"/>
                    </a:cubicBezTo>
                    <a:cubicBezTo>
                      <a:pt x="93" y="388"/>
                      <a:pt x="155" y="404"/>
                      <a:pt x="217" y="404"/>
                    </a:cubicBezTo>
                    <a:cubicBezTo>
                      <a:pt x="295" y="404"/>
                      <a:pt x="357" y="388"/>
                      <a:pt x="388" y="342"/>
                    </a:cubicBezTo>
                    <a:cubicBezTo>
                      <a:pt x="466" y="264"/>
                      <a:pt x="466" y="109"/>
                      <a:pt x="388" y="16"/>
                    </a:cubicBez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7" name="Google Shape;9710;p30">
                <a:extLst>
                  <a:ext uri="{FF2B5EF4-FFF2-40B4-BE49-F238E27FC236}">
                    <a16:creationId xmlns:a16="http://schemas.microsoft.com/office/drawing/2014/main" id="{98CBBC2E-F6E0-D5CF-B64B-3073B5C54AB0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9711;p30">
                <a:extLst>
                  <a:ext uri="{FF2B5EF4-FFF2-40B4-BE49-F238E27FC236}">
                    <a16:creationId xmlns:a16="http://schemas.microsoft.com/office/drawing/2014/main" id="{282C4BAB-8B03-875E-D138-B404265132EC}"/>
                  </a:ext>
                </a:extLst>
              </p:cNvPr>
              <p:cNvSpPr/>
              <p:nvPr/>
            </p:nvSpPr>
            <p:spPr>
              <a:xfrm>
                <a:off x="8064563" y="3902925"/>
                <a:ext cx="8550" cy="82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31" extrusionOk="0">
                    <a:moveTo>
                      <a:pt x="220" y="1"/>
                    </a:moveTo>
                    <a:cubicBezTo>
                      <a:pt x="183" y="1"/>
                      <a:pt x="148" y="12"/>
                      <a:pt x="109" y="36"/>
                    </a:cubicBezTo>
                    <a:cubicBezTo>
                      <a:pt x="32" y="82"/>
                      <a:pt x="1" y="144"/>
                      <a:pt x="47" y="222"/>
                    </a:cubicBezTo>
                    <a:cubicBezTo>
                      <a:pt x="78" y="284"/>
                      <a:pt x="125" y="330"/>
                      <a:pt x="187" y="330"/>
                    </a:cubicBezTo>
                    <a:lnTo>
                      <a:pt x="202" y="330"/>
                    </a:lnTo>
                    <a:cubicBezTo>
                      <a:pt x="249" y="299"/>
                      <a:pt x="295" y="253"/>
                      <a:pt x="295" y="175"/>
                    </a:cubicBezTo>
                    <a:cubicBezTo>
                      <a:pt x="295" y="129"/>
                      <a:pt x="280" y="113"/>
                      <a:pt x="280" y="98"/>
                    </a:cubicBezTo>
                    <a:lnTo>
                      <a:pt x="342" y="36"/>
                    </a:lnTo>
                    <a:cubicBezTo>
                      <a:pt x="295" y="12"/>
                      <a:pt x="256" y="1"/>
                      <a:pt x="2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9712;p30">
                <a:extLst>
                  <a:ext uri="{FF2B5EF4-FFF2-40B4-BE49-F238E27FC236}">
                    <a16:creationId xmlns:a16="http://schemas.microsoft.com/office/drawing/2014/main" id="{B9798B64-E4F8-F40B-93BC-327CB70D6C28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9713;p30">
                <a:extLst>
                  <a:ext uri="{FF2B5EF4-FFF2-40B4-BE49-F238E27FC236}">
                    <a16:creationId xmlns:a16="http://schemas.microsoft.com/office/drawing/2014/main" id="{08412FCD-503B-DC99-05D6-F5EB27C5209D}"/>
                  </a:ext>
                </a:extLst>
              </p:cNvPr>
              <p:cNvSpPr/>
              <p:nvPr/>
            </p:nvSpPr>
            <p:spPr>
              <a:xfrm>
                <a:off x="8294888" y="3821825"/>
                <a:ext cx="93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4" extrusionOk="0">
                    <a:moveTo>
                      <a:pt x="217" y="1"/>
                    </a:moveTo>
                    <a:cubicBezTo>
                      <a:pt x="159" y="1"/>
                      <a:pt x="99" y="32"/>
                      <a:pt x="47" y="85"/>
                    </a:cubicBezTo>
                    <a:cubicBezTo>
                      <a:pt x="0" y="116"/>
                      <a:pt x="0" y="162"/>
                      <a:pt x="0" y="209"/>
                    </a:cubicBezTo>
                    <a:cubicBezTo>
                      <a:pt x="16" y="317"/>
                      <a:pt x="109" y="364"/>
                      <a:pt x="202" y="364"/>
                    </a:cubicBezTo>
                    <a:cubicBezTo>
                      <a:pt x="248" y="364"/>
                      <a:pt x="295" y="348"/>
                      <a:pt x="326" y="317"/>
                    </a:cubicBezTo>
                    <a:cubicBezTo>
                      <a:pt x="372" y="271"/>
                      <a:pt x="372" y="209"/>
                      <a:pt x="372" y="162"/>
                    </a:cubicBezTo>
                    <a:cubicBezTo>
                      <a:pt x="372" y="100"/>
                      <a:pt x="326" y="38"/>
                      <a:pt x="295" y="23"/>
                    </a:cubicBezTo>
                    <a:cubicBezTo>
                      <a:pt x="270" y="8"/>
                      <a:pt x="244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1" name="Google Shape;9714;p30">
                <a:extLst>
                  <a:ext uri="{FF2B5EF4-FFF2-40B4-BE49-F238E27FC236}">
                    <a16:creationId xmlns:a16="http://schemas.microsoft.com/office/drawing/2014/main" id="{BBC13254-5DF0-B960-9C7C-3B8D09F12F1F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2" name="Google Shape;9715;p30">
                <a:extLst>
                  <a:ext uri="{FF2B5EF4-FFF2-40B4-BE49-F238E27FC236}">
                    <a16:creationId xmlns:a16="http://schemas.microsoft.com/office/drawing/2014/main" id="{6EAEBE99-EF69-61BF-91C0-DCC159BF7DFB}"/>
                  </a:ext>
                </a:extLst>
              </p:cNvPr>
              <p:cNvSpPr/>
              <p:nvPr/>
            </p:nvSpPr>
            <p:spPr>
              <a:xfrm>
                <a:off x="8102963" y="4166300"/>
                <a:ext cx="10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20" extrusionOk="0">
                    <a:moveTo>
                      <a:pt x="217" y="1"/>
                    </a:moveTo>
                    <a:cubicBezTo>
                      <a:pt x="124" y="1"/>
                      <a:pt x="62" y="47"/>
                      <a:pt x="16" y="125"/>
                    </a:cubicBezTo>
                    <a:cubicBezTo>
                      <a:pt x="0" y="187"/>
                      <a:pt x="0" y="264"/>
                      <a:pt x="31" y="311"/>
                    </a:cubicBezTo>
                    <a:cubicBezTo>
                      <a:pt x="78" y="373"/>
                      <a:pt x="140" y="419"/>
                      <a:pt x="217" y="419"/>
                    </a:cubicBezTo>
                    <a:lnTo>
                      <a:pt x="264" y="419"/>
                    </a:lnTo>
                    <a:cubicBezTo>
                      <a:pt x="326" y="388"/>
                      <a:pt x="372" y="357"/>
                      <a:pt x="388" y="311"/>
                    </a:cubicBezTo>
                    <a:cubicBezTo>
                      <a:pt x="419" y="264"/>
                      <a:pt x="419" y="187"/>
                      <a:pt x="403" y="125"/>
                    </a:cubicBezTo>
                    <a:cubicBezTo>
                      <a:pt x="388" y="47"/>
                      <a:pt x="310" y="1"/>
                      <a:pt x="2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3" name="Google Shape;9716;p30">
                <a:extLst>
                  <a:ext uri="{FF2B5EF4-FFF2-40B4-BE49-F238E27FC236}">
                    <a16:creationId xmlns:a16="http://schemas.microsoft.com/office/drawing/2014/main" id="{70BBA0CC-B96A-6FA5-7749-03A4D8359932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4" name="Google Shape;9717;p30">
                <a:extLst>
                  <a:ext uri="{FF2B5EF4-FFF2-40B4-BE49-F238E27FC236}">
                    <a16:creationId xmlns:a16="http://schemas.microsoft.com/office/drawing/2014/main" id="{DA14751D-E535-6866-2613-35AA47CB6F2F}"/>
                  </a:ext>
                </a:extLst>
              </p:cNvPr>
              <p:cNvSpPr/>
              <p:nvPr/>
            </p:nvSpPr>
            <p:spPr>
              <a:xfrm>
                <a:off x="8151038" y="4057725"/>
                <a:ext cx="104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80" extrusionOk="0">
                    <a:moveTo>
                      <a:pt x="341" y="1"/>
                    </a:moveTo>
                    <a:lnTo>
                      <a:pt x="295" y="63"/>
                    </a:lnTo>
                    <a:lnTo>
                      <a:pt x="233" y="63"/>
                    </a:lnTo>
                    <a:cubicBezTo>
                      <a:pt x="202" y="55"/>
                      <a:pt x="179" y="51"/>
                      <a:pt x="157" y="51"/>
                    </a:cubicBezTo>
                    <a:cubicBezTo>
                      <a:pt x="136" y="51"/>
                      <a:pt x="117" y="55"/>
                      <a:pt x="93" y="63"/>
                    </a:cubicBezTo>
                    <a:cubicBezTo>
                      <a:pt x="16" y="109"/>
                      <a:pt x="0" y="203"/>
                      <a:pt x="62" y="358"/>
                    </a:cubicBezTo>
                    <a:cubicBezTo>
                      <a:pt x="84" y="369"/>
                      <a:pt x="114" y="380"/>
                      <a:pt x="140" y="380"/>
                    </a:cubicBezTo>
                    <a:cubicBezTo>
                      <a:pt x="151" y="380"/>
                      <a:pt x="162" y="378"/>
                      <a:pt x="171" y="373"/>
                    </a:cubicBezTo>
                    <a:cubicBezTo>
                      <a:pt x="233" y="373"/>
                      <a:pt x="295" y="358"/>
                      <a:pt x="326" y="311"/>
                    </a:cubicBezTo>
                    <a:cubicBezTo>
                      <a:pt x="403" y="265"/>
                      <a:pt x="419" y="141"/>
                      <a:pt x="388" y="63"/>
                    </a:cubicBezTo>
                    <a:lnTo>
                      <a:pt x="3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5" name="Google Shape;9718;p30">
                <a:extLst>
                  <a:ext uri="{FF2B5EF4-FFF2-40B4-BE49-F238E27FC236}">
                    <a16:creationId xmlns:a16="http://schemas.microsoft.com/office/drawing/2014/main" id="{D39F28E5-19ED-9628-6711-E7A940A49B55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9719;p30">
                <a:extLst>
                  <a:ext uri="{FF2B5EF4-FFF2-40B4-BE49-F238E27FC236}">
                    <a16:creationId xmlns:a16="http://schemas.microsoft.com/office/drawing/2014/main" id="{A82A0903-6D92-F695-B9FC-3D0BC4C4C8A5}"/>
                  </a:ext>
                </a:extLst>
              </p:cNvPr>
              <p:cNvSpPr/>
              <p:nvPr/>
            </p:nvSpPr>
            <p:spPr>
              <a:xfrm>
                <a:off x="8109538" y="4195375"/>
                <a:ext cx="108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3" extrusionOk="0">
                    <a:moveTo>
                      <a:pt x="373" y="1"/>
                    </a:moveTo>
                    <a:lnTo>
                      <a:pt x="342" y="32"/>
                    </a:lnTo>
                    <a:cubicBezTo>
                      <a:pt x="332" y="37"/>
                      <a:pt x="323" y="39"/>
                      <a:pt x="315" y="39"/>
                    </a:cubicBezTo>
                    <a:cubicBezTo>
                      <a:pt x="299" y="39"/>
                      <a:pt x="285" y="32"/>
                      <a:pt x="264" y="32"/>
                    </a:cubicBezTo>
                    <a:cubicBezTo>
                      <a:pt x="233" y="16"/>
                      <a:pt x="202" y="9"/>
                      <a:pt x="175" y="9"/>
                    </a:cubicBezTo>
                    <a:cubicBezTo>
                      <a:pt x="148" y="9"/>
                      <a:pt x="125" y="16"/>
                      <a:pt x="109" y="32"/>
                    </a:cubicBezTo>
                    <a:cubicBezTo>
                      <a:pt x="63" y="47"/>
                      <a:pt x="32" y="109"/>
                      <a:pt x="32" y="125"/>
                    </a:cubicBezTo>
                    <a:cubicBezTo>
                      <a:pt x="1" y="202"/>
                      <a:pt x="47" y="264"/>
                      <a:pt x="94" y="296"/>
                    </a:cubicBezTo>
                    <a:cubicBezTo>
                      <a:pt x="140" y="311"/>
                      <a:pt x="187" y="342"/>
                      <a:pt x="249" y="342"/>
                    </a:cubicBezTo>
                    <a:cubicBezTo>
                      <a:pt x="280" y="342"/>
                      <a:pt x="342" y="342"/>
                      <a:pt x="373" y="311"/>
                    </a:cubicBezTo>
                    <a:lnTo>
                      <a:pt x="388" y="311"/>
                    </a:lnTo>
                    <a:lnTo>
                      <a:pt x="388" y="296"/>
                    </a:lnTo>
                    <a:cubicBezTo>
                      <a:pt x="435" y="218"/>
                      <a:pt x="435" y="125"/>
                      <a:pt x="388" y="47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7" name="Google Shape;9720;p30">
                <a:extLst>
                  <a:ext uri="{FF2B5EF4-FFF2-40B4-BE49-F238E27FC236}">
                    <a16:creationId xmlns:a16="http://schemas.microsoft.com/office/drawing/2014/main" id="{C41B2D60-81A5-CB0F-C4D4-EBD93CFADE41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8" name="Google Shape;9721;p30">
                <a:extLst>
                  <a:ext uri="{FF2B5EF4-FFF2-40B4-BE49-F238E27FC236}">
                    <a16:creationId xmlns:a16="http://schemas.microsoft.com/office/drawing/2014/main" id="{59E2CB53-4587-46F7-E7E1-7C2573827020}"/>
                  </a:ext>
                </a:extLst>
              </p:cNvPr>
              <p:cNvSpPr/>
              <p:nvPr/>
            </p:nvSpPr>
            <p:spPr>
              <a:xfrm>
                <a:off x="8150638" y="3851450"/>
                <a:ext cx="101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405" extrusionOk="0">
                    <a:moveTo>
                      <a:pt x="190" y="1"/>
                    </a:moveTo>
                    <a:cubicBezTo>
                      <a:pt x="121" y="1"/>
                      <a:pt x="73" y="22"/>
                      <a:pt x="32" y="63"/>
                    </a:cubicBezTo>
                    <a:cubicBezTo>
                      <a:pt x="16" y="94"/>
                      <a:pt x="1" y="140"/>
                      <a:pt x="1" y="171"/>
                    </a:cubicBezTo>
                    <a:cubicBezTo>
                      <a:pt x="1" y="233"/>
                      <a:pt x="16" y="296"/>
                      <a:pt x="47" y="327"/>
                    </a:cubicBezTo>
                    <a:cubicBezTo>
                      <a:pt x="109" y="373"/>
                      <a:pt x="171" y="404"/>
                      <a:pt x="249" y="404"/>
                    </a:cubicBezTo>
                    <a:cubicBezTo>
                      <a:pt x="280" y="404"/>
                      <a:pt x="326" y="389"/>
                      <a:pt x="357" y="373"/>
                    </a:cubicBezTo>
                    <a:cubicBezTo>
                      <a:pt x="404" y="233"/>
                      <a:pt x="404" y="109"/>
                      <a:pt x="342" y="32"/>
                    </a:cubicBezTo>
                    <a:lnTo>
                      <a:pt x="326" y="16"/>
                    </a:lnTo>
                    <a:lnTo>
                      <a:pt x="311" y="16"/>
                    </a:lnTo>
                    <a:cubicBezTo>
                      <a:pt x="264" y="6"/>
                      <a:pt x="225" y="1"/>
                      <a:pt x="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9" name="Google Shape;9722;p30">
                <a:extLst>
                  <a:ext uri="{FF2B5EF4-FFF2-40B4-BE49-F238E27FC236}">
                    <a16:creationId xmlns:a16="http://schemas.microsoft.com/office/drawing/2014/main" id="{741B7819-0C0A-6F44-475F-A22A4784F6A2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0" name="Google Shape;9723;p30">
                <a:extLst>
                  <a:ext uri="{FF2B5EF4-FFF2-40B4-BE49-F238E27FC236}">
                    <a16:creationId xmlns:a16="http://schemas.microsoft.com/office/drawing/2014/main" id="{C22CE31F-0307-1EAF-B6F4-344234E07FCB}"/>
                  </a:ext>
                </a:extLst>
              </p:cNvPr>
              <p:cNvSpPr/>
              <p:nvPr/>
            </p:nvSpPr>
            <p:spPr>
              <a:xfrm>
                <a:off x="8181663" y="3856375"/>
                <a:ext cx="9325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8" extrusionOk="0">
                    <a:moveTo>
                      <a:pt x="138" y="0"/>
                    </a:moveTo>
                    <a:cubicBezTo>
                      <a:pt x="95" y="0"/>
                      <a:pt x="52" y="13"/>
                      <a:pt x="16" y="36"/>
                    </a:cubicBezTo>
                    <a:lnTo>
                      <a:pt x="0" y="52"/>
                    </a:lnTo>
                    <a:lnTo>
                      <a:pt x="0" y="67"/>
                    </a:lnTo>
                    <a:cubicBezTo>
                      <a:pt x="0" y="192"/>
                      <a:pt x="31" y="285"/>
                      <a:pt x="94" y="362"/>
                    </a:cubicBezTo>
                    <a:lnTo>
                      <a:pt x="109" y="378"/>
                    </a:lnTo>
                    <a:lnTo>
                      <a:pt x="218" y="378"/>
                    </a:lnTo>
                    <a:cubicBezTo>
                      <a:pt x="264" y="378"/>
                      <a:pt x="311" y="362"/>
                      <a:pt x="326" y="347"/>
                    </a:cubicBezTo>
                    <a:cubicBezTo>
                      <a:pt x="357" y="331"/>
                      <a:pt x="373" y="285"/>
                      <a:pt x="373" y="254"/>
                    </a:cubicBezTo>
                    <a:cubicBezTo>
                      <a:pt x="373" y="192"/>
                      <a:pt x="357" y="130"/>
                      <a:pt x="326" y="99"/>
                    </a:cubicBezTo>
                    <a:cubicBezTo>
                      <a:pt x="278" y="32"/>
                      <a:pt x="207" y="0"/>
                      <a:pt x="1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1" name="Google Shape;9724;p30">
                <a:extLst>
                  <a:ext uri="{FF2B5EF4-FFF2-40B4-BE49-F238E27FC236}">
                    <a16:creationId xmlns:a16="http://schemas.microsoft.com/office/drawing/2014/main" id="{68F778FD-38C2-97DF-BE7D-77967E08226E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2" name="Google Shape;9725;p30">
                <a:extLst>
                  <a:ext uri="{FF2B5EF4-FFF2-40B4-BE49-F238E27FC236}">
                    <a16:creationId xmlns:a16="http://schemas.microsoft.com/office/drawing/2014/main" id="{5AC60105-C767-033C-8B1C-F2ECD527D44D}"/>
                  </a:ext>
                </a:extLst>
              </p:cNvPr>
              <p:cNvSpPr/>
              <p:nvPr/>
            </p:nvSpPr>
            <p:spPr>
              <a:xfrm>
                <a:off x="8145988" y="3868525"/>
                <a:ext cx="97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42" extrusionOk="0">
                    <a:moveTo>
                      <a:pt x="218" y="0"/>
                    </a:moveTo>
                    <a:lnTo>
                      <a:pt x="202" y="47"/>
                    </a:lnTo>
                    <a:cubicBezTo>
                      <a:pt x="190" y="43"/>
                      <a:pt x="176" y="41"/>
                      <a:pt x="162" y="41"/>
                    </a:cubicBezTo>
                    <a:cubicBezTo>
                      <a:pt x="125" y="41"/>
                      <a:pt x="85" y="55"/>
                      <a:pt x="63" y="78"/>
                    </a:cubicBezTo>
                    <a:lnTo>
                      <a:pt x="47" y="78"/>
                    </a:lnTo>
                    <a:lnTo>
                      <a:pt x="47" y="93"/>
                    </a:lnTo>
                    <a:cubicBezTo>
                      <a:pt x="1" y="155"/>
                      <a:pt x="16" y="233"/>
                      <a:pt x="78" y="279"/>
                    </a:cubicBezTo>
                    <a:cubicBezTo>
                      <a:pt x="125" y="326"/>
                      <a:pt x="171" y="341"/>
                      <a:pt x="218" y="341"/>
                    </a:cubicBezTo>
                    <a:cubicBezTo>
                      <a:pt x="249" y="341"/>
                      <a:pt x="280" y="341"/>
                      <a:pt x="295" y="326"/>
                    </a:cubicBezTo>
                    <a:cubicBezTo>
                      <a:pt x="357" y="279"/>
                      <a:pt x="388" y="202"/>
                      <a:pt x="373" y="124"/>
                    </a:cubicBezTo>
                    <a:cubicBezTo>
                      <a:pt x="357" y="47"/>
                      <a:pt x="295" y="0"/>
                      <a:pt x="2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3" name="Google Shape;9726;p30">
                <a:extLst>
                  <a:ext uri="{FF2B5EF4-FFF2-40B4-BE49-F238E27FC236}">
                    <a16:creationId xmlns:a16="http://schemas.microsoft.com/office/drawing/2014/main" id="{3EF61C38-6514-961F-B043-899ADB3AA320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4" name="Google Shape;9727;p30">
                <a:extLst>
                  <a:ext uri="{FF2B5EF4-FFF2-40B4-BE49-F238E27FC236}">
                    <a16:creationId xmlns:a16="http://schemas.microsoft.com/office/drawing/2014/main" id="{6CFAF02C-3BF8-322E-7795-78C6C16BD4C3}"/>
                  </a:ext>
                </a:extLst>
              </p:cNvPr>
              <p:cNvSpPr/>
              <p:nvPr/>
            </p:nvSpPr>
            <p:spPr>
              <a:xfrm>
                <a:off x="8219663" y="3869300"/>
                <a:ext cx="108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3" extrusionOk="0">
                    <a:moveTo>
                      <a:pt x="202" y="0"/>
                    </a:moveTo>
                    <a:cubicBezTo>
                      <a:pt x="171" y="0"/>
                      <a:pt x="140" y="16"/>
                      <a:pt x="93" y="16"/>
                    </a:cubicBezTo>
                    <a:lnTo>
                      <a:pt x="78" y="16"/>
                    </a:lnTo>
                    <a:lnTo>
                      <a:pt x="62" y="47"/>
                    </a:lnTo>
                    <a:cubicBezTo>
                      <a:pt x="31" y="93"/>
                      <a:pt x="0" y="171"/>
                      <a:pt x="47" y="248"/>
                    </a:cubicBezTo>
                    <a:cubicBezTo>
                      <a:pt x="62" y="310"/>
                      <a:pt x="124" y="372"/>
                      <a:pt x="202" y="372"/>
                    </a:cubicBezTo>
                    <a:lnTo>
                      <a:pt x="218" y="372"/>
                    </a:lnTo>
                    <a:cubicBezTo>
                      <a:pt x="295" y="372"/>
                      <a:pt x="357" y="326"/>
                      <a:pt x="388" y="248"/>
                    </a:cubicBezTo>
                    <a:cubicBezTo>
                      <a:pt x="435" y="202"/>
                      <a:pt x="404" y="140"/>
                      <a:pt x="373" y="78"/>
                    </a:cubicBezTo>
                    <a:cubicBezTo>
                      <a:pt x="326" y="16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5" name="Google Shape;9728;p30">
                <a:extLst>
                  <a:ext uri="{FF2B5EF4-FFF2-40B4-BE49-F238E27FC236}">
                    <a16:creationId xmlns:a16="http://schemas.microsoft.com/office/drawing/2014/main" id="{F0674272-C731-647B-1957-D51BE8452D97}"/>
                  </a:ext>
                </a:extLst>
              </p:cNvPr>
              <p:cNvSpPr/>
              <p:nvPr/>
            </p:nvSpPr>
            <p:spPr>
              <a:xfrm>
                <a:off x="8012613" y="3797425"/>
                <a:ext cx="451350" cy="479025"/>
              </a:xfrm>
              <a:custGeom>
                <a:avLst/>
                <a:gdLst/>
                <a:ahLst/>
                <a:cxnLst/>
                <a:rect l="l" t="t" r="r" b="b"/>
                <a:pathLst>
                  <a:path w="18054" h="19161" extrusionOk="0">
                    <a:moveTo>
                      <a:pt x="10221" y="549"/>
                    </a:moveTo>
                    <a:lnTo>
                      <a:pt x="10252" y="564"/>
                    </a:lnTo>
                    <a:cubicBezTo>
                      <a:pt x="10330" y="673"/>
                      <a:pt x="10330" y="828"/>
                      <a:pt x="10252" y="906"/>
                    </a:cubicBezTo>
                    <a:cubicBezTo>
                      <a:pt x="10190" y="937"/>
                      <a:pt x="10128" y="952"/>
                      <a:pt x="10066" y="952"/>
                    </a:cubicBezTo>
                    <a:cubicBezTo>
                      <a:pt x="10019" y="952"/>
                      <a:pt x="9957" y="921"/>
                      <a:pt x="9911" y="875"/>
                    </a:cubicBezTo>
                    <a:cubicBezTo>
                      <a:pt x="9880" y="828"/>
                      <a:pt x="9864" y="766"/>
                      <a:pt x="9880" y="704"/>
                    </a:cubicBezTo>
                    <a:cubicBezTo>
                      <a:pt x="9895" y="642"/>
                      <a:pt x="9942" y="595"/>
                      <a:pt x="9988" y="564"/>
                    </a:cubicBezTo>
                    <a:cubicBezTo>
                      <a:pt x="10035" y="549"/>
                      <a:pt x="10066" y="549"/>
                      <a:pt x="10113" y="549"/>
                    </a:cubicBezTo>
                    <a:close/>
                    <a:moveTo>
                      <a:pt x="11524" y="977"/>
                    </a:moveTo>
                    <a:cubicBezTo>
                      <a:pt x="11550" y="977"/>
                      <a:pt x="11577" y="984"/>
                      <a:pt x="11601" y="999"/>
                    </a:cubicBezTo>
                    <a:cubicBezTo>
                      <a:pt x="11648" y="1030"/>
                      <a:pt x="11679" y="1076"/>
                      <a:pt x="11679" y="1138"/>
                    </a:cubicBezTo>
                    <a:cubicBezTo>
                      <a:pt x="11695" y="1185"/>
                      <a:pt x="11679" y="1247"/>
                      <a:pt x="11648" y="1293"/>
                    </a:cubicBezTo>
                    <a:cubicBezTo>
                      <a:pt x="11601" y="1324"/>
                      <a:pt x="11570" y="1340"/>
                      <a:pt x="11508" y="1340"/>
                    </a:cubicBezTo>
                    <a:cubicBezTo>
                      <a:pt x="11415" y="1340"/>
                      <a:pt x="11307" y="1293"/>
                      <a:pt x="11338" y="1185"/>
                    </a:cubicBezTo>
                    <a:cubicBezTo>
                      <a:pt x="11307" y="1154"/>
                      <a:pt x="11338" y="1092"/>
                      <a:pt x="11369" y="1061"/>
                    </a:cubicBezTo>
                    <a:cubicBezTo>
                      <a:pt x="11411" y="1008"/>
                      <a:pt x="11467" y="977"/>
                      <a:pt x="11524" y="977"/>
                    </a:cubicBezTo>
                    <a:close/>
                    <a:moveTo>
                      <a:pt x="8794" y="161"/>
                    </a:moveTo>
                    <a:cubicBezTo>
                      <a:pt x="8903" y="161"/>
                      <a:pt x="9244" y="177"/>
                      <a:pt x="9353" y="440"/>
                    </a:cubicBezTo>
                    <a:cubicBezTo>
                      <a:pt x="9368" y="471"/>
                      <a:pt x="9399" y="518"/>
                      <a:pt x="9399" y="564"/>
                    </a:cubicBezTo>
                    <a:cubicBezTo>
                      <a:pt x="9399" y="875"/>
                      <a:pt x="9182" y="1154"/>
                      <a:pt x="8872" y="1247"/>
                    </a:cubicBezTo>
                    <a:cubicBezTo>
                      <a:pt x="8484" y="1371"/>
                      <a:pt x="8050" y="1417"/>
                      <a:pt x="7647" y="1417"/>
                    </a:cubicBezTo>
                    <a:lnTo>
                      <a:pt x="7414" y="1417"/>
                    </a:lnTo>
                    <a:cubicBezTo>
                      <a:pt x="7274" y="1402"/>
                      <a:pt x="7088" y="1386"/>
                      <a:pt x="6980" y="1231"/>
                    </a:cubicBezTo>
                    <a:cubicBezTo>
                      <a:pt x="6840" y="1014"/>
                      <a:pt x="6964" y="719"/>
                      <a:pt x="7166" y="595"/>
                    </a:cubicBezTo>
                    <a:cubicBezTo>
                      <a:pt x="7631" y="208"/>
                      <a:pt x="8251" y="161"/>
                      <a:pt x="8686" y="161"/>
                    </a:cubicBezTo>
                    <a:close/>
                    <a:moveTo>
                      <a:pt x="5707" y="2139"/>
                    </a:moveTo>
                    <a:cubicBezTo>
                      <a:pt x="5742" y="2139"/>
                      <a:pt x="5783" y="2146"/>
                      <a:pt x="5832" y="2162"/>
                    </a:cubicBezTo>
                    <a:lnTo>
                      <a:pt x="5847" y="2177"/>
                    </a:lnTo>
                    <a:cubicBezTo>
                      <a:pt x="5925" y="2270"/>
                      <a:pt x="5925" y="2394"/>
                      <a:pt x="5894" y="2488"/>
                    </a:cubicBezTo>
                    <a:lnTo>
                      <a:pt x="5894" y="2503"/>
                    </a:lnTo>
                    <a:lnTo>
                      <a:pt x="5878" y="2503"/>
                    </a:lnTo>
                    <a:cubicBezTo>
                      <a:pt x="5847" y="2534"/>
                      <a:pt x="5801" y="2550"/>
                      <a:pt x="5770" y="2550"/>
                    </a:cubicBezTo>
                    <a:cubicBezTo>
                      <a:pt x="5692" y="2550"/>
                      <a:pt x="5630" y="2534"/>
                      <a:pt x="5568" y="2472"/>
                    </a:cubicBezTo>
                    <a:cubicBezTo>
                      <a:pt x="5537" y="2425"/>
                      <a:pt x="5522" y="2379"/>
                      <a:pt x="5522" y="2317"/>
                    </a:cubicBezTo>
                    <a:cubicBezTo>
                      <a:pt x="5522" y="2270"/>
                      <a:pt x="5537" y="2239"/>
                      <a:pt x="5553" y="2193"/>
                    </a:cubicBezTo>
                    <a:cubicBezTo>
                      <a:pt x="5593" y="2163"/>
                      <a:pt x="5640" y="2139"/>
                      <a:pt x="5707" y="2139"/>
                    </a:cubicBezTo>
                    <a:close/>
                    <a:moveTo>
                      <a:pt x="6908" y="2362"/>
                    </a:moveTo>
                    <a:cubicBezTo>
                      <a:pt x="6977" y="2362"/>
                      <a:pt x="7043" y="2393"/>
                      <a:pt x="7088" y="2457"/>
                    </a:cubicBezTo>
                    <a:cubicBezTo>
                      <a:pt x="7135" y="2488"/>
                      <a:pt x="7135" y="2550"/>
                      <a:pt x="7135" y="2612"/>
                    </a:cubicBezTo>
                    <a:cubicBezTo>
                      <a:pt x="7135" y="2643"/>
                      <a:pt x="7119" y="2689"/>
                      <a:pt x="7088" y="2705"/>
                    </a:cubicBezTo>
                    <a:cubicBezTo>
                      <a:pt x="7073" y="2720"/>
                      <a:pt x="7026" y="2736"/>
                      <a:pt x="6980" y="2736"/>
                    </a:cubicBezTo>
                    <a:lnTo>
                      <a:pt x="6871" y="2736"/>
                    </a:lnTo>
                    <a:lnTo>
                      <a:pt x="6856" y="2720"/>
                    </a:lnTo>
                    <a:cubicBezTo>
                      <a:pt x="6778" y="2643"/>
                      <a:pt x="6762" y="2534"/>
                      <a:pt x="6762" y="2425"/>
                    </a:cubicBezTo>
                    <a:lnTo>
                      <a:pt x="6762" y="2410"/>
                    </a:lnTo>
                    <a:cubicBezTo>
                      <a:pt x="6808" y="2378"/>
                      <a:pt x="6858" y="2362"/>
                      <a:pt x="6908" y="2362"/>
                    </a:cubicBezTo>
                    <a:close/>
                    <a:moveTo>
                      <a:pt x="4605" y="1601"/>
                    </a:moveTo>
                    <a:cubicBezTo>
                      <a:pt x="4651" y="1601"/>
                      <a:pt x="4696" y="1632"/>
                      <a:pt x="4715" y="1681"/>
                    </a:cubicBezTo>
                    <a:cubicBezTo>
                      <a:pt x="4762" y="1759"/>
                      <a:pt x="4746" y="1836"/>
                      <a:pt x="4669" y="1883"/>
                    </a:cubicBezTo>
                    <a:cubicBezTo>
                      <a:pt x="4638" y="1883"/>
                      <a:pt x="4064" y="2239"/>
                      <a:pt x="3598" y="2736"/>
                    </a:cubicBezTo>
                    <a:cubicBezTo>
                      <a:pt x="3583" y="2767"/>
                      <a:pt x="3536" y="2782"/>
                      <a:pt x="3505" y="2782"/>
                    </a:cubicBezTo>
                    <a:cubicBezTo>
                      <a:pt x="3459" y="2782"/>
                      <a:pt x="3428" y="2767"/>
                      <a:pt x="3397" y="2736"/>
                    </a:cubicBezTo>
                    <a:cubicBezTo>
                      <a:pt x="3350" y="2689"/>
                      <a:pt x="3350" y="2581"/>
                      <a:pt x="3397" y="2534"/>
                    </a:cubicBezTo>
                    <a:cubicBezTo>
                      <a:pt x="3909" y="2022"/>
                      <a:pt x="4514" y="1650"/>
                      <a:pt x="4529" y="1635"/>
                    </a:cubicBezTo>
                    <a:cubicBezTo>
                      <a:pt x="4552" y="1612"/>
                      <a:pt x="4579" y="1601"/>
                      <a:pt x="4605" y="1601"/>
                    </a:cubicBezTo>
                    <a:close/>
                    <a:moveTo>
                      <a:pt x="5553" y="2829"/>
                    </a:moveTo>
                    <a:cubicBezTo>
                      <a:pt x="5630" y="2829"/>
                      <a:pt x="5692" y="2891"/>
                      <a:pt x="5708" y="2968"/>
                    </a:cubicBezTo>
                    <a:cubicBezTo>
                      <a:pt x="5723" y="3046"/>
                      <a:pt x="5692" y="3123"/>
                      <a:pt x="5630" y="3170"/>
                    </a:cubicBezTo>
                    <a:cubicBezTo>
                      <a:pt x="5615" y="3185"/>
                      <a:pt x="5568" y="3185"/>
                      <a:pt x="5553" y="3185"/>
                    </a:cubicBezTo>
                    <a:cubicBezTo>
                      <a:pt x="5491" y="3185"/>
                      <a:pt x="5460" y="3170"/>
                      <a:pt x="5413" y="3123"/>
                    </a:cubicBezTo>
                    <a:cubicBezTo>
                      <a:pt x="5367" y="3077"/>
                      <a:pt x="5336" y="2999"/>
                      <a:pt x="5382" y="2922"/>
                    </a:cubicBezTo>
                    <a:cubicBezTo>
                      <a:pt x="5429" y="2891"/>
                      <a:pt x="5491" y="2875"/>
                      <a:pt x="5553" y="2875"/>
                    </a:cubicBezTo>
                    <a:lnTo>
                      <a:pt x="5553" y="2829"/>
                    </a:lnTo>
                    <a:close/>
                    <a:moveTo>
                      <a:pt x="8484" y="2875"/>
                    </a:moveTo>
                    <a:cubicBezTo>
                      <a:pt x="8562" y="2875"/>
                      <a:pt x="8624" y="2922"/>
                      <a:pt x="8655" y="2953"/>
                    </a:cubicBezTo>
                    <a:cubicBezTo>
                      <a:pt x="8701" y="2999"/>
                      <a:pt x="8717" y="3077"/>
                      <a:pt x="8670" y="3123"/>
                    </a:cubicBezTo>
                    <a:cubicBezTo>
                      <a:pt x="8639" y="3185"/>
                      <a:pt x="8577" y="3247"/>
                      <a:pt x="8500" y="3247"/>
                    </a:cubicBezTo>
                    <a:lnTo>
                      <a:pt x="8484" y="3247"/>
                    </a:lnTo>
                    <a:cubicBezTo>
                      <a:pt x="8406" y="3247"/>
                      <a:pt x="8360" y="3185"/>
                      <a:pt x="8329" y="3123"/>
                    </a:cubicBezTo>
                    <a:cubicBezTo>
                      <a:pt x="8313" y="3046"/>
                      <a:pt x="8313" y="2968"/>
                      <a:pt x="8344" y="2922"/>
                    </a:cubicBezTo>
                    <a:lnTo>
                      <a:pt x="8360" y="2891"/>
                    </a:lnTo>
                    <a:lnTo>
                      <a:pt x="8391" y="2891"/>
                    </a:lnTo>
                    <a:cubicBezTo>
                      <a:pt x="8406" y="2875"/>
                      <a:pt x="8437" y="2875"/>
                      <a:pt x="8484" y="2875"/>
                    </a:cubicBezTo>
                    <a:close/>
                    <a:moveTo>
                      <a:pt x="12368" y="2873"/>
                    </a:moveTo>
                    <a:cubicBezTo>
                      <a:pt x="12376" y="2873"/>
                      <a:pt x="12384" y="2874"/>
                      <a:pt x="12392" y="2875"/>
                    </a:cubicBezTo>
                    <a:cubicBezTo>
                      <a:pt x="12703" y="2922"/>
                      <a:pt x="13245" y="3185"/>
                      <a:pt x="13276" y="3201"/>
                    </a:cubicBezTo>
                    <a:cubicBezTo>
                      <a:pt x="13354" y="3247"/>
                      <a:pt x="13370" y="3325"/>
                      <a:pt x="13323" y="3418"/>
                    </a:cubicBezTo>
                    <a:cubicBezTo>
                      <a:pt x="13292" y="3480"/>
                      <a:pt x="13245" y="3496"/>
                      <a:pt x="13183" y="3496"/>
                    </a:cubicBezTo>
                    <a:cubicBezTo>
                      <a:pt x="13168" y="3496"/>
                      <a:pt x="13152" y="3496"/>
                      <a:pt x="13137" y="3480"/>
                    </a:cubicBezTo>
                    <a:cubicBezTo>
                      <a:pt x="12982" y="3403"/>
                      <a:pt x="12563" y="3201"/>
                      <a:pt x="12330" y="3170"/>
                    </a:cubicBezTo>
                    <a:cubicBezTo>
                      <a:pt x="12268" y="3139"/>
                      <a:pt x="12206" y="3077"/>
                      <a:pt x="12222" y="2999"/>
                    </a:cubicBezTo>
                    <a:cubicBezTo>
                      <a:pt x="12236" y="2930"/>
                      <a:pt x="12299" y="2873"/>
                      <a:pt x="12368" y="2873"/>
                    </a:cubicBezTo>
                    <a:close/>
                    <a:moveTo>
                      <a:pt x="11820" y="3322"/>
                    </a:moveTo>
                    <a:cubicBezTo>
                      <a:pt x="11830" y="3322"/>
                      <a:pt x="11840" y="3323"/>
                      <a:pt x="11850" y="3325"/>
                    </a:cubicBezTo>
                    <a:cubicBezTo>
                      <a:pt x="12051" y="3356"/>
                      <a:pt x="12237" y="3418"/>
                      <a:pt x="12408" y="3480"/>
                    </a:cubicBezTo>
                    <a:cubicBezTo>
                      <a:pt x="12470" y="3511"/>
                      <a:pt x="12517" y="3589"/>
                      <a:pt x="12501" y="3666"/>
                    </a:cubicBezTo>
                    <a:cubicBezTo>
                      <a:pt x="12470" y="3728"/>
                      <a:pt x="12408" y="3775"/>
                      <a:pt x="12361" y="3775"/>
                    </a:cubicBezTo>
                    <a:lnTo>
                      <a:pt x="12299" y="3775"/>
                    </a:lnTo>
                    <a:cubicBezTo>
                      <a:pt x="12144" y="3713"/>
                      <a:pt x="11974" y="3651"/>
                      <a:pt x="11803" y="3635"/>
                    </a:cubicBezTo>
                    <a:cubicBezTo>
                      <a:pt x="11726" y="3620"/>
                      <a:pt x="11679" y="3542"/>
                      <a:pt x="11679" y="3434"/>
                    </a:cubicBezTo>
                    <a:cubicBezTo>
                      <a:pt x="11693" y="3366"/>
                      <a:pt x="11753" y="3322"/>
                      <a:pt x="11820" y="3322"/>
                    </a:cubicBezTo>
                    <a:close/>
                    <a:moveTo>
                      <a:pt x="2232" y="4252"/>
                    </a:moveTo>
                    <a:cubicBezTo>
                      <a:pt x="2279" y="4252"/>
                      <a:pt x="2317" y="4270"/>
                      <a:pt x="2327" y="4318"/>
                    </a:cubicBezTo>
                    <a:lnTo>
                      <a:pt x="2311" y="4349"/>
                    </a:lnTo>
                    <a:cubicBezTo>
                      <a:pt x="2327" y="4364"/>
                      <a:pt x="2327" y="4395"/>
                      <a:pt x="2327" y="4411"/>
                    </a:cubicBezTo>
                    <a:cubicBezTo>
                      <a:pt x="2358" y="4488"/>
                      <a:pt x="2296" y="4550"/>
                      <a:pt x="2234" y="4566"/>
                    </a:cubicBezTo>
                    <a:lnTo>
                      <a:pt x="2218" y="4566"/>
                    </a:lnTo>
                    <a:cubicBezTo>
                      <a:pt x="2156" y="4566"/>
                      <a:pt x="2094" y="4519"/>
                      <a:pt x="2079" y="4473"/>
                    </a:cubicBezTo>
                    <a:cubicBezTo>
                      <a:pt x="2063" y="4395"/>
                      <a:pt x="2079" y="4318"/>
                      <a:pt x="2141" y="4271"/>
                    </a:cubicBezTo>
                    <a:cubicBezTo>
                      <a:pt x="2171" y="4259"/>
                      <a:pt x="2203" y="4252"/>
                      <a:pt x="2232" y="4252"/>
                    </a:cubicBezTo>
                    <a:close/>
                    <a:moveTo>
                      <a:pt x="6452" y="2937"/>
                    </a:moveTo>
                    <a:cubicBezTo>
                      <a:pt x="6530" y="2953"/>
                      <a:pt x="6576" y="3015"/>
                      <a:pt x="6561" y="3092"/>
                    </a:cubicBezTo>
                    <a:lnTo>
                      <a:pt x="6530" y="3356"/>
                    </a:lnTo>
                    <a:cubicBezTo>
                      <a:pt x="6654" y="3247"/>
                      <a:pt x="6809" y="3123"/>
                      <a:pt x="6949" y="2984"/>
                    </a:cubicBezTo>
                    <a:cubicBezTo>
                      <a:pt x="6987" y="2961"/>
                      <a:pt x="7026" y="2949"/>
                      <a:pt x="7063" y="2949"/>
                    </a:cubicBezTo>
                    <a:cubicBezTo>
                      <a:pt x="7100" y="2949"/>
                      <a:pt x="7135" y="2961"/>
                      <a:pt x="7166" y="2984"/>
                    </a:cubicBezTo>
                    <a:cubicBezTo>
                      <a:pt x="7228" y="3061"/>
                      <a:pt x="7228" y="3139"/>
                      <a:pt x="7166" y="3201"/>
                    </a:cubicBezTo>
                    <a:cubicBezTo>
                      <a:pt x="6964" y="3372"/>
                      <a:pt x="6778" y="3527"/>
                      <a:pt x="6576" y="3682"/>
                    </a:cubicBezTo>
                    <a:cubicBezTo>
                      <a:pt x="6762" y="3713"/>
                      <a:pt x="6949" y="3728"/>
                      <a:pt x="7150" y="3728"/>
                    </a:cubicBezTo>
                    <a:cubicBezTo>
                      <a:pt x="7228" y="3728"/>
                      <a:pt x="7274" y="3806"/>
                      <a:pt x="7274" y="3883"/>
                    </a:cubicBezTo>
                    <a:cubicBezTo>
                      <a:pt x="7274" y="3961"/>
                      <a:pt x="7228" y="4023"/>
                      <a:pt x="7150" y="4023"/>
                    </a:cubicBezTo>
                    <a:cubicBezTo>
                      <a:pt x="6918" y="3992"/>
                      <a:pt x="6700" y="3992"/>
                      <a:pt x="6468" y="3976"/>
                    </a:cubicBezTo>
                    <a:lnTo>
                      <a:pt x="6406" y="4504"/>
                    </a:lnTo>
                    <a:cubicBezTo>
                      <a:pt x="6406" y="4581"/>
                      <a:pt x="6344" y="4643"/>
                      <a:pt x="6266" y="4643"/>
                    </a:cubicBezTo>
                    <a:lnTo>
                      <a:pt x="6251" y="4643"/>
                    </a:lnTo>
                    <a:cubicBezTo>
                      <a:pt x="6158" y="4643"/>
                      <a:pt x="6111" y="4566"/>
                      <a:pt x="6111" y="4488"/>
                    </a:cubicBezTo>
                    <a:lnTo>
                      <a:pt x="6173" y="4023"/>
                    </a:lnTo>
                    <a:lnTo>
                      <a:pt x="6173" y="4023"/>
                    </a:lnTo>
                    <a:cubicBezTo>
                      <a:pt x="5987" y="4163"/>
                      <a:pt x="5785" y="4287"/>
                      <a:pt x="5568" y="4411"/>
                    </a:cubicBezTo>
                    <a:cubicBezTo>
                      <a:pt x="5553" y="4426"/>
                      <a:pt x="5522" y="4426"/>
                      <a:pt x="5491" y="4426"/>
                    </a:cubicBezTo>
                    <a:cubicBezTo>
                      <a:pt x="5460" y="4426"/>
                      <a:pt x="5398" y="4395"/>
                      <a:pt x="5382" y="4349"/>
                    </a:cubicBezTo>
                    <a:cubicBezTo>
                      <a:pt x="5336" y="4287"/>
                      <a:pt x="5367" y="4194"/>
                      <a:pt x="5444" y="4163"/>
                    </a:cubicBezTo>
                    <a:cubicBezTo>
                      <a:pt x="5553" y="4085"/>
                      <a:pt x="5646" y="4023"/>
                      <a:pt x="5770" y="3945"/>
                    </a:cubicBezTo>
                    <a:cubicBezTo>
                      <a:pt x="5692" y="3945"/>
                      <a:pt x="5615" y="3930"/>
                      <a:pt x="5537" y="3930"/>
                    </a:cubicBezTo>
                    <a:cubicBezTo>
                      <a:pt x="5460" y="3930"/>
                      <a:pt x="5398" y="3852"/>
                      <a:pt x="5398" y="3775"/>
                    </a:cubicBezTo>
                    <a:cubicBezTo>
                      <a:pt x="5398" y="3697"/>
                      <a:pt x="5475" y="3635"/>
                      <a:pt x="5553" y="3635"/>
                    </a:cubicBezTo>
                    <a:cubicBezTo>
                      <a:pt x="5770" y="3651"/>
                      <a:pt x="5956" y="3666"/>
                      <a:pt x="6158" y="3697"/>
                    </a:cubicBezTo>
                    <a:cubicBezTo>
                      <a:pt x="6173" y="3666"/>
                      <a:pt x="6220" y="3651"/>
                      <a:pt x="6235" y="3635"/>
                    </a:cubicBezTo>
                    <a:lnTo>
                      <a:pt x="6297" y="3077"/>
                    </a:lnTo>
                    <a:cubicBezTo>
                      <a:pt x="6297" y="2968"/>
                      <a:pt x="6359" y="2937"/>
                      <a:pt x="6452" y="2937"/>
                    </a:cubicBezTo>
                    <a:close/>
                    <a:moveTo>
                      <a:pt x="16193" y="4709"/>
                    </a:moveTo>
                    <a:cubicBezTo>
                      <a:pt x="16280" y="4709"/>
                      <a:pt x="16371" y="4754"/>
                      <a:pt x="16425" y="4829"/>
                    </a:cubicBezTo>
                    <a:cubicBezTo>
                      <a:pt x="16440" y="4876"/>
                      <a:pt x="16471" y="4907"/>
                      <a:pt x="16471" y="4954"/>
                    </a:cubicBezTo>
                    <a:cubicBezTo>
                      <a:pt x="16471" y="5016"/>
                      <a:pt x="16425" y="5078"/>
                      <a:pt x="16363" y="5124"/>
                    </a:cubicBezTo>
                    <a:cubicBezTo>
                      <a:pt x="16316" y="5140"/>
                      <a:pt x="16270" y="5171"/>
                      <a:pt x="16208" y="5171"/>
                    </a:cubicBezTo>
                    <a:cubicBezTo>
                      <a:pt x="16115" y="5171"/>
                      <a:pt x="16037" y="5124"/>
                      <a:pt x="16006" y="5062"/>
                    </a:cubicBezTo>
                    <a:cubicBezTo>
                      <a:pt x="15960" y="5016"/>
                      <a:pt x="15944" y="4954"/>
                      <a:pt x="15960" y="4892"/>
                    </a:cubicBezTo>
                    <a:cubicBezTo>
                      <a:pt x="15975" y="4814"/>
                      <a:pt x="16022" y="4783"/>
                      <a:pt x="16084" y="4736"/>
                    </a:cubicBezTo>
                    <a:cubicBezTo>
                      <a:pt x="16117" y="4717"/>
                      <a:pt x="16154" y="4709"/>
                      <a:pt x="16193" y="4709"/>
                    </a:cubicBezTo>
                    <a:close/>
                    <a:moveTo>
                      <a:pt x="9279" y="5041"/>
                    </a:moveTo>
                    <a:cubicBezTo>
                      <a:pt x="9335" y="5041"/>
                      <a:pt x="9387" y="5052"/>
                      <a:pt x="9430" y="5078"/>
                    </a:cubicBezTo>
                    <a:cubicBezTo>
                      <a:pt x="9492" y="5140"/>
                      <a:pt x="9508" y="5217"/>
                      <a:pt x="9492" y="5295"/>
                    </a:cubicBezTo>
                    <a:cubicBezTo>
                      <a:pt x="9477" y="5372"/>
                      <a:pt x="9399" y="5434"/>
                      <a:pt x="9322" y="5434"/>
                    </a:cubicBezTo>
                    <a:cubicBezTo>
                      <a:pt x="9244" y="5434"/>
                      <a:pt x="9182" y="5403"/>
                      <a:pt x="9135" y="5326"/>
                    </a:cubicBezTo>
                    <a:cubicBezTo>
                      <a:pt x="9104" y="5248"/>
                      <a:pt x="9104" y="5140"/>
                      <a:pt x="9120" y="5078"/>
                    </a:cubicBezTo>
                    <a:lnTo>
                      <a:pt x="9120" y="5062"/>
                    </a:lnTo>
                    <a:lnTo>
                      <a:pt x="9135" y="5062"/>
                    </a:lnTo>
                    <a:cubicBezTo>
                      <a:pt x="9184" y="5048"/>
                      <a:pt x="9233" y="5041"/>
                      <a:pt x="9279" y="5041"/>
                    </a:cubicBezTo>
                    <a:close/>
                    <a:moveTo>
                      <a:pt x="6623" y="5357"/>
                    </a:moveTo>
                    <a:cubicBezTo>
                      <a:pt x="6654" y="5357"/>
                      <a:pt x="6700" y="5357"/>
                      <a:pt x="6731" y="5372"/>
                    </a:cubicBezTo>
                    <a:cubicBezTo>
                      <a:pt x="6778" y="5372"/>
                      <a:pt x="6793" y="5419"/>
                      <a:pt x="6793" y="5450"/>
                    </a:cubicBezTo>
                    <a:cubicBezTo>
                      <a:pt x="6793" y="5496"/>
                      <a:pt x="6793" y="5512"/>
                      <a:pt x="6778" y="5527"/>
                    </a:cubicBezTo>
                    <a:cubicBezTo>
                      <a:pt x="6700" y="5667"/>
                      <a:pt x="6561" y="5760"/>
                      <a:pt x="6406" y="5807"/>
                    </a:cubicBezTo>
                    <a:lnTo>
                      <a:pt x="6390" y="5807"/>
                    </a:lnTo>
                    <a:lnTo>
                      <a:pt x="6375" y="5791"/>
                    </a:lnTo>
                    <a:cubicBezTo>
                      <a:pt x="6266" y="5714"/>
                      <a:pt x="6313" y="5558"/>
                      <a:pt x="6375" y="5481"/>
                    </a:cubicBezTo>
                    <a:cubicBezTo>
                      <a:pt x="6421" y="5403"/>
                      <a:pt x="6530" y="5357"/>
                      <a:pt x="6623" y="5357"/>
                    </a:cubicBezTo>
                    <a:close/>
                    <a:moveTo>
                      <a:pt x="7718" y="5506"/>
                    </a:moveTo>
                    <a:cubicBezTo>
                      <a:pt x="7741" y="5506"/>
                      <a:pt x="7764" y="5508"/>
                      <a:pt x="7786" y="5512"/>
                    </a:cubicBezTo>
                    <a:lnTo>
                      <a:pt x="7817" y="5512"/>
                    </a:lnTo>
                    <a:lnTo>
                      <a:pt x="7817" y="5558"/>
                    </a:lnTo>
                    <a:cubicBezTo>
                      <a:pt x="7848" y="5651"/>
                      <a:pt x="7786" y="5745"/>
                      <a:pt x="7724" y="5807"/>
                    </a:cubicBezTo>
                    <a:cubicBezTo>
                      <a:pt x="7647" y="5838"/>
                      <a:pt x="7569" y="5853"/>
                      <a:pt x="7491" y="5884"/>
                    </a:cubicBezTo>
                    <a:lnTo>
                      <a:pt x="7445" y="5884"/>
                    </a:lnTo>
                    <a:lnTo>
                      <a:pt x="7429" y="5838"/>
                    </a:lnTo>
                    <a:cubicBezTo>
                      <a:pt x="7398" y="5760"/>
                      <a:pt x="7429" y="5651"/>
                      <a:pt x="7507" y="5574"/>
                    </a:cubicBezTo>
                    <a:cubicBezTo>
                      <a:pt x="7566" y="5527"/>
                      <a:pt x="7644" y="5506"/>
                      <a:pt x="7718" y="5506"/>
                    </a:cubicBezTo>
                    <a:close/>
                    <a:moveTo>
                      <a:pt x="14160" y="5625"/>
                    </a:moveTo>
                    <a:cubicBezTo>
                      <a:pt x="14241" y="5625"/>
                      <a:pt x="14325" y="5652"/>
                      <a:pt x="14378" y="5714"/>
                    </a:cubicBezTo>
                    <a:cubicBezTo>
                      <a:pt x="14486" y="5791"/>
                      <a:pt x="14533" y="5931"/>
                      <a:pt x="14471" y="6070"/>
                    </a:cubicBezTo>
                    <a:lnTo>
                      <a:pt x="14455" y="6117"/>
                    </a:lnTo>
                    <a:lnTo>
                      <a:pt x="14409" y="6117"/>
                    </a:lnTo>
                    <a:cubicBezTo>
                      <a:pt x="14316" y="6101"/>
                      <a:pt x="14223" y="6070"/>
                      <a:pt x="14130" y="6024"/>
                    </a:cubicBezTo>
                    <a:cubicBezTo>
                      <a:pt x="14021" y="5946"/>
                      <a:pt x="13959" y="5822"/>
                      <a:pt x="13974" y="5714"/>
                    </a:cubicBezTo>
                    <a:lnTo>
                      <a:pt x="13974" y="5683"/>
                    </a:lnTo>
                    <a:lnTo>
                      <a:pt x="13990" y="5667"/>
                    </a:lnTo>
                    <a:cubicBezTo>
                      <a:pt x="14037" y="5640"/>
                      <a:pt x="14098" y="5625"/>
                      <a:pt x="14160" y="5625"/>
                    </a:cubicBezTo>
                    <a:close/>
                    <a:moveTo>
                      <a:pt x="1664" y="4931"/>
                    </a:moveTo>
                    <a:cubicBezTo>
                      <a:pt x="1690" y="4931"/>
                      <a:pt x="1716" y="4937"/>
                      <a:pt x="1737" y="4954"/>
                    </a:cubicBezTo>
                    <a:cubicBezTo>
                      <a:pt x="1815" y="4985"/>
                      <a:pt x="1830" y="5093"/>
                      <a:pt x="1768" y="5124"/>
                    </a:cubicBezTo>
                    <a:cubicBezTo>
                      <a:pt x="1768" y="5124"/>
                      <a:pt x="1334" y="5884"/>
                      <a:pt x="1117" y="6722"/>
                    </a:cubicBezTo>
                    <a:cubicBezTo>
                      <a:pt x="1101" y="6799"/>
                      <a:pt x="1039" y="6830"/>
                      <a:pt x="977" y="6830"/>
                    </a:cubicBezTo>
                    <a:lnTo>
                      <a:pt x="946" y="6830"/>
                    </a:lnTo>
                    <a:cubicBezTo>
                      <a:pt x="869" y="6815"/>
                      <a:pt x="822" y="6737"/>
                      <a:pt x="838" y="6660"/>
                    </a:cubicBezTo>
                    <a:cubicBezTo>
                      <a:pt x="1055" y="5791"/>
                      <a:pt x="1520" y="5031"/>
                      <a:pt x="1536" y="4985"/>
                    </a:cubicBezTo>
                    <a:cubicBezTo>
                      <a:pt x="1566" y="4954"/>
                      <a:pt x="1616" y="4931"/>
                      <a:pt x="1664" y="4931"/>
                    </a:cubicBezTo>
                    <a:close/>
                    <a:moveTo>
                      <a:pt x="1756" y="6935"/>
                    </a:moveTo>
                    <a:cubicBezTo>
                      <a:pt x="1782" y="6935"/>
                      <a:pt x="1808" y="6941"/>
                      <a:pt x="1830" y="6954"/>
                    </a:cubicBezTo>
                    <a:cubicBezTo>
                      <a:pt x="1877" y="6970"/>
                      <a:pt x="1908" y="7001"/>
                      <a:pt x="1923" y="7047"/>
                    </a:cubicBezTo>
                    <a:cubicBezTo>
                      <a:pt x="1939" y="7109"/>
                      <a:pt x="1923" y="7156"/>
                      <a:pt x="1892" y="7218"/>
                    </a:cubicBezTo>
                    <a:cubicBezTo>
                      <a:pt x="1846" y="7264"/>
                      <a:pt x="1768" y="7296"/>
                      <a:pt x="1706" y="7296"/>
                    </a:cubicBezTo>
                    <a:cubicBezTo>
                      <a:pt x="1675" y="7296"/>
                      <a:pt x="1644" y="7280"/>
                      <a:pt x="1598" y="7264"/>
                    </a:cubicBezTo>
                    <a:cubicBezTo>
                      <a:pt x="1551" y="7233"/>
                      <a:pt x="1536" y="7187"/>
                      <a:pt x="1536" y="7140"/>
                    </a:cubicBezTo>
                    <a:cubicBezTo>
                      <a:pt x="1536" y="7109"/>
                      <a:pt x="1536" y="7047"/>
                      <a:pt x="1582" y="7001"/>
                    </a:cubicBezTo>
                    <a:cubicBezTo>
                      <a:pt x="1626" y="6968"/>
                      <a:pt x="1693" y="6935"/>
                      <a:pt x="1756" y="6935"/>
                    </a:cubicBezTo>
                    <a:close/>
                    <a:moveTo>
                      <a:pt x="772" y="7216"/>
                    </a:moveTo>
                    <a:cubicBezTo>
                      <a:pt x="778" y="7216"/>
                      <a:pt x="785" y="7216"/>
                      <a:pt x="791" y="7218"/>
                    </a:cubicBezTo>
                    <a:cubicBezTo>
                      <a:pt x="869" y="7218"/>
                      <a:pt x="915" y="7296"/>
                      <a:pt x="900" y="7373"/>
                    </a:cubicBezTo>
                    <a:cubicBezTo>
                      <a:pt x="900" y="7389"/>
                      <a:pt x="791" y="8273"/>
                      <a:pt x="807" y="8691"/>
                    </a:cubicBezTo>
                    <a:cubicBezTo>
                      <a:pt x="807" y="8769"/>
                      <a:pt x="745" y="8846"/>
                      <a:pt x="667" y="8846"/>
                    </a:cubicBezTo>
                    <a:cubicBezTo>
                      <a:pt x="605" y="8846"/>
                      <a:pt x="528" y="8784"/>
                      <a:pt x="528" y="8707"/>
                    </a:cubicBezTo>
                    <a:cubicBezTo>
                      <a:pt x="512" y="8242"/>
                      <a:pt x="652" y="7373"/>
                      <a:pt x="652" y="7342"/>
                    </a:cubicBezTo>
                    <a:cubicBezTo>
                      <a:pt x="666" y="7273"/>
                      <a:pt x="717" y="7216"/>
                      <a:pt x="772" y="7216"/>
                    </a:cubicBezTo>
                    <a:close/>
                    <a:moveTo>
                      <a:pt x="1501" y="8294"/>
                    </a:moveTo>
                    <a:cubicBezTo>
                      <a:pt x="1518" y="8294"/>
                      <a:pt x="1535" y="8297"/>
                      <a:pt x="1551" y="8304"/>
                    </a:cubicBezTo>
                    <a:lnTo>
                      <a:pt x="1598" y="8319"/>
                    </a:lnTo>
                    <a:lnTo>
                      <a:pt x="1598" y="8366"/>
                    </a:lnTo>
                    <a:lnTo>
                      <a:pt x="1598" y="8908"/>
                    </a:lnTo>
                    <a:cubicBezTo>
                      <a:pt x="1598" y="9048"/>
                      <a:pt x="1536" y="9172"/>
                      <a:pt x="1427" y="9172"/>
                    </a:cubicBezTo>
                    <a:lnTo>
                      <a:pt x="1381" y="9172"/>
                    </a:lnTo>
                    <a:lnTo>
                      <a:pt x="1365" y="9141"/>
                    </a:lnTo>
                    <a:cubicBezTo>
                      <a:pt x="1288" y="8986"/>
                      <a:pt x="1288" y="8815"/>
                      <a:pt x="1288" y="8660"/>
                    </a:cubicBezTo>
                    <a:cubicBezTo>
                      <a:pt x="1288" y="8583"/>
                      <a:pt x="1288" y="8505"/>
                      <a:pt x="1319" y="8428"/>
                    </a:cubicBezTo>
                    <a:cubicBezTo>
                      <a:pt x="1356" y="8341"/>
                      <a:pt x="1432" y="8294"/>
                      <a:pt x="1501" y="8294"/>
                    </a:cubicBezTo>
                    <a:close/>
                    <a:moveTo>
                      <a:pt x="14719" y="9979"/>
                    </a:moveTo>
                    <a:lnTo>
                      <a:pt x="14734" y="9994"/>
                    </a:lnTo>
                    <a:cubicBezTo>
                      <a:pt x="14858" y="10134"/>
                      <a:pt x="14843" y="10227"/>
                      <a:pt x="14796" y="10258"/>
                    </a:cubicBezTo>
                    <a:cubicBezTo>
                      <a:pt x="14765" y="10320"/>
                      <a:pt x="14719" y="10320"/>
                      <a:pt x="14688" y="10335"/>
                    </a:cubicBezTo>
                    <a:lnTo>
                      <a:pt x="14455" y="10413"/>
                    </a:lnTo>
                    <a:lnTo>
                      <a:pt x="14440" y="10382"/>
                    </a:lnTo>
                    <a:cubicBezTo>
                      <a:pt x="14409" y="10320"/>
                      <a:pt x="14409" y="10242"/>
                      <a:pt x="14378" y="10165"/>
                    </a:cubicBezTo>
                    <a:cubicBezTo>
                      <a:pt x="14378" y="10103"/>
                      <a:pt x="14440" y="10056"/>
                      <a:pt x="14486" y="10025"/>
                    </a:cubicBezTo>
                    <a:lnTo>
                      <a:pt x="14719" y="9979"/>
                    </a:lnTo>
                    <a:close/>
                    <a:moveTo>
                      <a:pt x="5878" y="10444"/>
                    </a:moveTo>
                    <a:lnTo>
                      <a:pt x="5925" y="10490"/>
                    </a:lnTo>
                    <a:cubicBezTo>
                      <a:pt x="5940" y="10568"/>
                      <a:pt x="5925" y="10692"/>
                      <a:pt x="5863" y="10754"/>
                    </a:cubicBezTo>
                    <a:cubicBezTo>
                      <a:pt x="5816" y="10785"/>
                      <a:pt x="5770" y="10801"/>
                      <a:pt x="5692" y="10801"/>
                    </a:cubicBezTo>
                    <a:cubicBezTo>
                      <a:pt x="5646" y="10801"/>
                      <a:pt x="5630" y="10801"/>
                      <a:pt x="5584" y="10785"/>
                    </a:cubicBezTo>
                    <a:lnTo>
                      <a:pt x="5568" y="10785"/>
                    </a:lnTo>
                    <a:lnTo>
                      <a:pt x="5568" y="10770"/>
                    </a:lnTo>
                    <a:cubicBezTo>
                      <a:pt x="5522" y="10646"/>
                      <a:pt x="5553" y="10537"/>
                      <a:pt x="5630" y="10490"/>
                    </a:cubicBezTo>
                    <a:cubicBezTo>
                      <a:pt x="5646" y="10485"/>
                      <a:pt x="5661" y="10484"/>
                      <a:pt x="5677" y="10484"/>
                    </a:cubicBezTo>
                    <a:cubicBezTo>
                      <a:pt x="5708" y="10484"/>
                      <a:pt x="5739" y="10490"/>
                      <a:pt x="5770" y="10490"/>
                    </a:cubicBezTo>
                    <a:lnTo>
                      <a:pt x="5816" y="10490"/>
                    </a:lnTo>
                    <a:lnTo>
                      <a:pt x="5878" y="10444"/>
                    </a:lnTo>
                    <a:close/>
                    <a:moveTo>
                      <a:pt x="573" y="9341"/>
                    </a:moveTo>
                    <a:cubicBezTo>
                      <a:pt x="579" y="9341"/>
                      <a:pt x="584" y="9341"/>
                      <a:pt x="590" y="9343"/>
                    </a:cubicBezTo>
                    <a:cubicBezTo>
                      <a:pt x="667" y="9343"/>
                      <a:pt x="729" y="9405"/>
                      <a:pt x="729" y="9482"/>
                    </a:cubicBezTo>
                    <a:cubicBezTo>
                      <a:pt x="729" y="9762"/>
                      <a:pt x="745" y="10521"/>
                      <a:pt x="822" y="10785"/>
                    </a:cubicBezTo>
                    <a:cubicBezTo>
                      <a:pt x="838" y="10863"/>
                      <a:pt x="807" y="10940"/>
                      <a:pt x="729" y="10956"/>
                    </a:cubicBezTo>
                    <a:lnTo>
                      <a:pt x="683" y="10956"/>
                    </a:lnTo>
                    <a:cubicBezTo>
                      <a:pt x="636" y="10956"/>
                      <a:pt x="574" y="10925"/>
                      <a:pt x="559" y="10863"/>
                    </a:cubicBezTo>
                    <a:cubicBezTo>
                      <a:pt x="450" y="10490"/>
                      <a:pt x="450" y="9529"/>
                      <a:pt x="450" y="9482"/>
                    </a:cubicBezTo>
                    <a:cubicBezTo>
                      <a:pt x="450" y="9412"/>
                      <a:pt x="515" y="9341"/>
                      <a:pt x="573" y="9341"/>
                    </a:cubicBezTo>
                    <a:close/>
                    <a:moveTo>
                      <a:pt x="1822" y="12100"/>
                    </a:moveTo>
                    <a:cubicBezTo>
                      <a:pt x="1886" y="12100"/>
                      <a:pt x="1944" y="12132"/>
                      <a:pt x="1970" y="12197"/>
                    </a:cubicBezTo>
                    <a:cubicBezTo>
                      <a:pt x="2125" y="12708"/>
                      <a:pt x="2528" y="13236"/>
                      <a:pt x="2528" y="13236"/>
                    </a:cubicBezTo>
                    <a:cubicBezTo>
                      <a:pt x="2575" y="13282"/>
                      <a:pt x="2575" y="13391"/>
                      <a:pt x="2528" y="13422"/>
                    </a:cubicBezTo>
                    <a:cubicBezTo>
                      <a:pt x="2482" y="13437"/>
                      <a:pt x="2466" y="13468"/>
                      <a:pt x="2435" y="13468"/>
                    </a:cubicBezTo>
                    <a:cubicBezTo>
                      <a:pt x="2389" y="13468"/>
                      <a:pt x="2327" y="13437"/>
                      <a:pt x="2311" y="13406"/>
                    </a:cubicBezTo>
                    <a:cubicBezTo>
                      <a:pt x="2296" y="13391"/>
                      <a:pt x="1861" y="12863"/>
                      <a:pt x="1691" y="12274"/>
                    </a:cubicBezTo>
                    <a:cubicBezTo>
                      <a:pt x="1675" y="12197"/>
                      <a:pt x="1706" y="12119"/>
                      <a:pt x="1784" y="12103"/>
                    </a:cubicBezTo>
                    <a:cubicBezTo>
                      <a:pt x="1797" y="12101"/>
                      <a:pt x="1810" y="12100"/>
                      <a:pt x="1822" y="12100"/>
                    </a:cubicBezTo>
                    <a:close/>
                    <a:moveTo>
                      <a:pt x="3831" y="14787"/>
                    </a:moveTo>
                    <a:cubicBezTo>
                      <a:pt x="3924" y="14787"/>
                      <a:pt x="3986" y="14818"/>
                      <a:pt x="4017" y="14895"/>
                    </a:cubicBezTo>
                    <a:cubicBezTo>
                      <a:pt x="4048" y="14957"/>
                      <a:pt x="4048" y="15019"/>
                      <a:pt x="4002" y="15097"/>
                    </a:cubicBezTo>
                    <a:cubicBezTo>
                      <a:pt x="3971" y="15143"/>
                      <a:pt x="3924" y="15174"/>
                      <a:pt x="3878" y="15190"/>
                    </a:cubicBezTo>
                    <a:lnTo>
                      <a:pt x="3831" y="15190"/>
                    </a:lnTo>
                    <a:cubicBezTo>
                      <a:pt x="3769" y="15190"/>
                      <a:pt x="3692" y="15143"/>
                      <a:pt x="3645" y="15097"/>
                    </a:cubicBezTo>
                    <a:cubicBezTo>
                      <a:pt x="3614" y="15035"/>
                      <a:pt x="3614" y="14957"/>
                      <a:pt x="3630" y="14895"/>
                    </a:cubicBezTo>
                    <a:cubicBezTo>
                      <a:pt x="3676" y="14818"/>
                      <a:pt x="3754" y="14787"/>
                      <a:pt x="3831" y="14787"/>
                    </a:cubicBezTo>
                    <a:close/>
                    <a:moveTo>
                      <a:pt x="1621" y="13557"/>
                    </a:moveTo>
                    <a:cubicBezTo>
                      <a:pt x="1684" y="13557"/>
                      <a:pt x="1740" y="13590"/>
                      <a:pt x="1753" y="13654"/>
                    </a:cubicBezTo>
                    <a:cubicBezTo>
                      <a:pt x="1892" y="14182"/>
                      <a:pt x="2776" y="15283"/>
                      <a:pt x="2776" y="15298"/>
                    </a:cubicBezTo>
                    <a:cubicBezTo>
                      <a:pt x="2823" y="15376"/>
                      <a:pt x="2823" y="15454"/>
                      <a:pt x="2776" y="15500"/>
                    </a:cubicBezTo>
                    <a:cubicBezTo>
                      <a:pt x="2745" y="15516"/>
                      <a:pt x="2714" y="15531"/>
                      <a:pt x="2683" y="15531"/>
                    </a:cubicBezTo>
                    <a:cubicBezTo>
                      <a:pt x="2652" y="15531"/>
                      <a:pt x="2590" y="15516"/>
                      <a:pt x="2575" y="15485"/>
                    </a:cubicBezTo>
                    <a:cubicBezTo>
                      <a:pt x="2528" y="15438"/>
                      <a:pt x="1660" y="14321"/>
                      <a:pt x="1489" y="13732"/>
                    </a:cubicBezTo>
                    <a:cubicBezTo>
                      <a:pt x="1458" y="13654"/>
                      <a:pt x="1505" y="13577"/>
                      <a:pt x="1582" y="13561"/>
                    </a:cubicBezTo>
                    <a:cubicBezTo>
                      <a:pt x="1595" y="13559"/>
                      <a:pt x="1608" y="13557"/>
                      <a:pt x="1621" y="13557"/>
                    </a:cubicBezTo>
                    <a:close/>
                    <a:moveTo>
                      <a:pt x="5971" y="15609"/>
                    </a:moveTo>
                    <a:lnTo>
                      <a:pt x="5971" y="15655"/>
                    </a:lnTo>
                    <a:cubicBezTo>
                      <a:pt x="6002" y="15686"/>
                      <a:pt x="6033" y="15733"/>
                      <a:pt x="6080" y="15748"/>
                    </a:cubicBezTo>
                    <a:lnTo>
                      <a:pt x="6111" y="15748"/>
                    </a:lnTo>
                    <a:cubicBezTo>
                      <a:pt x="6173" y="15748"/>
                      <a:pt x="6235" y="15764"/>
                      <a:pt x="6266" y="15826"/>
                    </a:cubicBezTo>
                    <a:cubicBezTo>
                      <a:pt x="6282" y="15872"/>
                      <a:pt x="6282" y="15903"/>
                      <a:pt x="6266" y="15950"/>
                    </a:cubicBezTo>
                    <a:cubicBezTo>
                      <a:pt x="6251" y="15996"/>
                      <a:pt x="6173" y="16043"/>
                      <a:pt x="6111" y="16043"/>
                    </a:cubicBezTo>
                    <a:lnTo>
                      <a:pt x="6080" y="16043"/>
                    </a:lnTo>
                    <a:cubicBezTo>
                      <a:pt x="5971" y="16043"/>
                      <a:pt x="5878" y="15996"/>
                      <a:pt x="5816" y="15950"/>
                    </a:cubicBezTo>
                    <a:cubicBezTo>
                      <a:pt x="5723" y="15872"/>
                      <a:pt x="5708" y="15733"/>
                      <a:pt x="5723" y="15655"/>
                    </a:cubicBezTo>
                    <a:lnTo>
                      <a:pt x="5739" y="15609"/>
                    </a:lnTo>
                    <a:close/>
                    <a:moveTo>
                      <a:pt x="4250" y="15950"/>
                    </a:moveTo>
                    <a:lnTo>
                      <a:pt x="4265" y="15981"/>
                    </a:lnTo>
                    <a:cubicBezTo>
                      <a:pt x="4312" y="16058"/>
                      <a:pt x="4312" y="16151"/>
                      <a:pt x="4265" y="16229"/>
                    </a:cubicBezTo>
                    <a:lnTo>
                      <a:pt x="4265" y="16260"/>
                    </a:lnTo>
                    <a:lnTo>
                      <a:pt x="4250" y="16260"/>
                    </a:lnTo>
                    <a:cubicBezTo>
                      <a:pt x="4203" y="16276"/>
                      <a:pt x="4157" y="16276"/>
                      <a:pt x="4126" y="16276"/>
                    </a:cubicBezTo>
                    <a:cubicBezTo>
                      <a:pt x="4064" y="16276"/>
                      <a:pt x="4002" y="16276"/>
                      <a:pt x="3971" y="16229"/>
                    </a:cubicBezTo>
                    <a:cubicBezTo>
                      <a:pt x="3924" y="16198"/>
                      <a:pt x="3878" y="16136"/>
                      <a:pt x="3909" y="16074"/>
                    </a:cubicBezTo>
                    <a:cubicBezTo>
                      <a:pt x="3909" y="16027"/>
                      <a:pt x="3940" y="15981"/>
                      <a:pt x="3986" y="15965"/>
                    </a:cubicBezTo>
                    <a:cubicBezTo>
                      <a:pt x="4009" y="15958"/>
                      <a:pt x="4037" y="15954"/>
                      <a:pt x="4064" y="15954"/>
                    </a:cubicBezTo>
                    <a:cubicBezTo>
                      <a:pt x="4091" y="15954"/>
                      <a:pt x="4118" y="15958"/>
                      <a:pt x="4141" y="15965"/>
                    </a:cubicBezTo>
                    <a:lnTo>
                      <a:pt x="4219" y="15965"/>
                    </a:lnTo>
                    <a:lnTo>
                      <a:pt x="4250" y="15950"/>
                    </a:lnTo>
                    <a:close/>
                    <a:moveTo>
                      <a:pt x="13829" y="16292"/>
                    </a:moveTo>
                    <a:cubicBezTo>
                      <a:pt x="13879" y="16292"/>
                      <a:pt x="13922" y="16316"/>
                      <a:pt x="13943" y="16369"/>
                    </a:cubicBezTo>
                    <a:cubicBezTo>
                      <a:pt x="13990" y="16446"/>
                      <a:pt x="13959" y="16524"/>
                      <a:pt x="13881" y="16570"/>
                    </a:cubicBezTo>
                    <a:cubicBezTo>
                      <a:pt x="13866" y="16586"/>
                      <a:pt x="13432" y="16818"/>
                      <a:pt x="13183" y="16927"/>
                    </a:cubicBezTo>
                    <a:cubicBezTo>
                      <a:pt x="13168" y="16958"/>
                      <a:pt x="13152" y="16958"/>
                      <a:pt x="13137" y="16958"/>
                    </a:cubicBezTo>
                    <a:cubicBezTo>
                      <a:pt x="13075" y="16958"/>
                      <a:pt x="13013" y="16927"/>
                      <a:pt x="12997" y="16880"/>
                    </a:cubicBezTo>
                    <a:cubicBezTo>
                      <a:pt x="12982" y="16803"/>
                      <a:pt x="12997" y="16694"/>
                      <a:pt x="13075" y="16663"/>
                    </a:cubicBezTo>
                    <a:cubicBezTo>
                      <a:pt x="13292" y="16570"/>
                      <a:pt x="13757" y="16307"/>
                      <a:pt x="13757" y="16307"/>
                    </a:cubicBezTo>
                    <a:cubicBezTo>
                      <a:pt x="13782" y="16297"/>
                      <a:pt x="13806" y="16292"/>
                      <a:pt x="13829" y="16292"/>
                    </a:cubicBezTo>
                    <a:close/>
                    <a:moveTo>
                      <a:pt x="3608" y="16499"/>
                    </a:moveTo>
                    <a:cubicBezTo>
                      <a:pt x="3700" y="16499"/>
                      <a:pt x="3798" y="16543"/>
                      <a:pt x="3847" y="16617"/>
                    </a:cubicBezTo>
                    <a:cubicBezTo>
                      <a:pt x="3909" y="16710"/>
                      <a:pt x="3924" y="16849"/>
                      <a:pt x="3862" y="16958"/>
                    </a:cubicBezTo>
                    <a:lnTo>
                      <a:pt x="3847" y="16973"/>
                    </a:lnTo>
                    <a:cubicBezTo>
                      <a:pt x="3816" y="16989"/>
                      <a:pt x="3769" y="17005"/>
                      <a:pt x="3738" y="17005"/>
                    </a:cubicBezTo>
                    <a:cubicBezTo>
                      <a:pt x="3661" y="17005"/>
                      <a:pt x="3552" y="16958"/>
                      <a:pt x="3521" y="16880"/>
                    </a:cubicBezTo>
                    <a:cubicBezTo>
                      <a:pt x="3459" y="16772"/>
                      <a:pt x="3474" y="16648"/>
                      <a:pt x="3490" y="16539"/>
                    </a:cubicBezTo>
                    <a:lnTo>
                      <a:pt x="3490" y="16508"/>
                    </a:lnTo>
                    <a:lnTo>
                      <a:pt x="3536" y="16508"/>
                    </a:lnTo>
                    <a:cubicBezTo>
                      <a:pt x="3559" y="16502"/>
                      <a:pt x="3583" y="16499"/>
                      <a:pt x="3608" y="16499"/>
                    </a:cubicBezTo>
                    <a:close/>
                    <a:moveTo>
                      <a:pt x="4217" y="16931"/>
                    </a:moveTo>
                    <a:cubicBezTo>
                      <a:pt x="4261" y="16931"/>
                      <a:pt x="4309" y="16951"/>
                      <a:pt x="4327" y="16989"/>
                    </a:cubicBezTo>
                    <a:cubicBezTo>
                      <a:pt x="4607" y="17361"/>
                      <a:pt x="5537" y="18013"/>
                      <a:pt x="5553" y="18013"/>
                    </a:cubicBezTo>
                    <a:cubicBezTo>
                      <a:pt x="5630" y="18059"/>
                      <a:pt x="5630" y="18152"/>
                      <a:pt x="5584" y="18214"/>
                    </a:cubicBezTo>
                    <a:cubicBezTo>
                      <a:pt x="5568" y="18245"/>
                      <a:pt x="5522" y="18276"/>
                      <a:pt x="5475" y="18276"/>
                    </a:cubicBezTo>
                    <a:cubicBezTo>
                      <a:pt x="5460" y="18276"/>
                      <a:pt x="5413" y="18276"/>
                      <a:pt x="5398" y="18245"/>
                    </a:cubicBezTo>
                    <a:cubicBezTo>
                      <a:pt x="5367" y="18230"/>
                      <a:pt x="4405" y="17547"/>
                      <a:pt x="4126" y="17160"/>
                    </a:cubicBezTo>
                    <a:cubicBezTo>
                      <a:pt x="4079" y="17113"/>
                      <a:pt x="4095" y="17005"/>
                      <a:pt x="4141" y="16958"/>
                    </a:cubicBezTo>
                    <a:cubicBezTo>
                      <a:pt x="4160" y="16940"/>
                      <a:pt x="4188" y="16931"/>
                      <a:pt x="4217" y="16931"/>
                    </a:cubicBezTo>
                    <a:close/>
                    <a:moveTo>
                      <a:pt x="6812" y="17321"/>
                    </a:moveTo>
                    <a:cubicBezTo>
                      <a:pt x="6873" y="17321"/>
                      <a:pt x="6935" y="17329"/>
                      <a:pt x="6995" y="17346"/>
                    </a:cubicBezTo>
                    <a:cubicBezTo>
                      <a:pt x="7414" y="17454"/>
                      <a:pt x="7802" y="17625"/>
                      <a:pt x="8158" y="17889"/>
                    </a:cubicBezTo>
                    <a:cubicBezTo>
                      <a:pt x="8251" y="17966"/>
                      <a:pt x="8391" y="18059"/>
                      <a:pt x="8391" y="18230"/>
                    </a:cubicBezTo>
                    <a:cubicBezTo>
                      <a:pt x="8406" y="18462"/>
                      <a:pt x="8174" y="18617"/>
                      <a:pt x="7941" y="18633"/>
                    </a:cubicBezTo>
                    <a:cubicBezTo>
                      <a:pt x="7879" y="18664"/>
                      <a:pt x="7817" y="18664"/>
                      <a:pt x="7771" y="18664"/>
                    </a:cubicBezTo>
                    <a:cubicBezTo>
                      <a:pt x="7305" y="18664"/>
                      <a:pt x="6856" y="18400"/>
                      <a:pt x="6530" y="18199"/>
                    </a:cubicBezTo>
                    <a:cubicBezTo>
                      <a:pt x="6313" y="18059"/>
                      <a:pt x="6204" y="17889"/>
                      <a:pt x="6235" y="17733"/>
                    </a:cubicBezTo>
                    <a:cubicBezTo>
                      <a:pt x="6235" y="17687"/>
                      <a:pt x="6251" y="17656"/>
                      <a:pt x="6266" y="17609"/>
                    </a:cubicBezTo>
                    <a:cubicBezTo>
                      <a:pt x="6376" y="17427"/>
                      <a:pt x="6590" y="17321"/>
                      <a:pt x="6812" y="17321"/>
                    </a:cubicBezTo>
                    <a:close/>
                    <a:moveTo>
                      <a:pt x="8765" y="0"/>
                    </a:moveTo>
                    <a:cubicBezTo>
                      <a:pt x="8656" y="0"/>
                      <a:pt x="8547" y="2"/>
                      <a:pt x="8437" y="6"/>
                    </a:cubicBezTo>
                    <a:cubicBezTo>
                      <a:pt x="7104" y="6"/>
                      <a:pt x="5847" y="301"/>
                      <a:pt x="4684" y="781"/>
                    </a:cubicBezTo>
                    <a:lnTo>
                      <a:pt x="4219" y="1123"/>
                    </a:lnTo>
                    <a:cubicBezTo>
                      <a:pt x="4172" y="1154"/>
                      <a:pt x="4126" y="1185"/>
                      <a:pt x="4079" y="1231"/>
                    </a:cubicBezTo>
                    <a:cubicBezTo>
                      <a:pt x="3955" y="1324"/>
                      <a:pt x="3862" y="1402"/>
                      <a:pt x="3754" y="1495"/>
                    </a:cubicBezTo>
                    <a:cubicBezTo>
                      <a:pt x="3707" y="1541"/>
                      <a:pt x="3645" y="1572"/>
                      <a:pt x="3614" y="1619"/>
                    </a:cubicBezTo>
                    <a:cubicBezTo>
                      <a:pt x="3521" y="1712"/>
                      <a:pt x="3397" y="1805"/>
                      <a:pt x="3304" y="1898"/>
                    </a:cubicBezTo>
                    <a:lnTo>
                      <a:pt x="3195" y="2022"/>
                    </a:lnTo>
                    <a:cubicBezTo>
                      <a:pt x="2901" y="2286"/>
                      <a:pt x="2652" y="2581"/>
                      <a:pt x="2389" y="2891"/>
                    </a:cubicBezTo>
                    <a:cubicBezTo>
                      <a:pt x="2373" y="2937"/>
                      <a:pt x="2342" y="2984"/>
                      <a:pt x="2296" y="3030"/>
                    </a:cubicBezTo>
                    <a:cubicBezTo>
                      <a:pt x="2218" y="3123"/>
                      <a:pt x="2125" y="3247"/>
                      <a:pt x="2048" y="3356"/>
                    </a:cubicBezTo>
                    <a:cubicBezTo>
                      <a:pt x="2001" y="3418"/>
                      <a:pt x="1970" y="3449"/>
                      <a:pt x="1923" y="3511"/>
                    </a:cubicBezTo>
                    <a:lnTo>
                      <a:pt x="1691" y="3868"/>
                    </a:lnTo>
                    <a:cubicBezTo>
                      <a:pt x="1660" y="3899"/>
                      <a:pt x="1644" y="3945"/>
                      <a:pt x="1598" y="3992"/>
                    </a:cubicBezTo>
                    <a:cubicBezTo>
                      <a:pt x="1505" y="4147"/>
                      <a:pt x="1412" y="4333"/>
                      <a:pt x="1303" y="4504"/>
                    </a:cubicBezTo>
                    <a:cubicBezTo>
                      <a:pt x="1210" y="4674"/>
                      <a:pt x="1117" y="4845"/>
                      <a:pt x="1039" y="5031"/>
                    </a:cubicBezTo>
                    <a:cubicBezTo>
                      <a:pt x="1024" y="5062"/>
                      <a:pt x="977" y="5124"/>
                      <a:pt x="962" y="5186"/>
                    </a:cubicBezTo>
                    <a:cubicBezTo>
                      <a:pt x="900" y="5310"/>
                      <a:pt x="838" y="5434"/>
                      <a:pt x="776" y="5574"/>
                    </a:cubicBezTo>
                    <a:cubicBezTo>
                      <a:pt x="760" y="5620"/>
                      <a:pt x="729" y="5698"/>
                      <a:pt x="698" y="5760"/>
                    </a:cubicBezTo>
                    <a:cubicBezTo>
                      <a:pt x="667" y="5900"/>
                      <a:pt x="605" y="6039"/>
                      <a:pt x="574" y="6163"/>
                    </a:cubicBezTo>
                    <a:lnTo>
                      <a:pt x="512" y="6349"/>
                    </a:lnTo>
                    <a:lnTo>
                      <a:pt x="341" y="6923"/>
                    </a:lnTo>
                    <a:cubicBezTo>
                      <a:pt x="279" y="7125"/>
                      <a:pt x="233" y="7311"/>
                      <a:pt x="202" y="7513"/>
                    </a:cubicBezTo>
                    <a:cubicBezTo>
                      <a:pt x="186" y="7590"/>
                      <a:pt x="186" y="7637"/>
                      <a:pt x="155" y="7699"/>
                    </a:cubicBezTo>
                    <a:cubicBezTo>
                      <a:pt x="140" y="7838"/>
                      <a:pt x="124" y="7993"/>
                      <a:pt x="109" y="8133"/>
                    </a:cubicBezTo>
                    <a:cubicBezTo>
                      <a:pt x="109" y="8211"/>
                      <a:pt x="78" y="8257"/>
                      <a:pt x="78" y="8335"/>
                    </a:cubicBezTo>
                    <a:cubicBezTo>
                      <a:pt x="62" y="8474"/>
                      <a:pt x="62" y="8629"/>
                      <a:pt x="47" y="8769"/>
                    </a:cubicBezTo>
                    <a:cubicBezTo>
                      <a:pt x="47" y="8831"/>
                      <a:pt x="31" y="8908"/>
                      <a:pt x="31" y="8955"/>
                    </a:cubicBezTo>
                    <a:cubicBezTo>
                      <a:pt x="0" y="9157"/>
                      <a:pt x="0" y="9374"/>
                      <a:pt x="0" y="9591"/>
                    </a:cubicBezTo>
                    <a:cubicBezTo>
                      <a:pt x="0" y="9793"/>
                      <a:pt x="0" y="9994"/>
                      <a:pt x="31" y="10211"/>
                    </a:cubicBezTo>
                    <a:cubicBezTo>
                      <a:pt x="31" y="10258"/>
                      <a:pt x="47" y="10335"/>
                      <a:pt x="47" y="10397"/>
                    </a:cubicBezTo>
                    <a:cubicBezTo>
                      <a:pt x="47" y="10537"/>
                      <a:pt x="62" y="10692"/>
                      <a:pt x="78" y="10832"/>
                    </a:cubicBezTo>
                    <a:cubicBezTo>
                      <a:pt x="78" y="10909"/>
                      <a:pt x="78" y="10956"/>
                      <a:pt x="109" y="11033"/>
                    </a:cubicBezTo>
                    <a:cubicBezTo>
                      <a:pt x="124" y="11173"/>
                      <a:pt x="140" y="11328"/>
                      <a:pt x="155" y="11468"/>
                    </a:cubicBezTo>
                    <a:cubicBezTo>
                      <a:pt x="186" y="11545"/>
                      <a:pt x="186" y="11607"/>
                      <a:pt x="202" y="11654"/>
                    </a:cubicBezTo>
                    <a:cubicBezTo>
                      <a:pt x="233" y="11855"/>
                      <a:pt x="279" y="12041"/>
                      <a:pt x="341" y="12243"/>
                    </a:cubicBezTo>
                    <a:lnTo>
                      <a:pt x="512" y="12817"/>
                    </a:lnTo>
                    <a:lnTo>
                      <a:pt x="574" y="13003"/>
                    </a:lnTo>
                    <a:cubicBezTo>
                      <a:pt x="605" y="13127"/>
                      <a:pt x="652" y="13267"/>
                      <a:pt x="698" y="13406"/>
                    </a:cubicBezTo>
                    <a:cubicBezTo>
                      <a:pt x="729" y="13468"/>
                      <a:pt x="760" y="13546"/>
                      <a:pt x="776" y="13592"/>
                    </a:cubicBezTo>
                    <a:cubicBezTo>
                      <a:pt x="838" y="13732"/>
                      <a:pt x="900" y="13856"/>
                      <a:pt x="962" y="13980"/>
                    </a:cubicBezTo>
                    <a:cubicBezTo>
                      <a:pt x="977" y="14027"/>
                      <a:pt x="1024" y="14089"/>
                      <a:pt x="1039" y="14135"/>
                    </a:cubicBezTo>
                    <a:cubicBezTo>
                      <a:pt x="1132" y="14321"/>
                      <a:pt x="1210" y="14492"/>
                      <a:pt x="1303" y="14663"/>
                    </a:cubicBezTo>
                    <a:cubicBezTo>
                      <a:pt x="1381" y="14833"/>
                      <a:pt x="1505" y="14988"/>
                      <a:pt x="1598" y="15174"/>
                    </a:cubicBezTo>
                    <a:cubicBezTo>
                      <a:pt x="1644" y="15205"/>
                      <a:pt x="1660" y="15267"/>
                      <a:pt x="1691" y="15298"/>
                    </a:cubicBezTo>
                    <a:lnTo>
                      <a:pt x="1923" y="15655"/>
                    </a:lnTo>
                    <a:cubicBezTo>
                      <a:pt x="1970" y="15717"/>
                      <a:pt x="2001" y="15748"/>
                      <a:pt x="2048" y="15810"/>
                    </a:cubicBezTo>
                    <a:cubicBezTo>
                      <a:pt x="2125" y="15919"/>
                      <a:pt x="2218" y="16027"/>
                      <a:pt x="2296" y="16136"/>
                    </a:cubicBezTo>
                    <a:cubicBezTo>
                      <a:pt x="2311" y="16182"/>
                      <a:pt x="2358" y="16229"/>
                      <a:pt x="2389" y="16276"/>
                    </a:cubicBezTo>
                    <a:cubicBezTo>
                      <a:pt x="2652" y="16586"/>
                      <a:pt x="2916" y="16880"/>
                      <a:pt x="3195" y="17144"/>
                    </a:cubicBezTo>
                    <a:lnTo>
                      <a:pt x="3304" y="17268"/>
                    </a:lnTo>
                    <a:cubicBezTo>
                      <a:pt x="3397" y="17361"/>
                      <a:pt x="3490" y="17454"/>
                      <a:pt x="3614" y="17547"/>
                    </a:cubicBezTo>
                    <a:cubicBezTo>
                      <a:pt x="3645" y="17594"/>
                      <a:pt x="3707" y="17625"/>
                      <a:pt x="3754" y="17671"/>
                    </a:cubicBezTo>
                    <a:cubicBezTo>
                      <a:pt x="3862" y="17764"/>
                      <a:pt x="3971" y="17842"/>
                      <a:pt x="4079" y="17935"/>
                    </a:cubicBezTo>
                    <a:cubicBezTo>
                      <a:pt x="4126" y="17966"/>
                      <a:pt x="4172" y="17997"/>
                      <a:pt x="4219" y="18044"/>
                    </a:cubicBezTo>
                    <a:cubicBezTo>
                      <a:pt x="4374" y="18152"/>
                      <a:pt x="4545" y="18276"/>
                      <a:pt x="4700" y="18385"/>
                    </a:cubicBezTo>
                    <a:cubicBezTo>
                      <a:pt x="5847" y="18897"/>
                      <a:pt x="7119" y="19160"/>
                      <a:pt x="8469" y="19160"/>
                    </a:cubicBezTo>
                    <a:cubicBezTo>
                      <a:pt x="9135" y="19160"/>
                      <a:pt x="9802" y="19098"/>
                      <a:pt x="10423" y="18974"/>
                    </a:cubicBezTo>
                    <a:cubicBezTo>
                      <a:pt x="10438" y="18788"/>
                      <a:pt x="10593" y="18633"/>
                      <a:pt x="10826" y="18602"/>
                    </a:cubicBezTo>
                    <a:cubicBezTo>
                      <a:pt x="11033" y="18561"/>
                      <a:pt x="11246" y="18540"/>
                      <a:pt x="11462" y="18540"/>
                    </a:cubicBezTo>
                    <a:cubicBezTo>
                      <a:pt x="11570" y="18540"/>
                      <a:pt x="11679" y="18545"/>
                      <a:pt x="11788" y="18555"/>
                    </a:cubicBezTo>
                    <a:cubicBezTo>
                      <a:pt x="15463" y="17206"/>
                      <a:pt x="18053" y="13670"/>
                      <a:pt x="18053" y="9544"/>
                    </a:cubicBezTo>
                    <a:cubicBezTo>
                      <a:pt x="18053" y="6970"/>
                      <a:pt x="17045" y="4643"/>
                      <a:pt x="15401" y="2922"/>
                    </a:cubicBezTo>
                    <a:cubicBezTo>
                      <a:pt x="15308" y="2968"/>
                      <a:pt x="15200" y="3015"/>
                      <a:pt x="15091" y="3015"/>
                    </a:cubicBezTo>
                    <a:cubicBezTo>
                      <a:pt x="15045" y="3015"/>
                      <a:pt x="14998" y="3015"/>
                      <a:pt x="14952" y="2999"/>
                    </a:cubicBezTo>
                    <a:cubicBezTo>
                      <a:pt x="14610" y="2891"/>
                      <a:pt x="14269" y="2767"/>
                      <a:pt x="13990" y="2565"/>
                    </a:cubicBezTo>
                    <a:cubicBezTo>
                      <a:pt x="13928" y="2534"/>
                      <a:pt x="13788" y="2425"/>
                      <a:pt x="13773" y="2255"/>
                    </a:cubicBezTo>
                    <a:cubicBezTo>
                      <a:pt x="13757" y="2038"/>
                      <a:pt x="13943" y="1914"/>
                      <a:pt x="14161" y="1867"/>
                    </a:cubicBezTo>
                    <a:lnTo>
                      <a:pt x="14254" y="1867"/>
                    </a:lnTo>
                    <a:cubicBezTo>
                      <a:pt x="12735" y="702"/>
                      <a:pt x="10852" y="0"/>
                      <a:pt x="8765" y="0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6" name="Google Shape;9729;p30">
              <a:extLst>
                <a:ext uri="{FF2B5EF4-FFF2-40B4-BE49-F238E27FC236}">
                  <a16:creationId xmlns:a16="http://schemas.microsoft.com/office/drawing/2014/main" id="{4BE98D4F-BFF6-5CA2-96CA-66195BF93C66}"/>
                </a:ext>
              </a:extLst>
            </p:cNvPr>
            <p:cNvGrpSpPr/>
            <p:nvPr/>
          </p:nvGrpSpPr>
          <p:grpSpPr>
            <a:xfrm>
              <a:off x="1057331" y="3087685"/>
              <a:ext cx="533150" cy="533175"/>
              <a:chOff x="4835863" y="3752575"/>
              <a:chExt cx="533150" cy="533175"/>
            </a:xfrm>
          </p:grpSpPr>
          <p:sp>
            <p:nvSpPr>
              <p:cNvPr id="14047" name="Google Shape;9730;p30">
                <a:extLst>
                  <a:ext uri="{FF2B5EF4-FFF2-40B4-BE49-F238E27FC236}">
                    <a16:creationId xmlns:a16="http://schemas.microsoft.com/office/drawing/2014/main" id="{228DAD7A-AE40-8A36-C94A-1F1CA0E47E51}"/>
                  </a:ext>
                </a:extLst>
              </p:cNvPr>
              <p:cNvSpPr/>
              <p:nvPr/>
            </p:nvSpPr>
            <p:spPr>
              <a:xfrm>
                <a:off x="4873463" y="4124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9731;p30">
                <a:extLst>
                  <a:ext uri="{FF2B5EF4-FFF2-40B4-BE49-F238E27FC236}">
                    <a16:creationId xmlns:a16="http://schemas.microsoft.com/office/drawing/2014/main" id="{B201096C-0942-DA68-E3A4-55EA67190911}"/>
                  </a:ext>
                </a:extLst>
              </p:cNvPr>
              <p:cNvSpPr/>
              <p:nvPr/>
            </p:nvSpPr>
            <p:spPr>
              <a:xfrm>
                <a:off x="4835863" y="3752575"/>
                <a:ext cx="266400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56" h="21327" extrusionOk="0">
                    <a:moveTo>
                      <a:pt x="7864" y="838"/>
                    </a:moveTo>
                    <a:lnTo>
                      <a:pt x="7941" y="854"/>
                    </a:lnTo>
                    <a:cubicBezTo>
                      <a:pt x="8065" y="869"/>
                      <a:pt x="8220" y="916"/>
                      <a:pt x="8251" y="1040"/>
                    </a:cubicBezTo>
                    <a:cubicBezTo>
                      <a:pt x="8282" y="1087"/>
                      <a:pt x="8251" y="1149"/>
                      <a:pt x="8236" y="1180"/>
                    </a:cubicBezTo>
                    <a:cubicBezTo>
                      <a:pt x="8205" y="1226"/>
                      <a:pt x="8143" y="1257"/>
                      <a:pt x="8081" y="1273"/>
                    </a:cubicBezTo>
                    <a:lnTo>
                      <a:pt x="8019" y="1273"/>
                    </a:lnTo>
                    <a:cubicBezTo>
                      <a:pt x="7972" y="1273"/>
                      <a:pt x="7895" y="1242"/>
                      <a:pt x="7817" y="1195"/>
                    </a:cubicBezTo>
                    <a:lnTo>
                      <a:pt x="7786" y="1180"/>
                    </a:lnTo>
                    <a:lnTo>
                      <a:pt x="7771" y="931"/>
                    </a:lnTo>
                    <a:lnTo>
                      <a:pt x="7833" y="931"/>
                    </a:lnTo>
                    <a:cubicBezTo>
                      <a:pt x="7848" y="931"/>
                      <a:pt x="7864" y="916"/>
                      <a:pt x="7864" y="885"/>
                    </a:cubicBezTo>
                    <a:lnTo>
                      <a:pt x="7864" y="838"/>
                    </a:lnTo>
                    <a:close/>
                    <a:moveTo>
                      <a:pt x="8996" y="1164"/>
                    </a:moveTo>
                    <a:cubicBezTo>
                      <a:pt x="9058" y="1180"/>
                      <a:pt x="9089" y="1226"/>
                      <a:pt x="9104" y="1242"/>
                    </a:cubicBezTo>
                    <a:cubicBezTo>
                      <a:pt x="9166" y="1335"/>
                      <a:pt x="9166" y="1474"/>
                      <a:pt x="9089" y="1567"/>
                    </a:cubicBezTo>
                    <a:cubicBezTo>
                      <a:pt x="9058" y="1629"/>
                      <a:pt x="8980" y="1660"/>
                      <a:pt x="8903" y="1660"/>
                    </a:cubicBezTo>
                    <a:cubicBezTo>
                      <a:pt x="8856" y="1660"/>
                      <a:pt x="8825" y="1660"/>
                      <a:pt x="8763" y="1629"/>
                    </a:cubicBezTo>
                    <a:cubicBezTo>
                      <a:pt x="8717" y="1567"/>
                      <a:pt x="8717" y="1474"/>
                      <a:pt x="8717" y="1381"/>
                    </a:cubicBezTo>
                    <a:cubicBezTo>
                      <a:pt x="8748" y="1273"/>
                      <a:pt x="8794" y="1226"/>
                      <a:pt x="8856" y="1180"/>
                    </a:cubicBezTo>
                    <a:cubicBezTo>
                      <a:pt x="8903" y="1164"/>
                      <a:pt x="8949" y="1164"/>
                      <a:pt x="8996" y="1164"/>
                    </a:cubicBezTo>
                    <a:close/>
                    <a:moveTo>
                      <a:pt x="5770" y="1800"/>
                    </a:moveTo>
                    <a:lnTo>
                      <a:pt x="5801" y="1816"/>
                    </a:lnTo>
                    <a:cubicBezTo>
                      <a:pt x="5832" y="1893"/>
                      <a:pt x="5816" y="1971"/>
                      <a:pt x="5754" y="2033"/>
                    </a:cubicBezTo>
                    <a:cubicBezTo>
                      <a:pt x="5723" y="2048"/>
                      <a:pt x="5677" y="2079"/>
                      <a:pt x="5646" y="2079"/>
                    </a:cubicBezTo>
                    <a:cubicBezTo>
                      <a:pt x="5615" y="2079"/>
                      <a:pt x="5584" y="2048"/>
                      <a:pt x="5568" y="2048"/>
                    </a:cubicBezTo>
                    <a:lnTo>
                      <a:pt x="5522" y="2033"/>
                    </a:lnTo>
                    <a:lnTo>
                      <a:pt x="5522" y="1847"/>
                    </a:lnTo>
                    <a:lnTo>
                      <a:pt x="5584" y="1862"/>
                    </a:lnTo>
                    <a:lnTo>
                      <a:pt x="5584" y="1800"/>
                    </a:lnTo>
                    <a:close/>
                    <a:moveTo>
                      <a:pt x="9819" y="2095"/>
                    </a:moveTo>
                    <a:cubicBezTo>
                      <a:pt x="9875" y="2095"/>
                      <a:pt x="9946" y="2119"/>
                      <a:pt x="9988" y="2172"/>
                    </a:cubicBezTo>
                    <a:cubicBezTo>
                      <a:pt x="10019" y="2203"/>
                      <a:pt x="10019" y="2250"/>
                      <a:pt x="10019" y="2312"/>
                    </a:cubicBezTo>
                    <a:cubicBezTo>
                      <a:pt x="10004" y="2405"/>
                      <a:pt x="9895" y="2467"/>
                      <a:pt x="9818" y="2467"/>
                    </a:cubicBezTo>
                    <a:cubicBezTo>
                      <a:pt x="9771" y="2467"/>
                      <a:pt x="9725" y="2436"/>
                      <a:pt x="9694" y="2405"/>
                    </a:cubicBezTo>
                    <a:cubicBezTo>
                      <a:pt x="9647" y="2358"/>
                      <a:pt x="9647" y="2312"/>
                      <a:pt x="9647" y="2250"/>
                    </a:cubicBezTo>
                    <a:cubicBezTo>
                      <a:pt x="9678" y="2188"/>
                      <a:pt x="9694" y="2157"/>
                      <a:pt x="9756" y="2110"/>
                    </a:cubicBezTo>
                    <a:cubicBezTo>
                      <a:pt x="9771" y="2100"/>
                      <a:pt x="9793" y="2095"/>
                      <a:pt x="9819" y="2095"/>
                    </a:cubicBezTo>
                    <a:close/>
                    <a:moveTo>
                      <a:pt x="4901" y="2188"/>
                    </a:moveTo>
                    <a:cubicBezTo>
                      <a:pt x="4994" y="2188"/>
                      <a:pt x="5118" y="2250"/>
                      <a:pt x="5149" y="2327"/>
                    </a:cubicBezTo>
                    <a:cubicBezTo>
                      <a:pt x="5180" y="2358"/>
                      <a:pt x="5180" y="2436"/>
                      <a:pt x="5149" y="2498"/>
                    </a:cubicBezTo>
                    <a:cubicBezTo>
                      <a:pt x="5134" y="2560"/>
                      <a:pt x="5103" y="2591"/>
                      <a:pt x="5041" y="2606"/>
                    </a:cubicBezTo>
                    <a:lnTo>
                      <a:pt x="5025" y="2606"/>
                    </a:lnTo>
                    <a:lnTo>
                      <a:pt x="4715" y="2513"/>
                    </a:lnTo>
                    <a:lnTo>
                      <a:pt x="4731" y="2467"/>
                    </a:lnTo>
                    <a:lnTo>
                      <a:pt x="4731" y="2405"/>
                    </a:lnTo>
                    <a:cubicBezTo>
                      <a:pt x="4731" y="2343"/>
                      <a:pt x="4715" y="2281"/>
                      <a:pt x="4762" y="2219"/>
                    </a:cubicBezTo>
                    <a:cubicBezTo>
                      <a:pt x="4793" y="2203"/>
                      <a:pt x="4824" y="2188"/>
                      <a:pt x="4886" y="2188"/>
                    </a:cubicBezTo>
                    <a:close/>
                    <a:moveTo>
                      <a:pt x="6968" y="2963"/>
                    </a:moveTo>
                    <a:cubicBezTo>
                      <a:pt x="7028" y="2963"/>
                      <a:pt x="7089" y="2968"/>
                      <a:pt x="7150" y="2979"/>
                    </a:cubicBezTo>
                    <a:cubicBezTo>
                      <a:pt x="7367" y="3025"/>
                      <a:pt x="7553" y="3149"/>
                      <a:pt x="7538" y="3366"/>
                    </a:cubicBezTo>
                    <a:cubicBezTo>
                      <a:pt x="7538" y="3537"/>
                      <a:pt x="7383" y="3646"/>
                      <a:pt x="7321" y="3677"/>
                    </a:cubicBezTo>
                    <a:cubicBezTo>
                      <a:pt x="7042" y="3878"/>
                      <a:pt x="6700" y="4033"/>
                      <a:pt x="6359" y="4111"/>
                    </a:cubicBezTo>
                    <a:cubicBezTo>
                      <a:pt x="6313" y="4126"/>
                      <a:pt x="6266" y="4126"/>
                      <a:pt x="6220" y="4126"/>
                    </a:cubicBezTo>
                    <a:cubicBezTo>
                      <a:pt x="6033" y="4126"/>
                      <a:pt x="5847" y="4033"/>
                      <a:pt x="5754" y="3863"/>
                    </a:cubicBezTo>
                    <a:cubicBezTo>
                      <a:pt x="5739" y="3816"/>
                      <a:pt x="5723" y="3785"/>
                      <a:pt x="5723" y="3739"/>
                    </a:cubicBezTo>
                    <a:cubicBezTo>
                      <a:pt x="5692" y="3584"/>
                      <a:pt x="5770" y="3444"/>
                      <a:pt x="5956" y="3320"/>
                    </a:cubicBezTo>
                    <a:cubicBezTo>
                      <a:pt x="6224" y="3159"/>
                      <a:pt x="6585" y="2963"/>
                      <a:pt x="6968" y="2963"/>
                    </a:cubicBezTo>
                    <a:close/>
                    <a:moveTo>
                      <a:pt x="4084" y="2952"/>
                    </a:moveTo>
                    <a:cubicBezTo>
                      <a:pt x="4123" y="2952"/>
                      <a:pt x="4166" y="2972"/>
                      <a:pt x="4203" y="3010"/>
                    </a:cubicBezTo>
                    <a:cubicBezTo>
                      <a:pt x="4265" y="3056"/>
                      <a:pt x="4250" y="3134"/>
                      <a:pt x="4188" y="3196"/>
                    </a:cubicBezTo>
                    <a:cubicBezTo>
                      <a:pt x="3800" y="3506"/>
                      <a:pt x="3211" y="4219"/>
                      <a:pt x="3211" y="4219"/>
                    </a:cubicBezTo>
                    <a:cubicBezTo>
                      <a:pt x="3180" y="4266"/>
                      <a:pt x="3133" y="4282"/>
                      <a:pt x="3102" y="4282"/>
                    </a:cubicBezTo>
                    <a:cubicBezTo>
                      <a:pt x="3056" y="4282"/>
                      <a:pt x="3025" y="4266"/>
                      <a:pt x="3009" y="4251"/>
                    </a:cubicBezTo>
                    <a:cubicBezTo>
                      <a:pt x="2932" y="4188"/>
                      <a:pt x="2932" y="4095"/>
                      <a:pt x="3009" y="4049"/>
                    </a:cubicBezTo>
                    <a:cubicBezTo>
                      <a:pt x="3025" y="4033"/>
                      <a:pt x="3598" y="3335"/>
                      <a:pt x="4017" y="2979"/>
                    </a:cubicBezTo>
                    <a:cubicBezTo>
                      <a:pt x="4036" y="2960"/>
                      <a:pt x="4059" y="2952"/>
                      <a:pt x="4084" y="2952"/>
                    </a:cubicBezTo>
                    <a:close/>
                    <a:moveTo>
                      <a:pt x="8958" y="3984"/>
                    </a:moveTo>
                    <a:cubicBezTo>
                      <a:pt x="9027" y="3984"/>
                      <a:pt x="9090" y="4040"/>
                      <a:pt x="9104" y="4095"/>
                    </a:cubicBezTo>
                    <a:cubicBezTo>
                      <a:pt x="9135" y="4173"/>
                      <a:pt x="9073" y="4251"/>
                      <a:pt x="8996" y="4266"/>
                    </a:cubicBezTo>
                    <a:cubicBezTo>
                      <a:pt x="8763" y="4297"/>
                      <a:pt x="8329" y="4499"/>
                      <a:pt x="8205" y="4576"/>
                    </a:cubicBezTo>
                    <a:cubicBezTo>
                      <a:pt x="8174" y="4592"/>
                      <a:pt x="8158" y="4592"/>
                      <a:pt x="8143" y="4592"/>
                    </a:cubicBezTo>
                    <a:cubicBezTo>
                      <a:pt x="8081" y="4592"/>
                      <a:pt x="8019" y="4576"/>
                      <a:pt x="8003" y="4514"/>
                    </a:cubicBezTo>
                    <a:cubicBezTo>
                      <a:pt x="7972" y="4437"/>
                      <a:pt x="7988" y="4359"/>
                      <a:pt x="8065" y="4328"/>
                    </a:cubicBezTo>
                    <a:cubicBezTo>
                      <a:pt x="8081" y="4328"/>
                      <a:pt x="8608" y="4049"/>
                      <a:pt x="8934" y="3987"/>
                    </a:cubicBezTo>
                    <a:cubicBezTo>
                      <a:pt x="8942" y="3985"/>
                      <a:pt x="8950" y="3984"/>
                      <a:pt x="8958" y="3984"/>
                    </a:cubicBezTo>
                    <a:close/>
                    <a:moveTo>
                      <a:pt x="9485" y="4450"/>
                    </a:moveTo>
                    <a:cubicBezTo>
                      <a:pt x="9554" y="4450"/>
                      <a:pt x="9618" y="4507"/>
                      <a:pt x="9632" y="4576"/>
                    </a:cubicBezTo>
                    <a:cubicBezTo>
                      <a:pt x="9647" y="4669"/>
                      <a:pt x="9601" y="4731"/>
                      <a:pt x="9523" y="4747"/>
                    </a:cubicBezTo>
                    <a:cubicBezTo>
                      <a:pt x="9337" y="4793"/>
                      <a:pt x="9166" y="4824"/>
                      <a:pt x="9011" y="4886"/>
                    </a:cubicBezTo>
                    <a:cubicBezTo>
                      <a:pt x="8996" y="4886"/>
                      <a:pt x="8980" y="4886"/>
                      <a:pt x="8949" y="4902"/>
                    </a:cubicBezTo>
                    <a:cubicBezTo>
                      <a:pt x="8903" y="4902"/>
                      <a:pt x="8841" y="4855"/>
                      <a:pt x="8825" y="4809"/>
                    </a:cubicBezTo>
                    <a:cubicBezTo>
                      <a:pt x="8779" y="4731"/>
                      <a:pt x="8825" y="4623"/>
                      <a:pt x="8903" y="4607"/>
                    </a:cubicBezTo>
                    <a:cubicBezTo>
                      <a:pt x="9073" y="4530"/>
                      <a:pt x="9259" y="4499"/>
                      <a:pt x="9461" y="4452"/>
                    </a:cubicBezTo>
                    <a:cubicBezTo>
                      <a:pt x="9469" y="4451"/>
                      <a:pt x="9477" y="4450"/>
                      <a:pt x="9485" y="4450"/>
                    </a:cubicBezTo>
                    <a:close/>
                    <a:moveTo>
                      <a:pt x="4216" y="3957"/>
                    </a:moveTo>
                    <a:cubicBezTo>
                      <a:pt x="4255" y="3957"/>
                      <a:pt x="4293" y="3970"/>
                      <a:pt x="4327" y="3987"/>
                    </a:cubicBezTo>
                    <a:cubicBezTo>
                      <a:pt x="4358" y="4064"/>
                      <a:pt x="4358" y="4142"/>
                      <a:pt x="4296" y="4204"/>
                    </a:cubicBezTo>
                    <a:cubicBezTo>
                      <a:pt x="4048" y="4437"/>
                      <a:pt x="3505" y="4979"/>
                      <a:pt x="3505" y="4979"/>
                    </a:cubicBezTo>
                    <a:cubicBezTo>
                      <a:pt x="3490" y="4995"/>
                      <a:pt x="3443" y="5026"/>
                      <a:pt x="3412" y="5026"/>
                    </a:cubicBezTo>
                    <a:cubicBezTo>
                      <a:pt x="3366" y="5026"/>
                      <a:pt x="3335" y="4995"/>
                      <a:pt x="3319" y="4979"/>
                    </a:cubicBezTo>
                    <a:cubicBezTo>
                      <a:pt x="3257" y="4917"/>
                      <a:pt x="3257" y="4824"/>
                      <a:pt x="3319" y="4762"/>
                    </a:cubicBezTo>
                    <a:cubicBezTo>
                      <a:pt x="3335" y="4747"/>
                      <a:pt x="3862" y="4219"/>
                      <a:pt x="4126" y="3987"/>
                    </a:cubicBezTo>
                    <a:cubicBezTo>
                      <a:pt x="4154" y="3966"/>
                      <a:pt x="4185" y="3957"/>
                      <a:pt x="4216" y="3957"/>
                    </a:cubicBezTo>
                    <a:close/>
                    <a:moveTo>
                      <a:pt x="2552" y="4557"/>
                    </a:moveTo>
                    <a:cubicBezTo>
                      <a:pt x="2582" y="4557"/>
                      <a:pt x="2612" y="4567"/>
                      <a:pt x="2637" y="4592"/>
                    </a:cubicBezTo>
                    <a:cubicBezTo>
                      <a:pt x="2699" y="4654"/>
                      <a:pt x="2714" y="4747"/>
                      <a:pt x="2652" y="4809"/>
                    </a:cubicBezTo>
                    <a:cubicBezTo>
                      <a:pt x="2327" y="5197"/>
                      <a:pt x="1939" y="5848"/>
                      <a:pt x="1939" y="5848"/>
                    </a:cubicBezTo>
                    <a:cubicBezTo>
                      <a:pt x="1923" y="5910"/>
                      <a:pt x="1877" y="5926"/>
                      <a:pt x="1815" y="5926"/>
                    </a:cubicBezTo>
                    <a:cubicBezTo>
                      <a:pt x="1784" y="5926"/>
                      <a:pt x="1768" y="5926"/>
                      <a:pt x="1737" y="5910"/>
                    </a:cubicBezTo>
                    <a:cubicBezTo>
                      <a:pt x="1691" y="5848"/>
                      <a:pt x="1644" y="5770"/>
                      <a:pt x="1660" y="5693"/>
                    </a:cubicBezTo>
                    <a:cubicBezTo>
                      <a:pt x="1675" y="5677"/>
                      <a:pt x="2063" y="5026"/>
                      <a:pt x="2420" y="4607"/>
                    </a:cubicBezTo>
                    <a:cubicBezTo>
                      <a:pt x="2457" y="4579"/>
                      <a:pt x="2505" y="4557"/>
                      <a:pt x="2552" y="4557"/>
                    </a:cubicBezTo>
                    <a:close/>
                    <a:moveTo>
                      <a:pt x="5156" y="5808"/>
                    </a:moveTo>
                    <a:cubicBezTo>
                      <a:pt x="5193" y="5808"/>
                      <a:pt x="5228" y="5815"/>
                      <a:pt x="5258" y="5832"/>
                    </a:cubicBezTo>
                    <a:cubicBezTo>
                      <a:pt x="5305" y="5879"/>
                      <a:pt x="5351" y="5926"/>
                      <a:pt x="5367" y="5972"/>
                    </a:cubicBezTo>
                    <a:cubicBezTo>
                      <a:pt x="5382" y="6034"/>
                      <a:pt x="5367" y="6112"/>
                      <a:pt x="5336" y="6158"/>
                    </a:cubicBezTo>
                    <a:cubicBezTo>
                      <a:pt x="5274" y="6220"/>
                      <a:pt x="5196" y="6267"/>
                      <a:pt x="5118" y="6267"/>
                    </a:cubicBezTo>
                    <a:cubicBezTo>
                      <a:pt x="5056" y="6267"/>
                      <a:pt x="4994" y="6236"/>
                      <a:pt x="4963" y="6220"/>
                    </a:cubicBezTo>
                    <a:cubicBezTo>
                      <a:pt x="4901" y="6189"/>
                      <a:pt x="4870" y="6112"/>
                      <a:pt x="4870" y="6050"/>
                    </a:cubicBezTo>
                    <a:cubicBezTo>
                      <a:pt x="4870" y="6003"/>
                      <a:pt x="4870" y="5972"/>
                      <a:pt x="4901" y="5926"/>
                    </a:cubicBezTo>
                    <a:cubicBezTo>
                      <a:pt x="4957" y="5858"/>
                      <a:pt x="5061" y="5808"/>
                      <a:pt x="5156" y="5808"/>
                    </a:cubicBezTo>
                    <a:close/>
                    <a:moveTo>
                      <a:pt x="1472" y="6332"/>
                    </a:moveTo>
                    <a:cubicBezTo>
                      <a:pt x="1563" y="6332"/>
                      <a:pt x="1653" y="6374"/>
                      <a:pt x="1706" y="6437"/>
                    </a:cubicBezTo>
                    <a:cubicBezTo>
                      <a:pt x="1784" y="6530"/>
                      <a:pt x="1768" y="6701"/>
                      <a:pt x="1644" y="6779"/>
                    </a:cubicBezTo>
                    <a:lnTo>
                      <a:pt x="1567" y="6779"/>
                    </a:lnTo>
                    <a:cubicBezTo>
                      <a:pt x="1474" y="6779"/>
                      <a:pt x="1396" y="6748"/>
                      <a:pt x="1334" y="6670"/>
                    </a:cubicBezTo>
                    <a:cubicBezTo>
                      <a:pt x="1272" y="6577"/>
                      <a:pt x="1272" y="6453"/>
                      <a:pt x="1334" y="6375"/>
                    </a:cubicBezTo>
                    <a:lnTo>
                      <a:pt x="1350" y="6360"/>
                    </a:lnTo>
                    <a:cubicBezTo>
                      <a:pt x="1389" y="6340"/>
                      <a:pt x="1431" y="6332"/>
                      <a:pt x="1472" y="6332"/>
                    </a:cubicBezTo>
                    <a:close/>
                    <a:moveTo>
                      <a:pt x="2621" y="6701"/>
                    </a:moveTo>
                    <a:lnTo>
                      <a:pt x="2621" y="6748"/>
                    </a:lnTo>
                    <a:cubicBezTo>
                      <a:pt x="2637" y="6825"/>
                      <a:pt x="2637" y="6872"/>
                      <a:pt x="2621" y="6949"/>
                    </a:cubicBezTo>
                    <a:cubicBezTo>
                      <a:pt x="2575" y="7011"/>
                      <a:pt x="2513" y="7073"/>
                      <a:pt x="2435" y="7073"/>
                    </a:cubicBezTo>
                    <a:lnTo>
                      <a:pt x="2404" y="7073"/>
                    </a:lnTo>
                    <a:cubicBezTo>
                      <a:pt x="2311" y="7058"/>
                      <a:pt x="2265" y="6949"/>
                      <a:pt x="2280" y="6872"/>
                    </a:cubicBezTo>
                    <a:cubicBezTo>
                      <a:pt x="2311" y="6825"/>
                      <a:pt x="2327" y="6779"/>
                      <a:pt x="2389" y="6732"/>
                    </a:cubicBezTo>
                    <a:lnTo>
                      <a:pt x="2404" y="6701"/>
                    </a:lnTo>
                    <a:close/>
                    <a:moveTo>
                      <a:pt x="7146" y="6735"/>
                    </a:moveTo>
                    <a:cubicBezTo>
                      <a:pt x="7201" y="6735"/>
                      <a:pt x="7257" y="6748"/>
                      <a:pt x="7305" y="6779"/>
                    </a:cubicBezTo>
                    <a:lnTo>
                      <a:pt x="7321" y="6810"/>
                    </a:lnTo>
                    <a:lnTo>
                      <a:pt x="7321" y="6825"/>
                    </a:lnTo>
                    <a:cubicBezTo>
                      <a:pt x="7352" y="6934"/>
                      <a:pt x="7305" y="7058"/>
                      <a:pt x="7197" y="7135"/>
                    </a:cubicBezTo>
                    <a:cubicBezTo>
                      <a:pt x="7119" y="7197"/>
                      <a:pt x="6995" y="7228"/>
                      <a:pt x="6886" y="7228"/>
                    </a:cubicBezTo>
                    <a:lnTo>
                      <a:pt x="6840" y="7228"/>
                    </a:lnTo>
                    <a:lnTo>
                      <a:pt x="6824" y="7197"/>
                    </a:lnTo>
                    <a:cubicBezTo>
                      <a:pt x="6778" y="7073"/>
                      <a:pt x="6824" y="6918"/>
                      <a:pt x="6918" y="6825"/>
                    </a:cubicBezTo>
                    <a:cubicBezTo>
                      <a:pt x="6974" y="6768"/>
                      <a:pt x="7060" y="6735"/>
                      <a:pt x="7146" y="6735"/>
                    </a:cubicBezTo>
                    <a:close/>
                    <a:moveTo>
                      <a:pt x="1861" y="7709"/>
                    </a:moveTo>
                    <a:cubicBezTo>
                      <a:pt x="1939" y="7709"/>
                      <a:pt x="2001" y="7725"/>
                      <a:pt x="2032" y="7771"/>
                    </a:cubicBezTo>
                    <a:cubicBezTo>
                      <a:pt x="2063" y="7818"/>
                      <a:pt x="2094" y="7864"/>
                      <a:pt x="2094" y="7911"/>
                    </a:cubicBezTo>
                    <a:cubicBezTo>
                      <a:pt x="2094" y="8004"/>
                      <a:pt x="2001" y="8081"/>
                      <a:pt x="1892" y="8097"/>
                    </a:cubicBezTo>
                    <a:lnTo>
                      <a:pt x="1846" y="8097"/>
                    </a:lnTo>
                    <a:cubicBezTo>
                      <a:pt x="1768" y="8097"/>
                      <a:pt x="1706" y="8081"/>
                      <a:pt x="1644" y="8066"/>
                    </a:cubicBezTo>
                    <a:lnTo>
                      <a:pt x="1613" y="8050"/>
                    </a:lnTo>
                    <a:lnTo>
                      <a:pt x="1644" y="7756"/>
                    </a:lnTo>
                    <a:lnTo>
                      <a:pt x="1691" y="7756"/>
                    </a:lnTo>
                    <a:cubicBezTo>
                      <a:pt x="1737" y="7740"/>
                      <a:pt x="1799" y="7709"/>
                      <a:pt x="1861" y="7709"/>
                    </a:cubicBezTo>
                    <a:close/>
                    <a:moveTo>
                      <a:pt x="734" y="9671"/>
                    </a:moveTo>
                    <a:cubicBezTo>
                      <a:pt x="748" y="9671"/>
                      <a:pt x="762" y="9673"/>
                      <a:pt x="776" y="9679"/>
                    </a:cubicBezTo>
                    <a:cubicBezTo>
                      <a:pt x="853" y="9694"/>
                      <a:pt x="915" y="9772"/>
                      <a:pt x="884" y="9849"/>
                    </a:cubicBezTo>
                    <a:cubicBezTo>
                      <a:pt x="884" y="9849"/>
                      <a:pt x="776" y="10578"/>
                      <a:pt x="838" y="11075"/>
                    </a:cubicBezTo>
                    <a:cubicBezTo>
                      <a:pt x="853" y="11152"/>
                      <a:pt x="791" y="11230"/>
                      <a:pt x="714" y="11230"/>
                    </a:cubicBezTo>
                    <a:cubicBezTo>
                      <a:pt x="621" y="11230"/>
                      <a:pt x="559" y="11168"/>
                      <a:pt x="543" y="11090"/>
                    </a:cubicBezTo>
                    <a:cubicBezTo>
                      <a:pt x="466" y="10563"/>
                      <a:pt x="605" y="9834"/>
                      <a:pt x="605" y="9787"/>
                    </a:cubicBezTo>
                    <a:cubicBezTo>
                      <a:pt x="618" y="9724"/>
                      <a:pt x="672" y="9671"/>
                      <a:pt x="734" y="9671"/>
                    </a:cubicBezTo>
                    <a:close/>
                    <a:moveTo>
                      <a:pt x="6576" y="11106"/>
                    </a:moveTo>
                    <a:lnTo>
                      <a:pt x="6809" y="11168"/>
                    </a:lnTo>
                    <a:cubicBezTo>
                      <a:pt x="6886" y="11183"/>
                      <a:pt x="6918" y="11245"/>
                      <a:pt x="6918" y="11292"/>
                    </a:cubicBezTo>
                    <a:cubicBezTo>
                      <a:pt x="6918" y="11369"/>
                      <a:pt x="6902" y="11431"/>
                      <a:pt x="6886" y="11509"/>
                    </a:cubicBezTo>
                    <a:lnTo>
                      <a:pt x="6855" y="11556"/>
                    </a:lnTo>
                    <a:lnTo>
                      <a:pt x="6623" y="11478"/>
                    </a:lnTo>
                    <a:cubicBezTo>
                      <a:pt x="6592" y="11462"/>
                      <a:pt x="6545" y="11431"/>
                      <a:pt x="6514" y="11400"/>
                    </a:cubicBezTo>
                    <a:cubicBezTo>
                      <a:pt x="6468" y="11354"/>
                      <a:pt x="6452" y="11261"/>
                      <a:pt x="6545" y="11121"/>
                    </a:cubicBezTo>
                    <a:lnTo>
                      <a:pt x="6576" y="11106"/>
                    </a:lnTo>
                    <a:close/>
                    <a:moveTo>
                      <a:pt x="1861" y="10578"/>
                    </a:moveTo>
                    <a:cubicBezTo>
                      <a:pt x="1939" y="10578"/>
                      <a:pt x="2001" y="10656"/>
                      <a:pt x="2001" y="10734"/>
                    </a:cubicBezTo>
                    <a:cubicBezTo>
                      <a:pt x="2001" y="10734"/>
                      <a:pt x="1954" y="11168"/>
                      <a:pt x="2079" y="11416"/>
                    </a:cubicBezTo>
                    <a:cubicBezTo>
                      <a:pt x="2094" y="11493"/>
                      <a:pt x="2079" y="11587"/>
                      <a:pt x="2001" y="11618"/>
                    </a:cubicBezTo>
                    <a:cubicBezTo>
                      <a:pt x="1970" y="11633"/>
                      <a:pt x="1954" y="11633"/>
                      <a:pt x="1939" y="11633"/>
                    </a:cubicBezTo>
                    <a:cubicBezTo>
                      <a:pt x="1877" y="11633"/>
                      <a:pt x="1815" y="11618"/>
                      <a:pt x="1799" y="11556"/>
                    </a:cubicBezTo>
                    <a:cubicBezTo>
                      <a:pt x="1660" y="11230"/>
                      <a:pt x="1706" y="10734"/>
                      <a:pt x="1706" y="10718"/>
                    </a:cubicBezTo>
                    <a:cubicBezTo>
                      <a:pt x="1706" y="10640"/>
                      <a:pt x="1784" y="10578"/>
                      <a:pt x="1861" y="10578"/>
                    </a:cubicBezTo>
                    <a:close/>
                    <a:moveTo>
                      <a:pt x="2954" y="13151"/>
                    </a:moveTo>
                    <a:cubicBezTo>
                      <a:pt x="2990" y="13151"/>
                      <a:pt x="3027" y="13161"/>
                      <a:pt x="3056" y="13184"/>
                    </a:cubicBezTo>
                    <a:lnTo>
                      <a:pt x="3087" y="13200"/>
                    </a:lnTo>
                    <a:lnTo>
                      <a:pt x="3087" y="13215"/>
                    </a:lnTo>
                    <a:cubicBezTo>
                      <a:pt x="3102" y="13293"/>
                      <a:pt x="3118" y="13370"/>
                      <a:pt x="3087" y="13448"/>
                    </a:cubicBezTo>
                    <a:cubicBezTo>
                      <a:pt x="3056" y="13510"/>
                      <a:pt x="2978" y="13556"/>
                      <a:pt x="2932" y="13556"/>
                    </a:cubicBezTo>
                    <a:cubicBezTo>
                      <a:pt x="2901" y="13556"/>
                      <a:pt x="2870" y="13556"/>
                      <a:pt x="2854" y="13525"/>
                    </a:cubicBezTo>
                    <a:cubicBezTo>
                      <a:pt x="2792" y="13432"/>
                      <a:pt x="2776" y="13339"/>
                      <a:pt x="2807" y="13231"/>
                    </a:cubicBezTo>
                    <a:cubicBezTo>
                      <a:pt x="2827" y="13181"/>
                      <a:pt x="2890" y="13151"/>
                      <a:pt x="2954" y="13151"/>
                    </a:cubicBezTo>
                    <a:close/>
                    <a:moveTo>
                      <a:pt x="1284" y="11801"/>
                    </a:moveTo>
                    <a:cubicBezTo>
                      <a:pt x="1300" y="11801"/>
                      <a:pt x="1317" y="11802"/>
                      <a:pt x="1334" y="11804"/>
                    </a:cubicBezTo>
                    <a:cubicBezTo>
                      <a:pt x="1489" y="11850"/>
                      <a:pt x="1582" y="11974"/>
                      <a:pt x="1644" y="12098"/>
                    </a:cubicBezTo>
                    <a:cubicBezTo>
                      <a:pt x="1861" y="12502"/>
                      <a:pt x="1970" y="12905"/>
                      <a:pt x="2032" y="13355"/>
                    </a:cubicBezTo>
                    <a:cubicBezTo>
                      <a:pt x="2079" y="13649"/>
                      <a:pt x="1923" y="13944"/>
                      <a:pt x="1644" y="14037"/>
                    </a:cubicBezTo>
                    <a:cubicBezTo>
                      <a:pt x="1613" y="14053"/>
                      <a:pt x="1551" y="14053"/>
                      <a:pt x="1505" y="14053"/>
                    </a:cubicBezTo>
                    <a:cubicBezTo>
                      <a:pt x="1334" y="14053"/>
                      <a:pt x="1194" y="13913"/>
                      <a:pt x="1086" y="13680"/>
                    </a:cubicBezTo>
                    <a:cubicBezTo>
                      <a:pt x="915" y="13277"/>
                      <a:pt x="698" y="12734"/>
                      <a:pt x="853" y="12191"/>
                    </a:cubicBezTo>
                    <a:cubicBezTo>
                      <a:pt x="911" y="11989"/>
                      <a:pt x="1063" y="11801"/>
                      <a:pt x="1284" y="11801"/>
                    </a:cubicBezTo>
                    <a:close/>
                    <a:moveTo>
                      <a:pt x="1396" y="14533"/>
                    </a:moveTo>
                    <a:lnTo>
                      <a:pt x="1691" y="14580"/>
                    </a:lnTo>
                    <a:lnTo>
                      <a:pt x="1691" y="14611"/>
                    </a:lnTo>
                    <a:cubicBezTo>
                      <a:pt x="1691" y="14673"/>
                      <a:pt x="1706" y="14750"/>
                      <a:pt x="1691" y="14813"/>
                    </a:cubicBezTo>
                    <a:cubicBezTo>
                      <a:pt x="1644" y="14890"/>
                      <a:pt x="1582" y="14952"/>
                      <a:pt x="1505" y="14952"/>
                    </a:cubicBezTo>
                    <a:lnTo>
                      <a:pt x="1489" y="14952"/>
                    </a:lnTo>
                    <a:cubicBezTo>
                      <a:pt x="1396" y="14921"/>
                      <a:pt x="1350" y="14844"/>
                      <a:pt x="1334" y="14766"/>
                    </a:cubicBezTo>
                    <a:cubicBezTo>
                      <a:pt x="1334" y="14688"/>
                      <a:pt x="1350" y="14626"/>
                      <a:pt x="1381" y="14580"/>
                    </a:cubicBezTo>
                    <a:lnTo>
                      <a:pt x="1396" y="14533"/>
                    </a:lnTo>
                    <a:close/>
                    <a:moveTo>
                      <a:pt x="2652" y="14332"/>
                    </a:moveTo>
                    <a:cubicBezTo>
                      <a:pt x="2776" y="14533"/>
                      <a:pt x="2885" y="14750"/>
                      <a:pt x="2978" y="14968"/>
                    </a:cubicBezTo>
                    <a:lnTo>
                      <a:pt x="3180" y="14533"/>
                    </a:lnTo>
                    <a:cubicBezTo>
                      <a:pt x="3203" y="14476"/>
                      <a:pt x="3251" y="14444"/>
                      <a:pt x="3307" y="14444"/>
                    </a:cubicBezTo>
                    <a:cubicBezTo>
                      <a:pt x="3326" y="14444"/>
                      <a:pt x="3346" y="14448"/>
                      <a:pt x="3366" y="14456"/>
                    </a:cubicBezTo>
                    <a:cubicBezTo>
                      <a:pt x="3443" y="14502"/>
                      <a:pt x="3490" y="14580"/>
                      <a:pt x="3443" y="14657"/>
                    </a:cubicBezTo>
                    <a:lnTo>
                      <a:pt x="3226" y="15138"/>
                    </a:lnTo>
                    <a:cubicBezTo>
                      <a:pt x="3428" y="15231"/>
                      <a:pt x="3645" y="15355"/>
                      <a:pt x="3831" y="15448"/>
                    </a:cubicBezTo>
                    <a:cubicBezTo>
                      <a:pt x="3893" y="15495"/>
                      <a:pt x="3940" y="15573"/>
                      <a:pt x="3924" y="15666"/>
                    </a:cubicBezTo>
                    <a:cubicBezTo>
                      <a:pt x="3893" y="15728"/>
                      <a:pt x="3847" y="15743"/>
                      <a:pt x="3800" y="15743"/>
                    </a:cubicBezTo>
                    <a:cubicBezTo>
                      <a:pt x="3754" y="15743"/>
                      <a:pt x="3738" y="15743"/>
                      <a:pt x="3723" y="15728"/>
                    </a:cubicBezTo>
                    <a:cubicBezTo>
                      <a:pt x="3567" y="15650"/>
                      <a:pt x="3381" y="15541"/>
                      <a:pt x="3211" y="15464"/>
                    </a:cubicBezTo>
                    <a:lnTo>
                      <a:pt x="3211" y="15464"/>
                    </a:lnTo>
                    <a:cubicBezTo>
                      <a:pt x="3304" y="15697"/>
                      <a:pt x="3397" y="15929"/>
                      <a:pt x="3459" y="16162"/>
                    </a:cubicBezTo>
                    <a:lnTo>
                      <a:pt x="3195" y="16239"/>
                    </a:lnTo>
                    <a:cubicBezTo>
                      <a:pt x="3133" y="16069"/>
                      <a:pt x="3056" y="15898"/>
                      <a:pt x="3009" y="15728"/>
                    </a:cubicBezTo>
                    <a:lnTo>
                      <a:pt x="2885" y="15976"/>
                    </a:lnTo>
                    <a:cubicBezTo>
                      <a:pt x="2870" y="16007"/>
                      <a:pt x="2807" y="16053"/>
                      <a:pt x="2745" y="16053"/>
                    </a:cubicBezTo>
                    <a:cubicBezTo>
                      <a:pt x="2730" y="16053"/>
                      <a:pt x="2714" y="16038"/>
                      <a:pt x="2683" y="16038"/>
                    </a:cubicBezTo>
                    <a:cubicBezTo>
                      <a:pt x="2621" y="15991"/>
                      <a:pt x="2575" y="15914"/>
                      <a:pt x="2621" y="15836"/>
                    </a:cubicBezTo>
                    <a:lnTo>
                      <a:pt x="2838" y="15309"/>
                    </a:lnTo>
                    <a:cubicBezTo>
                      <a:pt x="2823" y="15293"/>
                      <a:pt x="2823" y="15262"/>
                      <a:pt x="2807" y="15231"/>
                    </a:cubicBezTo>
                    <a:cubicBezTo>
                      <a:pt x="2621" y="15154"/>
                      <a:pt x="2435" y="15061"/>
                      <a:pt x="2265" y="14983"/>
                    </a:cubicBezTo>
                    <a:cubicBezTo>
                      <a:pt x="2187" y="14952"/>
                      <a:pt x="2156" y="14875"/>
                      <a:pt x="2187" y="14797"/>
                    </a:cubicBezTo>
                    <a:cubicBezTo>
                      <a:pt x="2221" y="14741"/>
                      <a:pt x="2271" y="14701"/>
                      <a:pt x="2325" y="14701"/>
                    </a:cubicBezTo>
                    <a:cubicBezTo>
                      <a:pt x="2346" y="14701"/>
                      <a:pt x="2367" y="14707"/>
                      <a:pt x="2389" y="14719"/>
                    </a:cubicBezTo>
                    <a:cubicBezTo>
                      <a:pt x="2435" y="14735"/>
                      <a:pt x="2513" y="14766"/>
                      <a:pt x="2590" y="14813"/>
                    </a:cubicBezTo>
                    <a:cubicBezTo>
                      <a:pt x="2513" y="14688"/>
                      <a:pt x="2466" y="14580"/>
                      <a:pt x="2404" y="14456"/>
                    </a:cubicBezTo>
                    <a:lnTo>
                      <a:pt x="2652" y="14332"/>
                    </a:lnTo>
                    <a:close/>
                    <a:moveTo>
                      <a:pt x="4669" y="16426"/>
                    </a:moveTo>
                    <a:cubicBezTo>
                      <a:pt x="4731" y="16426"/>
                      <a:pt x="4793" y="16441"/>
                      <a:pt x="4824" y="16503"/>
                    </a:cubicBezTo>
                    <a:cubicBezTo>
                      <a:pt x="4870" y="16550"/>
                      <a:pt x="4886" y="16612"/>
                      <a:pt x="4886" y="16689"/>
                    </a:cubicBezTo>
                    <a:cubicBezTo>
                      <a:pt x="4870" y="16751"/>
                      <a:pt x="4808" y="16782"/>
                      <a:pt x="4746" y="16813"/>
                    </a:cubicBezTo>
                    <a:lnTo>
                      <a:pt x="4684" y="16813"/>
                    </a:lnTo>
                    <a:cubicBezTo>
                      <a:pt x="4653" y="16813"/>
                      <a:pt x="4607" y="16782"/>
                      <a:pt x="4576" y="16767"/>
                    </a:cubicBezTo>
                    <a:cubicBezTo>
                      <a:pt x="4529" y="16736"/>
                      <a:pt x="4498" y="16658"/>
                      <a:pt x="4514" y="16596"/>
                    </a:cubicBezTo>
                    <a:cubicBezTo>
                      <a:pt x="4514" y="16534"/>
                      <a:pt x="4560" y="16472"/>
                      <a:pt x="4607" y="16457"/>
                    </a:cubicBezTo>
                    <a:lnTo>
                      <a:pt x="4638" y="16503"/>
                    </a:lnTo>
                    <a:lnTo>
                      <a:pt x="4669" y="16472"/>
                    </a:lnTo>
                    <a:lnTo>
                      <a:pt x="4669" y="16426"/>
                    </a:lnTo>
                    <a:close/>
                    <a:moveTo>
                      <a:pt x="3019" y="16664"/>
                    </a:moveTo>
                    <a:cubicBezTo>
                      <a:pt x="3051" y="16664"/>
                      <a:pt x="3084" y="16669"/>
                      <a:pt x="3118" y="16689"/>
                    </a:cubicBezTo>
                    <a:cubicBezTo>
                      <a:pt x="3195" y="16736"/>
                      <a:pt x="3273" y="16813"/>
                      <a:pt x="3257" y="16906"/>
                    </a:cubicBezTo>
                    <a:cubicBezTo>
                      <a:pt x="3242" y="16968"/>
                      <a:pt x="3211" y="16999"/>
                      <a:pt x="3180" y="17046"/>
                    </a:cubicBezTo>
                    <a:cubicBezTo>
                      <a:pt x="3133" y="17061"/>
                      <a:pt x="3102" y="17077"/>
                      <a:pt x="3056" y="17077"/>
                    </a:cubicBezTo>
                    <a:cubicBezTo>
                      <a:pt x="3025" y="17077"/>
                      <a:pt x="3009" y="17061"/>
                      <a:pt x="2978" y="17061"/>
                    </a:cubicBezTo>
                    <a:cubicBezTo>
                      <a:pt x="2885" y="17015"/>
                      <a:pt x="2807" y="16922"/>
                      <a:pt x="2823" y="16829"/>
                    </a:cubicBezTo>
                    <a:lnTo>
                      <a:pt x="2870" y="16829"/>
                    </a:lnTo>
                    <a:cubicBezTo>
                      <a:pt x="2838" y="16767"/>
                      <a:pt x="2870" y="16736"/>
                      <a:pt x="2870" y="16705"/>
                    </a:cubicBezTo>
                    <a:lnTo>
                      <a:pt x="2870" y="16674"/>
                    </a:lnTo>
                    <a:lnTo>
                      <a:pt x="2901" y="16674"/>
                    </a:lnTo>
                    <a:cubicBezTo>
                      <a:pt x="2936" y="16674"/>
                      <a:pt x="2977" y="16664"/>
                      <a:pt x="3019" y="16664"/>
                    </a:cubicBezTo>
                    <a:close/>
                    <a:moveTo>
                      <a:pt x="6313" y="17899"/>
                    </a:moveTo>
                    <a:lnTo>
                      <a:pt x="6313" y="17930"/>
                    </a:ln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313" y="17899"/>
                    </a:lnTo>
                    <a:close/>
                    <a:moveTo>
                      <a:pt x="7511" y="17427"/>
                    </a:moveTo>
                    <a:cubicBezTo>
                      <a:pt x="7535" y="17427"/>
                      <a:pt x="7560" y="17434"/>
                      <a:pt x="7584" y="17449"/>
                    </a:cubicBezTo>
                    <a:cubicBezTo>
                      <a:pt x="7584" y="17449"/>
                      <a:pt x="8019" y="17697"/>
                      <a:pt x="8251" y="17790"/>
                    </a:cubicBezTo>
                    <a:cubicBezTo>
                      <a:pt x="8329" y="17837"/>
                      <a:pt x="8360" y="17914"/>
                      <a:pt x="8329" y="18008"/>
                    </a:cubicBezTo>
                    <a:cubicBezTo>
                      <a:pt x="8298" y="18054"/>
                      <a:pt x="8251" y="18085"/>
                      <a:pt x="8205" y="18085"/>
                    </a:cubicBezTo>
                    <a:cubicBezTo>
                      <a:pt x="8174" y="18085"/>
                      <a:pt x="8158" y="18070"/>
                      <a:pt x="8143" y="18070"/>
                    </a:cubicBezTo>
                    <a:cubicBezTo>
                      <a:pt x="7910" y="17945"/>
                      <a:pt x="7460" y="17713"/>
                      <a:pt x="7445" y="17697"/>
                    </a:cubicBezTo>
                    <a:cubicBezTo>
                      <a:pt x="7367" y="17666"/>
                      <a:pt x="7352" y="17589"/>
                      <a:pt x="7383" y="17511"/>
                    </a:cubicBezTo>
                    <a:cubicBezTo>
                      <a:pt x="7414" y="17459"/>
                      <a:pt x="7460" y="17427"/>
                      <a:pt x="7511" y="17427"/>
                    </a:cubicBezTo>
                    <a:close/>
                    <a:moveTo>
                      <a:pt x="6300" y="17862"/>
                    </a:moveTo>
                    <a:cubicBezTo>
                      <a:pt x="6314" y="17862"/>
                      <a:pt x="6329" y="17864"/>
                      <a:pt x="6344" y="17868"/>
                    </a:cubicBezTo>
                    <a:lnTo>
                      <a:pt x="6327" y="17901"/>
                    </a:lnTo>
                    <a:lnTo>
                      <a:pt x="6327" y="17901"/>
                    </a:lnTo>
                    <a:lnTo>
                      <a:pt x="6514" y="17930"/>
                    </a:lnTo>
                    <a:lnTo>
                      <a:pt x="6452" y="18225"/>
                    </a:lnTo>
                    <a:lnTo>
                      <a:pt x="6437" y="18240"/>
                    </a:lnTo>
                    <a:cubicBezTo>
                      <a:pt x="6421" y="18256"/>
                      <a:pt x="6390" y="18256"/>
                      <a:pt x="6359" y="18256"/>
                    </a:cubicBezTo>
                    <a:cubicBezTo>
                      <a:pt x="6282" y="18256"/>
                      <a:pt x="6189" y="18209"/>
                      <a:pt x="6142" y="18132"/>
                    </a:cubicBezTo>
                    <a:cubicBezTo>
                      <a:pt x="6127" y="18070"/>
                      <a:pt x="6142" y="17992"/>
                      <a:pt x="6189" y="17930"/>
                    </a:cubicBezTo>
                    <a:cubicBezTo>
                      <a:pt x="6212" y="17883"/>
                      <a:pt x="6254" y="17862"/>
                      <a:pt x="6300" y="17862"/>
                    </a:cubicBezTo>
                    <a:close/>
                    <a:moveTo>
                      <a:pt x="5060" y="17886"/>
                    </a:moveTo>
                    <a:cubicBezTo>
                      <a:pt x="5133" y="17886"/>
                      <a:pt x="5206" y="17928"/>
                      <a:pt x="5227" y="17992"/>
                    </a:cubicBezTo>
                    <a:cubicBezTo>
                      <a:pt x="5274" y="18054"/>
                      <a:pt x="5274" y="18085"/>
                      <a:pt x="5258" y="18147"/>
                    </a:cubicBezTo>
                    <a:cubicBezTo>
                      <a:pt x="5227" y="18209"/>
                      <a:pt x="5196" y="18240"/>
                      <a:pt x="5149" y="18256"/>
                    </a:cubicBezTo>
                    <a:cubicBezTo>
                      <a:pt x="5134" y="18287"/>
                      <a:pt x="5118" y="18287"/>
                      <a:pt x="5072" y="18287"/>
                    </a:cubicBezTo>
                    <a:cubicBezTo>
                      <a:pt x="4994" y="18287"/>
                      <a:pt x="4917" y="18240"/>
                      <a:pt x="4886" y="18178"/>
                    </a:cubicBezTo>
                    <a:cubicBezTo>
                      <a:pt x="4839" y="18085"/>
                      <a:pt x="4870" y="17976"/>
                      <a:pt x="4963" y="17914"/>
                    </a:cubicBezTo>
                    <a:cubicBezTo>
                      <a:pt x="4993" y="17895"/>
                      <a:pt x="5026" y="17886"/>
                      <a:pt x="5060" y="17886"/>
                    </a:cubicBezTo>
                    <a:close/>
                    <a:moveTo>
                      <a:pt x="4368" y="18331"/>
                    </a:moveTo>
                    <a:cubicBezTo>
                      <a:pt x="4433" y="18331"/>
                      <a:pt x="4500" y="18362"/>
                      <a:pt x="4529" y="18411"/>
                    </a:cubicBezTo>
                    <a:cubicBezTo>
                      <a:pt x="4560" y="18473"/>
                      <a:pt x="4576" y="18519"/>
                      <a:pt x="4560" y="18566"/>
                    </a:cubicBezTo>
                    <a:cubicBezTo>
                      <a:pt x="4529" y="18643"/>
                      <a:pt x="4451" y="18705"/>
                      <a:pt x="4358" y="18705"/>
                    </a:cubicBezTo>
                    <a:cubicBezTo>
                      <a:pt x="4327" y="18705"/>
                      <a:pt x="4281" y="18690"/>
                      <a:pt x="4265" y="18674"/>
                    </a:cubicBezTo>
                    <a:cubicBezTo>
                      <a:pt x="4219" y="18628"/>
                      <a:pt x="4188" y="18566"/>
                      <a:pt x="4188" y="18519"/>
                    </a:cubicBezTo>
                    <a:cubicBezTo>
                      <a:pt x="4188" y="18457"/>
                      <a:pt x="4219" y="18395"/>
                      <a:pt x="4265" y="18364"/>
                    </a:cubicBezTo>
                    <a:cubicBezTo>
                      <a:pt x="4294" y="18341"/>
                      <a:pt x="4331" y="18331"/>
                      <a:pt x="4368" y="18331"/>
                    </a:cubicBezTo>
                    <a:close/>
                    <a:moveTo>
                      <a:pt x="6661" y="18803"/>
                    </a:moveTo>
                    <a:cubicBezTo>
                      <a:pt x="6689" y="18803"/>
                      <a:pt x="6718" y="18812"/>
                      <a:pt x="6747" y="18830"/>
                    </a:cubicBezTo>
                    <a:cubicBezTo>
                      <a:pt x="6747" y="18830"/>
                      <a:pt x="7429" y="19186"/>
                      <a:pt x="7786" y="19295"/>
                    </a:cubicBezTo>
                    <a:cubicBezTo>
                      <a:pt x="7864" y="19310"/>
                      <a:pt x="7926" y="19388"/>
                      <a:pt x="7910" y="19465"/>
                    </a:cubicBezTo>
                    <a:cubicBezTo>
                      <a:pt x="7895" y="19543"/>
                      <a:pt x="7833" y="19574"/>
                      <a:pt x="7771" y="19574"/>
                    </a:cubicBezTo>
                    <a:lnTo>
                      <a:pt x="7740" y="19574"/>
                    </a:lnTo>
                    <a:cubicBezTo>
                      <a:pt x="7321" y="19465"/>
                      <a:pt x="6623" y="19093"/>
                      <a:pt x="6607" y="19078"/>
                    </a:cubicBezTo>
                    <a:cubicBezTo>
                      <a:pt x="6530" y="19031"/>
                      <a:pt x="6514" y="18954"/>
                      <a:pt x="6545" y="18876"/>
                    </a:cubicBezTo>
                    <a:cubicBezTo>
                      <a:pt x="6574" y="18828"/>
                      <a:pt x="6616" y="18803"/>
                      <a:pt x="6661" y="18803"/>
                    </a:cubicBezTo>
                    <a:close/>
                    <a:moveTo>
                      <a:pt x="5175" y="18616"/>
                    </a:moveTo>
                    <a:cubicBezTo>
                      <a:pt x="5204" y="18616"/>
                      <a:pt x="5234" y="18625"/>
                      <a:pt x="5258" y="18643"/>
                    </a:cubicBezTo>
                    <a:cubicBezTo>
                      <a:pt x="5258" y="18643"/>
                      <a:pt x="5987" y="19233"/>
                      <a:pt x="6700" y="19558"/>
                    </a:cubicBezTo>
                    <a:cubicBezTo>
                      <a:pt x="6762" y="19605"/>
                      <a:pt x="6809" y="19698"/>
                      <a:pt x="6778" y="19760"/>
                    </a:cubicBezTo>
                    <a:cubicBezTo>
                      <a:pt x="6747" y="19791"/>
                      <a:pt x="6700" y="19838"/>
                      <a:pt x="6654" y="19838"/>
                    </a:cubicBezTo>
                    <a:cubicBezTo>
                      <a:pt x="6623" y="19838"/>
                      <a:pt x="6607" y="19807"/>
                      <a:pt x="6592" y="19807"/>
                    </a:cubicBezTo>
                    <a:cubicBezTo>
                      <a:pt x="5832" y="19465"/>
                      <a:pt x="5118" y="18876"/>
                      <a:pt x="5072" y="18861"/>
                    </a:cubicBezTo>
                    <a:cubicBezTo>
                      <a:pt x="5025" y="18830"/>
                      <a:pt x="4994" y="18721"/>
                      <a:pt x="5056" y="18674"/>
                    </a:cubicBezTo>
                    <a:cubicBezTo>
                      <a:pt x="5085" y="18637"/>
                      <a:pt x="5130" y="18616"/>
                      <a:pt x="5175" y="18616"/>
                    </a:cubicBezTo>
                    <a:close/>
                    <a:moveTo>
                      <a:pt x="7534" y="20258"/>
                    </a:moveTo>
                    <a:cubicBezTo>
                      <a:pt x="7591" y="20258"/>
                      <a:pt x="7649" y="20274"/>
                      <a:pt x="7693" y="20303"/>
                    </a:cubicBezTo>
                    <a:cubicBezTo>
                      <a:pt x="7817" y="20349"/>
                      <a:pt x="7864" y="20489"/>
                      <a:pt x="7833" y="20598"/>
                    </a:cubicBezTo>
                    <a:cubicBezTo>
                      <a:pt x="7833" y="20644"/>
                      <a:pt x="7817" y="20675"/>
                      <a:pt x="7771" y="20706"/>
                    </a:cubicBezTo>
                    <a:cubicBezTo>
                      <a:pt x="7755" y="20706"/>
                      <a:pt x="7740" y="20722"/>
                      <a:pt x="7709" y="20722"/>
                    </a:cubicBezTo>
                    <a:cubicBezTo>
                      <a:pt x="7677" y="20737"/>
                      <a:pt x="7631" y="20737"/>
                      <a:pt x="7600" y="20737"/>
                    </a:cubicBezTo>
                    <a:cubicBezTo>
                      <a:pt x="7507" y="20737"/>
                      <a:pt x="7429" y="20722"/>
                      <a:pt x="7367" y="20660"/>
                    </a:cubicBezTo>
                    <a:cubicBezTo>
                      <a:pt x="7305" y="20629"/>
                      <a:pt x="7290" y="20551"/>
                      <a:pt x="7290" y="20474"/>
                    </a:cubicBezTo>
                    <a:cubicBezTo>
                      <a:pt x="7290" y="20411"/>
                      <a:pt x="7321" y="20349"/>
                      <a:pt x="7367" y="20318"/>
                    </a:cubicBezTo>
                    <a:cubicBezTo>
                      <a:pt x="7408" y="20278"/>
                      <a:pt x="7471" y="20258"/>
                      <a:pt x="7534" y="20258"/>
                    </a:cubicBezTo>
                    <a:close/>
                    <a:moveTo>
                      <a:pt x="10655" y="1"/>
                    </a:moveTo>
                    <a:cubicBezTo>
                      <a:pt x="4762" y="1"/>
                      <a:pt x="0" y="4762"/>
                      <a:pt x="0" y="10656"/>
                    </a:cubicBezTo>
                    <a:cubicBezTo>
                      <a:pt x="0" y="16544"/>
                      <a:pt x="4753" y="21318"/>
                      <a:pt x="10640" y="21327"/>
                    </a:cubicBezTo>
                    <a:lnTo>
                      <a:pt x="10640" y="21327"/>
                    </a:lnTo>
                    <a:lnTo>
                      <a:pt x="10640" y="20396"/>
                    </a:lnTo>
                    <a:cubicBezTo>
                      <a:pt x="10578" y="20396"/>
                      <a:pt x="10547" y="20411"/>
                      <a:pt x="10485" y="20411"/>
                    </a:cubicBezTo>
                    <a:cubicBezTo>
                      <a:pt x="10392" y="20427"/>
                      <a:pt x="10268" y="20427"/>
                      <a:pt x="10175" y="20427"/>
                    </a:cubicBezTo>
                    <a:cubicBezTo>
                      <a:pt x="9833" y="20427"/>
                      <a:pt x="9570" y="20380"/>
                      <a:pt x="9368" y="20256"/>
                    </a:cubicBezTo>
                    <a:cubicBezTo>
                      <a:pt x="9306" y="20225"/>
                      <a:pt x="9166" y="20148"/>
                      <a:pt x="9151" y="20008"/>
                    </a:cubicBezTo>
                    <a:cubicBezTo>
                      <a:pt x="9151" y="19946"/>
                      <a:pt x="9166" y="19869"/>
                      <a:pt x="9213" y="19807"/>
                    </a:cubicBezTo>
                    <a:cubicBezTo>
                      <a:pt x="9290" y="19714"/>
                      <a:pt x="9399" y="19698"/>
                      <a:pt x="9523" y="19667"/>
                    </a:cubicBezTo>
                    <a:cubicBezTo>
                      <a:pt x="9627" y="19662"/>
                      <a:pt x="9733" y="19658"/>
                      <a:pt x="9841" y="19658"/>
                    </a:cubicBezTo>
                    <a:cubicBezTo>
                      <a:pt x="10057" y="19658"/>
                      <a:pt x="10278" y="19672"/>
                      <a:pt x="10485" y="19714"/>
                    </a:cubicBezTo>
                    <a:cubicBezTo>
                      <a:pt x="10547" y="19714"/>
                      <a:pt x="10609" y="19729"/>
                      <a:pt x="10640" y="19760"/>
                    </a:cubicBezTo>
                    <a:lnTo>
                      <a:pt x="10640" y="869"/>
                    </a:lnTo>
                    <a:cubicBezTo>
                      <a:pt x="10237" y="869"/>
                      <a:pt x="9864" y="916"/>
                      <a:pt x="9864" y="916"/>
                    </a:cubicBezTo>
                    <a:cubicBezTo>
                      <a:pt x="9787" y="916"/>
                      <a:pt x="9709" y="854"/>
                      <a:pt x="9709" y="776"/>
                    </a:cubicBezTo>
                    <a:cubicBezTo>
                      <a:pt x="9709" y="699"/>
                      <a:pt x="9771" y="621"/>
                      <a:pt x="9849" y="621"/>
                    </a:cubicBezTo>
                    <a:cubicBezTo>
                      <a:pt x="9880" y="621"/>
                      <a:pt x="10252" y="575"/>
                      <a:pt x="10655" y="575"/>
                    </a:cubicBezTo>
                    <a:lnTo>
                      <a:pt x="10655" y="1"/>
                    </a:lnTo>
                    <a:close/>
                    <a:moveTo>
                      <a:pt x="10640" y="21327"/>
                    </a:moveTo>
                    <a:lnTo>
                      <a:pt x="10640" y="21327"/>
                    </a:lnTo>
                    <a:lnTo>
                      <a:pt x="10655" y="21327"/>
                    </a:lnTo>
                    <a:cubicBezTo>
                      <a:pt x="10650" y="21327"/>
                      <a:pt x="10645" y="21327"/>
                      <a:pt x="10640" y="21327"/>
                    </a:cubicBezTo>
                    <a:close/>
                  </a:path>
                </a:pathLst>
              </a:custGeom>
              <a:solidFill>
                <a:srgbClr val="C7A6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9732;p30">
                <a:extLst>
                  <a:ext uri="{FF2B5EF4-FFF2-40B4-BE49-F238E27FC236}">
                    <a16:creationId xmlns:a16="http://schemas.microsoft.com/office/drawing/2014/main" id="{F1DCE962-A0A4-AE17-7FF3-D75EA9AA936E}"/>
                  </a:ext>
                </a:extLst>
              </p:cNvPr>
              <p:cNvSpPr/>
              <p:nvPr/>
            </p:nvSpPr>
            <p:spPr>
              <a:xfrm>
                <a:off x="4861063" y="4055025"/>
                <a:ext cx="194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691" extrusionOk="0">
                    <a:moveTo>
                      <a:pt x="264" y="0"/>
                    </a:moveTo>
                    <a:cubicBezTo>
                      <a:pt x="217" y="0"/>
                      <a:pt x="155" y="78"/>
                      <a:pt x="109" y="186"/>
                    </a:cubicBezTo>
                    <a:cubicBezTo>
                      <a:pt x="0" y="636"/>
                      <a:pt x="171" y="1117"/>
                      <a:pt x="342" y="1489"/>
                    </a:cubicBezTo>
                    <a:cubicBezTo>
                      <a:pt x="404" y="1613"/>
                      <a:pt x="466" y="1691"/>
                      <a:pt x="512" y="1691"/>
                    </a:cubicBezTo>
                    <a:lnTo>
                      <a:pt x="559" y="1691"/>
                    </a:lnTo>
                    <a:cubicBezTo>
                      <a:pt x="698" y="1629"/>
                      <a:pt x="776" y="1474"/>
                      <a:pt x="745" y="1319"/>
                    </a:cubicBezTo>
                    <a:cubicBezTo>
                      <a:pt x="698" y="915"/>
                      <a:pt x="574" y="528"/>
                      <a:pt x="404" y="155"/>
                    </a:cubicBezTo>
                    <a:cubicBezTo>
                      <a:pt x="373" y="93"/>
                      <a:pt x="311" y="0"/>
                      <a:pt x="2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0" name="Google Shape;9733;p30">
                <a:extLst>
                  <a:ext uri="{FF2B5EF4-FFF2-40B4-BE49-F238E27FC236}">
                    <a16:creationId xmlns:a16="http://schemas.microsoft.com/office/drawing/2014/main" id="{D80CC858-5DDC-0742-E0FE-855B8AEB5830}"/>
                  </a:ext>
                </a:extLst>
              </p:cNvPr>
              <p:cNvSpPr/>
              <p:nvPr/>
            </p:nvSpPr>
            <p:spPr>
              <a:xfrm>
                <a:off x="4985913" y="3834000"/>
                <a:ext cx="32200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77" extrusionOk="0">
                    <a:moveTo>
                      <a:pt x="1009" y="1"/>
                    </a:moveTo>
                    <a:cubicBezTo>
                      <a:pt x="683" y="1"/>
                      <a:pt x="373" y="172"/>
                      <a:pt x="140" y="311"/>
                    </a:cubicBezTo>
                    <a:cubicBezTo>
                      <a:pt x="47" y="373"/>
                      <a:pt x="0" y="420"/>
                      <a:pt x="0" y="420"/>
                    </a:cubicBezTo>
                    <a:cubicBezTo>
                      <a:pt x="35" y="524"/>
                      <a:pt x="123" y="577"/>
                      <a:pt x="210" y="577"/>
                    </a:cubicBezTo>
                    <a:cubicBezTo>
                      <a:pt x="239" y="577"/>
                      <a:pt x="268" y="571"/>
                      <a:pt x="295" y="559"/>
                    </a:cubicBezTo>
                    <a:cubicBezTo>
                      <a:pt x="605" y="482"/>
                      <a:pt x="916" y="342"/>
                      <a:pt x="1195" y="172"/>
                    </a:cubicBezTo>
                    <a:cubicBezTo>
                      <a:pt x="1272" y="109"/>
                      <a:pt x="1288" y="94"/>
                      <a:pt x="1288" y="94"/>
                    </a:cubicBezTo>
                    <a:cubicBezTo>
                      <a:pt x="1288" y="78"/>
                      <a:pt x="1226" y="32"/>
                      <a:pt x="1148" y="16"/>
                    </a:cubicBezTo>
                    <a:cubicBezTo>
                      <a:pt x="1117" y="16"/>
                      <a:pt x="1055" y="1"/>
                      <a:pt x="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1" name="Google Shape;9734;p30">
                <a:extLst>
                  <a:ext uri="{FF2B5EF4-FFF2-40B4-BE49-F238E27FC236}">
                    <a16:creationId xmlns:a16="http://schemas.microsoft.com/office/drawing/2014/main" id="{5F07D738-4D33-B146-3B37-205A6F07FF6E}"/>
                  </a:ext>
                </a:extLst>
              </p:cNvPr>
              <p:cNvSpPr/>
              <p:nvPr/>
            </p:nvSpPr>
            <p:spPr>
              <a:xfrm>
                <a:off x="5072763" y="4251100"/>
                <a:ext cx="291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207" extrusionOk="0">
                    <a:moveTo>
                      <a:pt x="450" y="0"/>
                    </a:moveTo>
                    <a:cubicBezTo>
                      <a:pt x="325" y="0"/>
                      <a:pt x="200" y="8"/>
                      <a:pt x="78" y="21"/>
                    </a:cubicBezTo>
                    <a:cubicBezTo>
                      <a:pt x="47" y="21"/>
                      <a:pt x="16" y="21"/>
                      <a:pt x="1" y="52"/>
                    </a:cubicBezTo>
                    <a:cubicBezTo>
                      <a:pt x="16" y="52"/>
                      <a:pt x="16" y="67"/>
                      <a:pt x="47" y="67"/>
                    </a:cubicBezTo>
                    <a:cubicBezTo>
                      <a:pt x="202" y="160"/>
                      <a:pt x="435" y="207"/>
                      <a:pt x="714" y="207"/>
                    </a:cubicBezTo>
                    <a:cubicBezTo>
                      <a:pt x="823" y="207"/>
                      <a:pt x="916" y="207"/>
                      <a:pt x="1009" y="176"/>
                    </a:cubicBezTo>
                    <a:cubicBezTo>
                      <a:pt x="1148" y="176"/>
                      <a:pt x="1164" y="145"/>
                      <a:pt x="1164" y="145"/>
                    </a:cubicBezTo>
                    <a:cubicBezTo>
                      <a:pt x="1148" y="98"/>
                      <a:pt x="1071" y="67"/>
                      <a:pt x="978" y="52"/>
                    </a:cubicBezTo>
                    <a:cubicBezTo>
                      <a:pt x="805" y="15"/>
                      <a:pt x="627" y="0"/>
                      <a:pt x="4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9735;p30">
                <a:extLst>
                  <a:ext uri="{FF2B5EF4-FFF2-40B4-BE49-F238E27FC236}">
                    <a16:creationId xmlns:a16="http://schemas.microsoft.com/office/drawing/2014/main" id="{5C3CBE35-1982-5307-D861-C4BCFF928382}"/>
                  </a:ext>
                </a:extLst>
              </p:cNvPr>
              <p:cNvSpPr/>
              <p:nvPr/>
            </p:nvSpPr>
            <p:spPr>
              <a:xfrm>
                <a:off x="4978163" y="3827125"/>
                <a:ext cx="477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160" extrusionOk="0">
                    <a:moveTo>
                      <a:pt x="1319" y="276"/>
                    </a:moveTo>
                    <a:cubicBezTo>
                      <a:pt x="1365" y="276"/>
                      <a:pt x="1427" y="291"/>
                      <a:pt x="1458" y="291"/>
                    </a:cubicBezTo>
                    <a:cubicBezTo>
                      <a:pt x="1536" y="307"/>
                      <a:pt x="1598" y="353"/>
                      <a:pt x="1598" y="369"/>
                    </a:cubicBezTo>
                    <a:cubicBezTo>
                      <a:pt x="1598" y="369"/>
                      <a:pt x="1582" y="384"/>
                      <a:pt x="1505" y="447"/>
                    </a:cubicBezTo>
                    <a:cubicBezTo>
                      <a:pt x="1226" y="617"/>
                      <a:pt x="915" y="757"/>
                      <a:pt x="605" y="834"/>
                    </a:cubicBezTo>
                    <a:cubicBezTo>
                      <a:pt x="577" y="846"/>
                      <a:pt x="547" y="852"/>
                      <a:pt x="518" y="852"/>
                    </a:cubicBezTo>
                    <a:cubicBezTo>
                      <a:pt x="436" y="852"/>
                      <a:pt x="356" y="806"/>
                      <a:pt x="310" y="726"/>
                    </a:cubicBezTo>
                    <a:cubicBezTo>
                      <a:pt x="310" y="695"/>
                      <a:pt x="341" y="664"/>
                      <a:pt x="450" y="586"/>
                    </a:cubicBezTo>
                    <a:cubicBezTo>
                      <a:pt x="683" y="447"/>
                      <a:pt x="993" y="276"/>
                      <a:pt x="1319" y="276"/>
                    </a:cubicBezTo>
                    <a:close/>
                    <a:moveTo>
                      <a:pt x="1331" y="1"/>
                    </a:moveTo>
                    <a:cubicBezTo>
                      <a:pt x="932" y="1"/>
                      <a:pt x="566" y="177"/>
                      <a:pt x="295" y="353"/>
                    </a:cubicBezTo>
                    <a:cubicBezTo>
                      <a:pt x="109" y="462"/>
                      <a:pt x="0" y="602"/>
                      <a:pt x="31" y="757"/>
                    </a:cubicBezTo>
                    <a:cubicBezTo>
                      <a:pt x="31" y="803"/>
                      <a:pt x="47" y="834"/>
                      <a:pt x="109" y="896"/>
                    </a:cubicBezTo>
                    <a:cubicBezTo>
                      <a:pt x="186" y="1067"/>
                      <a:pt x="372" y="1160"/>
                      <a:pt x="574" y="1160"/>
                    </a:cubicBezTo>
                    <a:cubicBezTo>
                      <a:pt x="605" y="1160"/>
                      <a:pt x="667" y="1160"/>
                      <a:pt x="698" y="1144"/>
                    </a:cubicBezTo>
                    <a:cubicBezTo>
                      <a:pt x="1055" y="1051"/>
                      <a:pt x="1381" y="912"/>
                      <a:pt x="1675" y="726"/>
                    </a:cubicBezTo>
                    <a:cubicBezTo>
                      <a:pt x="1737" y="679"/>
                      <a:pt x="1861" y="586"/>
                      <a:pt x="1892" y="400"/>
                    </a:cubicBezTo>
                    <a:cubicBezTo>
                      <a:pt x="1908" y="198"/>
                      <a:pt x="1706" y="59"/>
                      <a:pt x="1505" y="12"/>
                    </a:cubicBezTo>
                    <a:cubicBezTo>
                      <a:pt x="1446" y="4"/>
                      <a:pt x="1388" y="1"/>
                      <a:pt x="1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9736;p30">
                <a:extLst>
                  <a:ext uri="{FF2B5EF4-FFF2-40B4-BE49-F238E27FC236}">
                    <a16:creationId xmlns:a16="http://schemas.microsoft.com/office/drawing/2014/main" id="{25131865-808A-C68C-5A7E-86A778CF1487}"/>
                  </a:ext>
                </a:extLst>
              </p:cNvPr>
              <p:cNvSpPr/>
              <p:nvPr/>
            </p:nvSpPr>
            <p:spPr>
              <a:xfrm>
                <a:off x="5064613" y="4243075"/>
                <a:ext cx="3765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776" extrusionOk="0">
                    <a:moveTo>
                      <a:pt x="808" y="305"/>
                    </a:moveTo>
                    <a:cubicBezTo>
                      <a:pt x="975" y="305"/>
                      <a:pt x="1141" y="316"/>
                      <a:pt x="1304" y="342"/>
                    </a:cubicBezTo>
                    <a:cubicBezTo>
                      <a:pt x="1397" y="373"/>
                      <a:pt x="1474" y="419"/>
                      <a:pt x="1474" y="450"/>
                    </a:cubicBezTo>
                    <a:cubicBezTo>
                      <a:pt x="1474" y="466"/>
                      <a:pt x="1459" y="481"/>
                      <a:pt x="1335" y="481"/>
                    </a:cubicBezTo>
                    <a:cubicBezTo>
                      <a:pt x="1242" y="497"/>
                      <a:pt x="1149" y="497"/>
                      <a:pt x="1040" y="497"/>
                    </a:cubicBezTo>
                    <a:cubicBezTo>
                      <a:pt x="761" y="497"/>
                      <a:pt x="528" y="466"/>
                      <a:pt x="373" y="373"/>
                    </a:cubicBezTo>
                    <a:cubicBezTo>
                      <a:pt x="342" y="373"/>
                      <a:pt x="342" y="342"/>
                      <a:pt x="327" y="342"/>
                    </a:cubicBezTo>
                    <a:cubicBezTo>
                      <a:pt x="342" y="326"/>
                      <a:pt x="373" y="326"/>
                      <a:pt x="404" y="326"/>
                    </a:cubicBezTo>
                    <a:cubicBezTo>
                      <a:pt x="537" y="312"/>
                      <a:pt x="672" y="305"/>
                      <a:pt x="808" y="305"/>
                    </a:cubicBezTo>
                    <a:close/>
                    <a:moveTo>
                      <a:pt x="714" y="1"/>
                    </a:moveTo>
                    <a:cubicBezTo>
                      <a:pt x="606" y="1"/>
                      <a:pt x="497" y="6"/>
                      <a:pt x="389" y="16"/>
                    </a:cubicBezTo>
                    <a:cubicBezTo>
                      <a:pt x="265" y="32"/>
                      <a:pt x="156" y="63"/>
                      <a:pt x="78" y="156"/>
                    </a:cubicBezTo>
                    <a:cubicBezTo>
                      <a:pt x="16" y="218"/>
                      <a:pt x="1" y="264"/>
                      <a:pt x="16" y="342"/>
                    </a:cubicBezTo>
                    <a:cubicBezTo>
                      <a:pt x="63" y="481"/>
                      <a:pt x="172" y="559"/>
                      <a:pt x="234" y="605"/>
                    </a:cubicBezTo>
                    <a:cubicBezTo>
                      <a:pt x="451" y="714"/>
                      <a:pt x="714" y="776"/>
                      <a:pt x="1040" y="776"/>
                    </a:cubicBezTo>
                    <a:cubicBezTo>
                      <a:pt x="1164" y="776"/>
                      <a:pt x="1257" y="760"/>
                      <a:pt x="1350" y="760"/>
                    </a:cubicBezTo>
                    <a:cubicBezTo>
                      <a:pt x="1397" y="760"/>
                      <a:pt x="1459" y="760"/>
                      <a:pt x="1505" y="729"/>
                    </a:cubicBezTo>
                    <a:lnTo>
                      <a:pt x="1505" y="109"/>
                    </a:lnTo>
                    <a:cubicBezTo>
                      <a:pt x="1459" y="94"/>
                      <a:pt x="1397" y="78"/>
                      <a:pt x="1350" y="63"/>
                    </a:cubicBezTo>
                    <a:cubicBezTo>
                      <a:pt x="1143" y="21"/>
                      <a:pt x="930" y="1"/>
                      <a:pt x="7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4" name="Google Shape;9737;p30">
                <a:extLst>
                  <a:ext uri="{FF2B5EF4-FFF2-40B4-BE49-F238E27FC236}">
                    <a16:creationId xmlns:a16="http://schemas.microsoft.com/office/drawing/2014/main" id="{FB0DFE73-801C-A6B8-2A52-BC9A26BAA0BA}"/>
                  </a:ext>
                </a:extLst>
              </p:cNvPr>
              <p:cNvSpPr/>
              <p:nvPr/>
            </p:nvSpPr>
            <p:spPr>
              <a:xfrm>
                <a:off x="4853688" y="4047400"/>
                <a:ext cx="341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260" extrusionOk="0">
                    <a:moveTo>
                      <a:pt x="559" y="305"/>
                    </a:moveTo>
                    <a:cubicBezTo>
                      <a:pt x="621" y="305"/>
                      <a:pt x="668" y="398"/>
                      <a:pt x="683" y="445"/>
                    </a:cubicBezTo>
                    <a:cubicBezTo>
                      <a:pt x="854" y="802"/>
                      <a:pt x="978" y="1189"/>
                      <a:pt x="1024" y="1608"/>
                    </a:cubicBezTo>
                    <a:cubicBezTo>
                      <a:pt x="1055" y="1763"/>
                      <a:pt x="978" y="1918"/>
                      <a:pt x="854" y="1996"/>
                    </a:cubicBezTo>
                    <a:lnTo>
                      <a:pt x="807" y="1996"/>
                    </a:lnTo>
                    <a:cubicBezTo>
                      <a:pt x="761" y="1996"/>
                      <a:pt x="699" y="1918"/>
                      <a:pt x="637" y="1794"/>
                    </a:cubicBezTo>
                    <a:cubicBezTo>
                      <a:pt x="466" y="1422"/>
                      <a:pt x="295" y="941"/>
                      <a:pt x="404" y="491"/>
                    </a:cubicBezTo>
                    <a:cubicBezTo>
                      <a:pt x="450" y="383"/>
                      <a:pt x="512" y="305"/>
                      <a:pt x="559" y="305"/>
                    </a:cubicBezTo>
                    <a:close/>
                    <a:moveTo>
                      <a:pt x="560" y="0"/>
                    </a:moveTo>
                    <a:cubicBezTo>
                      <a:pt x="364" y="0"/>
                      <a:pt x="211" y="206"/>
                      <a:pt x="156" y="398"/>
                    </a:cubicBezTo>
                    <a:cubicBezTo>
                      <a:pt x="1" y="926"/>
                      <a:pt x="202" y="1484"/>
                      <a:pt x="388" y="1887"/>
                    </a:cubicBezTo>
                    <a:cubicBezTo>
                      <a:pt x="512" y="2151"/>
                      <a:pt x="637" y="2260"/>
                      <a:pt x="823" y="2260"/>
                    </a:cubicBezTo>
                    <a:cubicBezTo>
                      <a:pt x="854" y="2260"/>
                      <a:pt x="916" y="2260"/>
                      <a:pt x="947" y="2244"/>
                    </a:cubicBezTo>
                    <a:cubicBezTo>
                      <a:pt x="1210" y="2151"/>
                      <a:pt x="1366" y="1856"/>
                      <a:pt x="1319" y="1562"/>
                    </a:cubicBezTo>
                    <a:cubicBezTo>
                      <a:pt x="1257" y="1112"/>
                      <a:pt x="1133" y="693"/>
                      <a:pt x="947" y="305"/>
                    </a:cubicBezTo>
                    <a:cubicBezTo>
                      <a:pt x="900" y="181"/>
                      <a:pt x="823" y="57"/>
                      <a:pt x="637" y="11"/>
                    </a:cubicBezTo>
                    <a:cubicBezTo>
                      <a:pt x="611" y="4"/>
                      <a:pt x="585" y="0"/>
                      <a:pt x="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5" name="Google Shape;9738;p30">
                <a:extLst>
                  <a:ext uri="{FF2B5EF4-FFF2-40B4-BE49-F238E27FC236}">
                    <a16:creationId xmlns:a16="http://schemas.microsoft.com/office/drawing/2014/main" id="{CD92BD17-EA59-C052-6DB6-ADC9566DE70D}"/>
                  </a:ext>
                </a:extLst>
              </p:cNvPr>
              <p:cNvSpPr/>
              <p:nvPr/>
            </p:nvSpPr>
            <p:spPr>
              <a:xfrm>
                <a:off x="4889763" y="4110850"/>
                <a:ext cx="446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909" extrusionOk="0">
                    <a:moveTo>
                      <a:pt x="496" y="1"/>
                    </a:moveTo>
                    <a:lnTo>
                      <a:pt x="248" y="125"/>
                    </a:lnTo>
                    <a:cubicBezTo>
                      <a:pt x="310" y="249"/>
                      <a:pt x="357" y="357"/>
                      <a:pt x="434" y="482"/>
                    </a:cubicBezTo>
                    <a:cubicBezTo>
                      <a:pt x="357" y="435"/>
                      <a:pt x="279" y="404"/>
                      <a:pt x="233" y="388"/>
                    </a:cubicBezTo>
                    <a:cubicBezTo>
                      <a:pt x="211" y="376"/>
                      <a:pt x="190" y="370"/>
                      <a:pt x="169" y="370"/>
                    </a:cubicBezTo>
                    <a:cubicBezTo>
                      <a:pt x="115" y="370"/>
                      <a:pt x="65" y="410"/>
                      <a:pt x="31" y="466"/>
                    </a:cubicBezTo>
                    <a:cubicBezTo>
                      <a:pt x="0" y="544"/>
                      <a:pt x="31" y="621"/>
                      <a:pt x="109" y="652"/>
                    </a:cubicBezTo>
                    <a:cubicBezTo>
                      <a:pt x="279" y="730"/>
                      <a:pt x="465" y="823"/>
                      <a:pt x="651" y="900"/>
                    </a:cubicBezTo>
                    <a:cubicBezTo>
                      <a:pt x="667" y="931"/>
                      <a:pt x="667" y="962"/>
                      <a:pt x="682" y="978"/>
                    </a:cubicBezTo>
                    <a:lnTo>
                      <a:pt x="465" y="1505"/>
                    </a:lnTo>
                    <a:cubicBezTo>
                      <a:pt x="419" y="1583"/>
                      <a:pt x="465" y="1660"/>
                      <a:pt x="527" y="1707"/>
                    </a:cubicBezTo>
                    <a:cubicBezTo>
                      <a:pt x="558" y="1707"/>
                      <a:pt x="574" y="1722"/>
                      <a:pt x="589" y="1722"/>
                    </a:cubicBezTo>
                    <a:cubicBezTo>
                      <a:pt x="651" y="1722"/>
                      <a:pt x="714" y="1676"/>
                      <a:pt x="729" y="1645"/>
                    </a:cubicBezTo>
                    <a:lnTo>
                      <a:pt x="853" y="1397"/>
                    </a:lnTo>
                    <a:cubicBezTo>
                      <a:pt x="900" y="1567"/>
                      <a:pt x="977" y="1738"/>
                      <a:pt x="1039" y="1908"/>
                    </a:cubicBezTo>
                    <a:lnTo>
                      <a:pt x="1303" y="1831"/>
                    </a:lnTo>
                    <a:cubicBezTo>
                      <a:pt x="1241" y="1598"/>
                      <a:pt x="1148" y="1366"/>
                      <a:pt x="1055" y="1133"/>
                    </a:cubicBezTo>
                    <a:lnTo>
                      <a:pt x="1055" y="1133"/>
                    </a:lnTo>
                    <a:cubicBezTo>
                      <a:pt x="1225" y="1210"/>
                      <a:pt x="1411" y="1319"/>
                      <a:pt x="1567" y="1397"/>
                    </a:cubicBezTo>
                    <a:cubicBezTo>
                      <a:pt x="1582" y="1412"/>
                      <a:pt x="1598" y="1412"/>
                      <a:pt x="1644" y="1412"/>
                    </a:cubicBezTo>
                    <a:cubicBezTo>
                      <a:pt x="1691" y="1412"/>
                      <a:pt x="1737" y="1397"/>
                      <a:pt x="1768" y="1335"/>
                    </a:cubicBezTo>
                    <a:cubicBezTo>
                      <a:pt x="1784" y="1242"/>
                      <a:pt x="1737" y="1164"/>
                      <a:pt x="1675" y="1117"/>
                    </a:cubicBezTo>
                    <a:cubicBezTo>
                      <a:pt x="1489" y="1024"/>
                      <a:pt x="1272" y="900"/>
                      <a:pt x="1070" y="807"/>
                    </a:cubicBezTo>
                    <a:lnTo>
                      <a:pt x="1287" y="326"/>
                    </a:lnTo>
                    <a:cubicBezTo>
                      <a:pt x="1334" y="249"/>
                      <a:pt x="1287" y="171"/>
                      <a:pt x="1210" y="125"/>
                    </a:cubicBezTo>
                    <a:cubicBezTo>
                      <a:pt x="1190" y="117"/>
                      <a:pt x="1170" y="113"/>
                      <a:pt x="1151" y="113"/>
                    </a:cubicBezTo>
                    <a:cubicBezTo>
                      <a:pt x="1095" y="113"/>
                      <a:pt x="1047" y="145"/>
                      <a:pt x="1024" y="202"/>
                    </a:cubicBezTo>
                    <a:lnTo>
                      <a:pt x="822" y="637"/>
                    </a:lnTo>
                    <a:cubicBezTo>
                      <a:pt x="729" y="419"/>
                      <a:pt x="620" y="202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9739;p30">
                <a:extLst>
                  <a:ext uri="{FF2B5EF4-FFF2-40B4-BE49-F238E27FC236}">
                    <a16:creationId xmlns:a16="http://schemas.microsoft.com/office/drawing/2014/main" id="{F401E97D-FF7C-0695-E7A5-E82B16CC596D}"/>
                  </a:ext>
                </a:extLst>
              </p:cNvPr>
              <p:cNvSpPr/>
              <p:nvPr/>
            </p:nvSpPr>
            <p:spPr>
              <a:xfrm>
                <a:off x="4876963" y="3866475"/>
                <a:ext cx="267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370" extrusionOk="0">
                    <a:moveTo>
                      <a:pt x="908" y="1"/>
                    </a:moveTo>
                    <a:cubicBezTo>
                      <a:pt x="861" y="1"/>
                      <a:pt x="813" y="23"/>
                      <a:pt x="776" y="51"/>
                    </a:cubicBezTo>
                    <a:cubicBezTo>
                      <a:pt x="419" y="470"/>
                      <a:pt x="31" y="1121"/>
                      <a:pt x="16" y="1137"/>
                    </a:cubicBezTo>
                    <a:cubicBezTo>
                      <a:pt x="0" y="1214"/>
                      <a:pt x="47" y="1292"/>
                      <a:pt x="93" y="1354"/>
                    </a:cubicBezTo>
                    <a:cubicBezTo>
                      <a:pt x="124" y="1370"/>
                      <a:pt x="140" y="1370"/>
                      <a:pt x="171" y="1370"/>
                    </a:cubicBezTo>
                    <a:cubicBezTo>
                      <a:pt x="233" y="1370"/>
                      <a:pt x="279" y="1354"/>
                      <a:pt x="295" y="1292"/>
                    </a:cubicBezTo>
                    <a:cubicBezTo>
                      <a:pt x="295" y="1292"/>
                      <a:pt x="683" y="641"/>
                      <a:pt x="1008" y="253"/>
                    </a:cubicBezTo>
                    <a:cubicBezTo>
                      <a:pt x="1070" y="191"/>
                      <a:pt x="1055" y="98"/>
                      <a:pt x="993" y="36"/>
                    </a:cubicBezTo>
                    <a:cubicBezTo>
                      <a:pt x="968" y="11"/>
                      <a:pt x="938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9740;p30">
                <a:extLst>
                  <a:ext uri="{FF2B5EF4-FFF2-40B4-BE49-F238E27FC236}">
                    <a16:creationId xmlns:a16="http://schemas.microsoft.com/office/drawing/2014/main" id="{5D110848-66CF-F786-2120-DB59B16BE0F6}"/>
                  </a:ext>
                </a:extLst>
              </p:cNvPr>
              <p:cNvSpPr/>
              <p:nvPr/>
            </p:nvSpPr>
            <p:spPr>
              <a:xfrm>
                <a:off x="4909138" y="3825775"/>
                <a:ext cx="3297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39" extrusionOk="0">
                    <a:moveTo>
                      <a:pt x="1135" y="0"/>
                    </a:moveTo>
                    <a:cubicBezTo>
                      <a:pt x="1107" y="0"/>
                      <a:pt x="1080" y="10"/>
                      <a:pt x="1055" y="35"/>
                    </a:cubicBezTo>
                    <a:cubicBezTo>
                      <a:pt x="652" y="392"/>
                      <a:pt x="78" y="1090"/>
                      <a:pt x="47" y="1105"/>
                    </a:cubicBezTo>
                    <a:cubicBezTo>
                      <a:pt x="1" y="1167"/>
                      <a:pt x="16" y="1260"/>
                      <a:pt x="78" y="1291"/>
                    </a:cubicBezTo>
                    <a:cubicBezTo>
                      <a:pt x="94" y="1338"/>
                      <a:pt x="125" y="1338"/>
                      <a:pt x="156" y="1338"/>
                    </a:cubicBezTo>
                    <a:cubicBezTo>
                      <a:pt x="187" y="1338"/>
                      <a:pt x="233" y="1323"/>
                      <a:pt x="264" y="1276"/>
                    </a:cubicBezTo>
                    <a:cubicBezTo>
                      <a:pt x="264" y="1276"/>
                      <a:pt x="854" y="563"/>
                      <a:pt x="1241" y="252"/>
                    </a:cubicBezTo>
                    <a:cubicBezTo>
                      <a:pt x="1288" y="190"/>
                      <a:pt x="1319" y="113"/>
                      <a:pt x="1257" y="51"/>
                    </a:cubicBezTo>
                    <a:cubicBezTo>
                      <a:pt x="1220" y="23"/>
                      <a:pt x="1177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9741;p30">
                <a:extLst>
                  <a:ext uri="{FF2B5EF4-FFF2-40B4-BE49-F238E27FC236}">
                    <a16:creationId xmlns:a16="http://schemas.microsoft.com/office/drawing/2014/main" id="{D5BE24CE-DB9D-02DA-D3A4-2F3A030C9432}"/>
                  </a:ext>
                </a:extLst>
              </p:cNvPr>
              <p:cNvSpPr/>
              <p:nvPr/>
            </p:nvSpPr>
            <p:spPr>
              <a:xfrm>
                <a:off x="4917288" y="3851725"/>
                <a:ext cx="275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076" extrusionOk="0">
                    <a:moveTo>
                      <a:pt x="949" y="0"/>
                    </a:moveTo>
                    <a:cubicBezTo>
                      <a:pt x="918" y="0"/>
                      <a:pt x="885" y="8"/>
                      <a:pt x="853" y="21"/>
                    </a:cubicBezTo>
                    <a:cubicBezTo>
                      <a:pt x="605" y="285"/>
                      <a:pt x="78" y="781"/>
                      <a:pt x="62" y="827"/>
                    </a:cubicBezTo>
                    <a:cubicBezTo>
                      <a:pt x="0" y="874"/>
                      <a:pt x="0" y="967"/>
                      <a:pt x="62" y="1029"/>
                    </a:cubicBezTo>
                    <a:cubicBezTo>
                      <a:pt x="78" y="1060"/>
                      <a:pt x="109" y="1075"/>
                      <a:pt x="155" y="1075"/>
                    </a:cubicBezTo>
                    <a:cubicBezTo>
                      <a:pt x="186" y="1075"/>
                      <a:pt x="233" y="1060"/>
                      <a:pt x="248" y="1029"/>
                    </a:cubicBezTo>
                    <a:cubicBezTo>
                      <a:pt x="248" y="1029"/>
                      <a:pt x="791" y="486"/>
                      <a:pt x="1039" y="253"/>
                    </a:cubicBezTo>
                    <a:cubicBezTo>
                      <a:pt x="1101" y="207"/>
                      <a:pt x="1101" y="129"/>
                      <a:pt x="1070" y="52"/>
                    </a:cubicBezTo>
                    <a:cubicBezTo>
                      <a:pt x="1034" y="16"/>
                      <a:pt x="992" y="0"/>
                      <a:pt x="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9" name="Google Shape;9742;p30">
                <a:extLst>
                  <a:ext uri="{FF2B5EF4-FFF2-40B4-BE49-F238E27FC236}">
                    <a16:creationId xmlns:a16="http://schemas.microsoft.com/office/drawing/2014/main" id="{815F3041-3B7F-3169-D30C-F976804B902F}"/>
                  </a:ext>
                </a:extLst>
              </p:cNvPr>
              <p:cNvSpPr/>
              <p:nvPr/>
            </p:nvSpPr>
            <p:spPr>
              <a:xfrm>
                <a:off x="5078588" y="3766925"/>
                <a:ext cx="2327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342" extrusionOk="0">
                    <a:moveTo>
                      <a:pt x="931" y="1"/>
                    </a:moveTo>
                    <a:cubicBezTo>
                      <a:pt x="528" y="1"/>
                      <a:pt x="155" y="47"/>
                      <a:pt x="140" y="47"/>
                    </a:cubicBezTo>
                    <a:cubicBezTo>
                      <a:pt x="62" y="47"/>
                      <a:pt x="0" y="125"/>
                      <a:pt x="0" y="202"/>
                    </a:cubicBezTo>
                    <a:cubicBezTo>
                      <a:pt x="0" y="280"/>
                      <a:pt x="78" y="342"/>
                      <a:pt x="155" y="342"/>
                    </a:cubicBezTo>
                    <a:cubicBezTo>
                      <a:pt x="155" y="342"/>
                      <a:pt x="528" y="295"/>
                      <a:pt x="931" y="295"/>
                    </a:cubicBez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0" name="Google Shape;9743;p30">
                <a:extLst>
                  <a:ext uri="{FF2B5EF4-FFF2-40B4-BE49-F238E27FC236}">
                    <a16:creationId xmlns:a16="http://schemas.microsoft.com/office/drawing/2014/main" id="{14C4FB3D-B066-C9BA-6442-AF5038070219}"/>
                  </a:ext>
                </a:extLst>
              </p:cNvPr>
              <p:cNvSpPr/>
              <p:nvPr/>
            </p:nvSpPr>
            <p:spPr>
              <a:xfrm>
                <a:off x="4960713" y="4217975"/>
                <a:ext cx="4537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222" extrusionOk="0">
                    <a:moveTo>
                      <a:pt x="181" y="0"/>
                    </a:moveTo>
                    <a:cubicBezTo>
                      <a:pt x="136" y="0"/>
                      <a:pt x="91" y="21"/>
                      <a:pt x="62" y="58"/>
                    </a:cubicBezTo>
                    <a:cubicBezTo>
                      <a:pt x="0" y="105"/>
                      <a:pt x="31" y="214"/>
                      <a:pt x="78" y="245"/>
                    </a:cubicBezTo>
                    <a:cubicBezTo>
                      <a:pt x="124" y="260"/>
                      <a:pt x="838" y="849"/>
                      <a:pt x="1598" y="1191"/>
                    </a:cubicBezTo>
                    <a:cubicBezTo>
                      <a:pt x="1613" y="1191"/>
                      <a:pt x="1629" y="1222"/>
                      <a:pt x="1660" y="1222"/>
                    </a:cubicBezTo>
                    <a:cubicBezTo>
                      <a:pt x="1706" y="1222"/>
                      <a:pt x="1753" y="1175"/>
                      <a:pt x="1784" y="1144"/>
                    </a:cubicBezTo>
                    <a:cubicBezTo>
                      <a:pt x="1815" y="1082"/>
                      <a:pt x="1768" y="989"/>
                      <a:pt x="1706" y="942"/>
                    </a:cubicBezTo>
                    <a:cubicBezTo>
                      <a:pt x="993" y="617"/>
                      <a:pt x="264" y="27"/>
                      <a:pt x="264" y="27"/>
                    </a:cubicBezTo>
                    <a:cubicBezTo>
                      <a:pt x="240" y="9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1" name="Google Shape;9744;p30">
                <a:extLst>
                  <a:ext uri="{FF2B5EF4-FFF2-40B4-BE49-F238E27FC236}">
                    <a16:creationId xmlns:a16="http://schemas.microsoft.com/office/drawing/2014/main" id="{E3B6B1F5-DB3A-270D-98FC-DF4FDE36302B}"/>
                  </a:ext>
                </a:extLst>
              </p:cNvPr>
              <p:cNvSpPr/>
              <p:nvPr/>
            </p:nvSpPr>
            <p:spPr>
              <a:xfrm>
                <a:off x="4847488" y="3994325"/>
                <a:ext cx="1127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560" extrusionOk="0">
                    <a:moveTo>
                      <a:pt x="269" y="1"/>
                    </a:moveTo>
                    <a:cubicBezTo>
                      <a:pt x="207" y="1"/>
                      <a:pt x="153" y="54"/>
                      <a:pt x="140" y="117"/>
                    </a:cubicBezTo>
                    <a:cubicBezTo>
                      <a:pt x="140" y="164"/>
                      <a:pt x="1" y="893"/>
                      <a:pt x="78" y="1420"/>
                    </a:cubicBezTo>
                    <a:cubicBezTo>
                      <a:pt x="78" y="1498"/>
                      <a:pt x="156" y="1560"/>
                      <a:pt x="218" y="1560"/>
                    </a:cubicBezTo>
                    <a:lnTo>
                      <a:pt x="233" y="1560"/>
                    </a:lnTo>
                    <a:cubicBezTo>
                      <a:pt x="326" y="1560"/>
                      <a:pt x="388" y="1482"/>
                      <a:pt x="373" y="1405"/>
                    </a:cubicBezTo>
                    <a:cubicBezTo>
                      <a:pt x="311" y="908"/>
                      <a:pt x="419" y="179"/>
                      <a:pt x="419" y="179"/>
                    </a:cubicBezTo>
                    <a:cubicBezTo>
                      <a:pt x="450" y="102"/>
                      <a:pt x="388" y="24"/>
                      <a:pt x="311" y="9"/>
                    </a:cubicBezTo>
                    <a:cubicBezTo>
                      <a:pt x="297" y="3"/>
                      <a:pt x="283" y="1"/>
                      <a:pt x="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2" name="Google Shape;9745;p30">
                <a:extLst>
                  <a:ext uri="{FF2B5EF4-FFF2-40B4-BE49-F238E27FC236}">
                    <a16:creationId xmlns:a16="http://schemas.microsoft.com/office/drawing/2014/main" id="{2BEB0F0A-CD24-733B-873B-E58E3AF2FEE6}"/>
                  </a:ext>
                </a:extLst>
              </p:cNvPr>
              <p:cNvSpPr/>
              <p:nvPr/>
            </p:nvSpPr>
            <p:spPr>
              <a:xfrm>
                <a:off x="4998713" y="4222650"/>
                <a:ext cx="353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771" extrusionOk="0">
                    <a:moveTo>
                      <a:pt x="147" y="0"/>
                    </a:moveTo>
                    <a:cubicBezTo>
                      <a:pt x="102" y="0"/>
                      <a:pt x="60" y="25"/>
                      <a:pt x="31" y="73"/>
                    </a:cubicBezTo>
                    <a:cubicBezTo>
                      <a:pt x="0" y="151"/>
                      <a:pt x="16" y="228"/>
                      <a:pt x="93" y="275"/>
                    </a:cubicBezTo>
                    <a:cubicBezTo>
                      <a:pt x="109" y="290"/>
                      <a:pt x="807" y="662"/>
                      <a:pt x="1226" y="771"/>
                    </a:cubicBezTo>
                    <a:lnTo>
                      <a:pt x="1257" y="771"/>
                    </a:lnTo>
                    <a:cubicBezTo>
                      <a:pt x="1319" y="771"/>
                      <a:pt x="1381" y="740"/>
                      <a:pt x="1396" y="662"/>
                    </a:cubicBezTo>
                    <a:cubicBezTo>
                      <a:pt x="1412" y="585"/>
                      <a:pt x="1350" y="507"/>
                      <a:pt x="1272" y="492"/>
                    </a:cubicBezTo>
                    <a:cubicBezTo>
                      <a:pt x="915" y="383"/>
                      <a:pt x="233" y="27"/>
                      <a:pt x="233" y="27"/>
                    </a:cubicBezTo>
                    <a:cubicBezTo>
                      <a:pt x="204" y="9"/>
                      <a:pt x="175" y="0"/>
                      <a:pt x="1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3" name="Google Shape;9746;p30">
                <a:extLst>
                  <a:ext uri="{FF2B5EF4-FFF2-40B4-BE49-F238E27FC236}">
                    <a16:creationId xmlns:a16="http://schemas.microsoft.com/office/drawing/2014/main" id="{F48B5553-2084-042F-02AF-E53AB711E51D}"/>
                  </a:ext>
                </a:extLst>
              </p:cNvPr>
              <p:cNvSpPr/>
              <p:nvPr/>
            </p:nvSpPr>
            <p:spPr>
              <a:xfrm>
                <a:off x="5019638" y="4188250"/>
                <a:ext cx="25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9" extrusionOk="0">
                    <a:moveTo>
                      <a:pt x="160" y="0"/>
                    </a:moveTo>
                    <a:cubicBezTo>
                      <a:pt x="109" y="0"/>
                      <a:pt x="63" y="32"/>
                      <a:pt x="32" y="84"/>
                    </a:cubicBezTo>
                    <a:cubicBezTo>
                      <a:pt x="1" y="162"/>
                      <a:pt x="16" y="239"/>
                      <a:pt x="94" y="270"/>
                    </a:cubicBezTo>
                    <a:cubicBezTo>
                      <a:pt x="109" y="286"/>
                      <a:pt x="559" y="518"/>
                      <a:pt x="792" y="643"/>
                    </a:cubicBezTo>
                    <a:cubicBezTo>
                      <a:pt x="807" y="643"/>
                      <a:pt x="823" y="658"/>
                      <a:pt x="854" y="658"/>
                    </a:cubicBezTo>
                    <a:cubicBezTo>
                      <a:pt x="900" y="658"/>
                      <a:pt x="947" y="627"/>
                      <a:pt x="978" y="581"/>
                    </a:cubicBezTo>
                    <a:cubicBezTo>
                      <a:pt x="1009" y="487"/>
                      <a:pt x="978" y="410"/>
                      <a:pt x="900" y="363"/>
                    </a:cubicBezTo>
                    <a:cubicBezTo>
                      <a:pt x="668" y="270"/>
                      <a:pt x="233" y="22"/>
                      <a:pt x="233" y="22"/>
                    </a:cubicBezTo>
                    <a:cubicBezTo>
                      <a:pt x="209" y="7"/>
                      <a:pt x="184" y="0"/>
                      <a:pt x="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4" name="Google Shape;9747;p30">
                <a:extLst>
                  <a:ext uri="{FF2B5EF4-FFF2-40B4-BE49-F238E27FC236}">
                    <a16:creationId xmlns:a16="http://schemas.microsoft.com/office/drawing/2014/main" id="{4E6F5EDE-18D8-EEDA-DFFB-599ABF729361}"/>
                  </a:ext>
                </a:extLst>
              </p:cNvPr>
              <p:cNvSpPr/>
              <p:nvPr/>
            </p:nvSpPr>
            <p:spPr>
              <a:xfrm>
                <a:off x="4877338" y="4017025"/>
                <a:ext cx="109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056" extrusionOk="0">
                    <a:moveTo>
                      <a:pt x="202" y="0"/>
                    </a:moveTo>
                    <a:cubicBezTo>
                      <a:pt x="125" y="0"/>
                      <a:pt x="47" y="62"/>
                      <a:pt x="47" y="140"/>
                    </a:cubicBezTo>
                    <a:cubicBezTo>
                      <a:pt x="47" y="156"/>
                      <a:pt x="1" y="652"/>
                      <a:pt x="140" y="978"/>
                    </a:cubicBezTo>
                    <a:cubicBezTo>
                      <a:pt x="156" y="1040"/>
                      <a:pt x="218" y="1055"/>
                      <a:pt x="280" y="1055"/>
                    </a:cubicBezTo>
                    <a:cubicBezTo>
                      <a:pt x="295" y="1055"/>
                      <a:pt x="311" y="1055"/>
                      <a:pt x="342" y="1040"/>
                    </a:cubicBezTo>
                    <a:cubicBezTo>
                      <a:pt x="404" y="993"/>
                      <a:pt x="435" y="915"/>
                      <a:pt x="404" y="838"/>
                    </a:cubicBezTo>
                    <a:cubicBezTo>
                      <a:pt x="295" y="590"/>
                      <a:pt x="342" y="156"/>
                      <a:pt x="342" y="156"/>
                    </a:cubicBezTo>
                    <a:cubicBezTo>
                      <a:pt x="342" y="78"/>
                      <a:pt x="280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5" name="Google Shape;9748;p30">
                <a:extLst>
                  <a:ext uri="{FF2B5EF4-FFF2-40B4-BE49-F238E27FC236}">
                    <a16:creationId xmlns:a16="http://schemas.microsoft.com/office/drawing/2014/main" id="{EBB23037-D571-059D-7693-25FBD366E929}"/>
                  </a:ext>
                </a:extLst>
              </p:cNvPr>
              <p:cNvSpPr/>
              <p:nvPr/>
            </p:nvSpPr>
            <p:spPr>
              <a:xfrm>
                <a:off x="5035163" y="3851775"/>
                <a:ext cx="29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624" extrusionOk="0">
                    <a:moveTo>
                      <a:pt x="990" y="1"/>
                    </a:moveTo>
                    <a:cubicBezTo>
                      <a:pt x="981" y="1"/>
                      <a:pt x="971" y="2"/>
                      <a:pt x="962" y="3"/>
                    </a:cubicBezTo>
                    <a:cubicBezTo>
                      <a:pt x="636" y="65"/>
                      <a:pt x="109" y="329"/>
                      <a:pt x="93" y="360"/>
                    </a:cubicBezTo>
                    <a:cubicBezTo>
                      <a:pt x="16" y="391"/>
                      <a:pt x="0" y="469"/>
                      <a:pt x="31" y="546"/>
                    </a:cubicBezTo>
                    <a:cubicBezTo>
                      <a:pt x="47" y="608"/>
                      <a:pt x="109" y="624"/>
                      <a:pt x="171" y="624"/>
                    </a:cubicBezTo>
                    <a:cubicBezTo>
                      <a:pt x="186" y="624"/>
                      <a:pt x="202" y="624"/>
                      <a:pt x="233" y="608"/>
                    </a:cubicBezTo>
                    <a:cubicBezTo>
                      <a:pt x="357" y="531"/>
                      <a:pt x="791" y="329"/>
                      <a:pt x="1024" y="298"/>
                    </a:cubicBezTo>
                    <a:cubicBezTo>
                      <a:pt x="1101" y="267"/>
                      <a:pt x="1163" y="189"/>
                      <a:pt x="1132" y="127"/>
                    </a:cubicBezTo>
                    <a:cubicBezTo>
                      <a:pt x="1118" y="58"/>
                      <a:pt x="1067" y="1"/>
                      <a:pt x="9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6" name="Google Shape;9749;p30">
                <a:extLst>
                  <a:ext uri="{FF2B5EF4-FFF2-40B4-BE49-F238E27FC236}">
                    <a16:creationId xmlns:a16="http://schemas.microsoft.com/office/drawing/2014/main" id="{5B1F3194-AA1F-27C8-97A0-163971E93DA4}"/>
                  </a:ext>
                </a:extLst>
              </p:cNvPr>
              <p:cNvSpPr/>
              <p:nvPr/>
            </p:nvSpPr>
            <p:spPr>
              <a:xfrm>
                <a:off x="5055713" y="3864425"/>
                <a:ext cx="213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444" extrusionOk="0">
                    <a:moveTo>
                      <a:pt x="724" y="1"/>
                    </a:moveTo>
                    <a:cubicBezTo>
                      <a:pt x="711" y="1"/>
                      <a:pt x="697" y="4"/>
                      <a:pt x="683" y="9"/>
                    </a:cubicBezTo>
                    <a:cubicBezTo>
                      <a:pt x="496" y="40"/>
                      <a:pt x="295" y="71"/>
                      <a:pt x="124" y="149"/>
                    </a:cubicBezTo>
                    <a:cubicBezTo>
                      <a:pt x="47" y="180"/>
                      <a:pt x="0" y="273"/>
                      <a:pt x="47" y="350"/>
                    </a:cubicBezTo>
                    <a:cubicBezTo>
                      <a:pt x="62" y="412"/>
                      <a:pt x="124" y="443"/>
                      <a:pt x="186" y="443"/>
                    </a:cubicBezTo>
                    <a:lnTo>
                      <a:pt x="233" y="443"/>
                    </a:lnTo>
                    <a:cubicBezTo>
                      <a:pt x="388" y="397"/>
                      <a:pt x="574" y="350"/>
                      <a:pt x="745" y="304"/>
                    </a:cubicBezTo>
                    <a:cubicBezTo>
                      <a:pt x="807" y="273"/>
                      <a:pt x="853" y="195"/>
                      <a:pt x="853" y="118"/>
                    </a:cubicBezTo>
                    <a:cubicBezTo>
                      <a:pt x="840" y="54"/>
                      <a:pt x="786" y="1"/>
                      <a:pt x="7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7" name="Google Shape;9750;p30">
                <a:extLst>
                  <a:ext uri="{FF2B5EF4-FFF2-40B4-BE49-F238E27FC236}">
                    <a16:creationId xmlns:a16="http://schemas.microsoft.com/office/drawing/2014/main" id="{F8BA85C6-FB0A-D149-A290-F3956E416068}"/>
                  </a:ext>
                </a:extLst>
              </p:cNvPr>
              <p:cNvSpPr/>
              <p:nvPr/>
            </p:nvSpPr>
            <p:spPr>
              <a:xfrm>
                <a:off x="5006063" y="3920925"/>
                <a:ext cx="140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95" extrusionOk="0">
                    <a:moveTo>
                      <a:pt x="365" y="1"/>
                    </a:moveTo>
                    <a:cubicBezTo>
                      <a:pt x="281" y="1"/>
                      <a:pt x="191" y="34"/>
                      <a:pt x="125" y="91"/>
                    </a:cubicBezTo>
                    <a:cubicBezTo>
                      <a:pt x="32" y="184"/>
                      <a:pt x="1" y="339"/>
                      <a:pt x="32" y="463"/>
                    </a:cubicBezTo>
                    <a:lnTo>
                      <a:pt x="47" y="494"/>
                    </a:lnTo>
                    <a:lnTo>
                      <a:pt x="94" y="494"/>
                    </a:lnTo>
                    <a:cubicBezTo>
                      <a:pt x="187" y="479"/>
                      <a:pt x="311" y="463"/>
                      <a:pt x="404" y="401"/>
                    </a:cubicBezTo>
                    <a:cubicBezTo>
                      <a:pt x="497" y="324"/>
                      <a:pt x="559" y="200"/>
                      <a:pt x="544" y="91"/>
                    </a:cubicBezTo>
                    <a:lnTo>
                      <a:pt x="544" y="76"/>
                    </a:lnTo>
                    <a:lnTo>
                      <a:pt x="513" y="45"/>
                    </a:lnTo>
                    <a:cubicBezTo>
                      <a:pt x="470" y="14"/>
                      <a:pt x="419" y="1"/>
                      <a:pt x="3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8" name="Google Shape;9751;p30">
                <a:extLst>
                  <a:ext uri="{FF2B5EF4-FFF2-40B4-BE49-F238E27FC236}">
                    <a16:creationId xmlns:a16="http://schemas.microsoft.com/office/drawing/2014/main" id="{8CEFCEC5-8A59-B944-F349-02B6402362BF}"/>
                  </a:ext>
                </a:extLst>
              </p:cNvPr>
              <p:cNvSpPr/>
              <p:nvPr/>
            </p:nvSpPr>
            <p:spPr>
              <a:xfrm>
                <a:off x="4892863" y="3920100"/>
                <a:ext cx="89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3" extrusionOk="0">
                    <a:moveTo>
                      <a:pt x="124" y="0"/>
                    </a:moveTo>
                    <a:cubicBezTo>
                      <a:pt x="62" y="62"/>
                      <a:pt x="47" y="109"/>
                      <a:pt x="16" y="155"/>
                    </a:cubicBezTo>
                    <a:cubicBezTo>
                      <a:pt x="0" y="264"/>
                      <a:pt x="47" y="357"/>
                      <a:pt x="124" y="372"/>
                    </a:cubicBezTo>
                    <a:lnTo>
                      <a:pt x="155" y="372"/>
                    </a:lnTo>
                    <a:cubicBezTo>
                      <a:pt x="233" y="372"/>
                      <a:pt x="295" y="310"/>
                      <a:pt x="341" y="264"/>
                    </a:cubicBezTo>
                    <a:cubicBezTo>
                      <a:pt x="357" y="186"/>
                      <a:pt x="357" y="124"/>
                      <a:pt x="341" y="47"/>
                    </a:cubicBez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9" name="Google Shape;9752;p30">
                <a:extLst>
                  <a:ext uri="{FF2B5EF4-FFF2-40B4-BE49-F238E27FC236}">
                    <a16:creationId xmlns:a16="http://schemas.microsoft.com/office/drawing/2014/main" id="{A9D061D3-2C3F-CFA8-FE42-4247FF9CCAFD}"/>
                  </a:ext>
                </a:extLst>
              </p:cNvPr>
              <p:cNvSpPr/>
              <p:nvPr/>
            </p:nvSpPr>
            <p:spPr>
              <a:xfrm>
                <a:off x="4906038" y="4169300"/>
                <a:ext cx="116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08" extrusionOk="0">
                    <a:moveTo>
                      <a:pt x="196" y="1"/>
                    </a:moveTo>
                    <a:cubicBezTo>
                      <a:pt x="159" y="1"/>
                      <a:pt x="125" y="5"/>
                      <a:pt x="94" y="5"/>
                    </a:cubicBezTo>
                    <a:lnTo>
                      <a:pt x="63" y="5"/>
                    </a:lnTo>
                    <a:lnTo>
                      <a:pt x="63" y="36"/>
                    </a:lnTo>
                    <a:cubicBezTo>
                      <a:pt x="63" y="67"/>
                      <a:pt x="31" y="98"/>
                      <a:pt x="63" y="160"/>
                    </a:cubicBezTo>
                    <a:lnTo>
                      <a:pt x="16" y="160"/>
                    </a:lnTo>
                    <a:cubicBezTo>
                      <a:pt x="0" y="253"/>
                      <a:pt x="78" y="346"/>
                      <a:pt x="171" y="392"/>
                    </a:cubicBezTo>
                    <a:cubicBezTo>
                      <a:pt x="202" y="392"/>
                      <a:pt x="218" y="408"/>
                      <a:pt x="249" y="408"/>
                    </a:cubicBezTo>
                    <a:cubicBezTo>
                      <a:pt x="295" y="408"/>
                      <a:pt x="326" y="392"/>
                      <a:pt x="373" y="377"/>
                    </a:cubicBezTo>
                    <a:cubicBezTo>
                      <a:pt x="404" y="346"/>
                      <a:pt x="450" y="315"/>
                      <a:pt x="450" y="253"/>
                    </a:cubicBezTo>
                    <a:cubicBezTo>
                      <a:pt x="466" y="144"/>
                      <a:pt x="388" y="67"/>
                      <a:pt x="311" y="20"/>
                    </a:cubicBezTo>
                    <a:cubicBezTo>
                      <a:pt x="272" y="5"/>
                      <a:pt x="233" y="1"/>
                      <a:pt x="1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0" name="Google Shape;9753;p30">
                <a:extLst>
                  <a:ext uri="{FF2B5EF4-FFF2-40B4-BE49-F238E27FC236}">
                    <a16:creationId xmlns:a16="http://schemas.microsoft.com/office/drawing/2014/main" id="{2ECD0208-16F4-2097-B884-574994B85A5B}"/>
                  </a:ext>
                </a:extLst>
              </p:cNvPr>
              <p:cNvSpPr/>
              <p:nvPr/>
            </p:nvSpPr>
            <p:spPr>
              <a:xfrm>
                <a:off x="4940538" y="4210850"/>
                <a:ext cx="97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75" extrusionOk="0">
                    <a:moveTo>
                      <a:pt x="172" y="0"/>
                    </a:moveTo>
                    <a:cubicBezTo>
                      <a:pt x="139" y="0"/>
                      <a:pt x="107" y="10"/>
                      <a:pt x="78" y="33"/>
                    </a:cubicBezTo>
                    <a:cubicBezTo>
                      <a:pt x="32" y="64"/>
                      <a:pt x="1" y="126"/>
                      <a:pt x="1" y="173"/>
                    </a:cubicBezTo>
                    <a:cubicBezTo>
                      <a:pt x="1" y="235"/>
                      <a:pt x="32" y="297"/>
                      <a:pt x="78" y="328"/>
                    </a:cubicBezTo>
                    <a:cubicBezTo>
                      <a:pt x="94" y="359"/>
                      <a:pt x="140" y="374"/>
                      <a:pt x="171" y="374"/>
                    </a:cubicBezTo>
                    <a:cubicBezTo>
                      <a:pt x="264" y="374"/>
                      <a:pt x="342" y="312"/>
                      <a:pt x="373" y="235"/>
                    </a:cubicBezTo>
                    <a:cubicBezTo>
                      <a:pt x="389" y="173"/>
                      <a:pt x="373" y="142"/>
                      <a:pt x="327" y="80"/>
                    </a:cubicBezTo>
                    <a:cubicBezTo>
                      <a:pt x="287" y="31"/>
                      <a:pt x="229" y="0"/>
                      <a:pt x="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1" name="Google Shape;9754;p30">
                <a:extLst>
                  <a:ext uri="{FF2B5EF4-FFF2-40B4-BE49-F238E27FC236}">
                    <a16:creationId xmlns:a16="http://schemas.microsoft.com/office/drawing/2014/main" id="{DAD7A292-2B4B-FF34-9D6E-97A86C47F492}"/>
                  </a:ext>
                </a:extLst>
              </p:cNvPr>
              <p:cNvSpPr/>
              <p:nvPr/>
            </p:nvSpPr>
            <p:spPr>
              <a:xfrm>
                <a:off x="4956838" y="4199725"/>
                <a:ext cx="108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1" extrusionOk="0">
                    <a:moveTo>
                      <a:pt x="221" y="0"/>
                    </a:moveTo>
                    <a:cubicBezTo>
                      <a:pt x="187" y="0"/>
                      <a:pt x="154" y="9"/>
                      <a:pt x="124" y="28"/>
                    </a:cubicBezTo>
                    <a:cubicBezTo>
                      <a:pt x="31" y="90"/>
                      <a:pt x="0" y="199"/>
                      <a:pt x="47" y="292"/>
                    </a:cubicBezTo>
                    <a:cubicBezTo>
                      <a:pt x="78" y="354"/>
                      <a:pt x="140" y="401"/>
                      <a:pt x="217" y="401"/>
                    </a:cubicBezTo>
                    <a:cubicBezTo>
                      <a:pt x="264" y="401"/>
                      <a:pt x="295" y="370"/>
                      <a:pt x="310" y="370"/>
                    </a:cubicBezTo>
                    <a:cubicBezTo>
                      <a:pt x="357" y="354"/>
                      <a:pt x="388" y="323"/>
                      <a:pt x="419" y="261"/>
                    </a:cubicBezTo>
                    <a:cubicBezTo>
                      <a:pt x="435" y="199"/>
                      <a:pt x="435" y="168"/>
                      <a:pt x="388" y="106"/>
                    </a:cubicBezTo>
                    <a:cubicBezTo>
                      <a:pt x="367" y="42"/>
                      <a:pt x="294" y="0"/>
                      <a:pt x="2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2" name="Google Shape;9755;p30">
                <a:extLst>
                  <a:ext uri="{FF2B5EF4-FFF2-40B4-BE49-F238E27FC236}">
                    <a16:creationId xmlns:a16="http://schemas.microsoft.com/office/drawing/2014/main" id="{E6B67C2B-0AB3-31AC-DB74-41631FC4912F}"/>
                  </a:ext>
                </a:extLst>
              </p:cNvPr>
              <p:cNvSpPr/>
              <p:nvPr/>
            </p:nvSpPr>
            <p:spPr>
              <a:xfrm>
                <a:off x="4948313" y="4163500"/>
                <a:ext cx="1010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92" extrusionOk="0">
                    <a:moveTo>
                      <a:pt x="202" y="0"/>
                    </a:moveTo>
                    <a:cubicBezTo>
                      <a:pt x="191" y="0"/>
                      <a:pt x="181" y="1"/>
                      <a:pt x="171" y="4"/>
                    </a:cubicBezTo>
                    <a:lnTo>
                      <a:pt x="171" y="66"/>
                    </a:lnTo>
                    <a:lnTo>
                      <a:pt x="140" y="82"/>
                    </a:lnTo>
                    <a:lnTo>
                      <a:pt x="109" y="35"/>
                    </a:lnTo>
                    <a:cubicBezTo>
                      <a:pt x="62" y="66"/>
                      <a:pt x="16" y="113"/>
                      <a:pt x="16" y="175"/>
                    </a:cubicBezTo>
                    <a:cubicBezTo>
                      <a:pt x="0" y="237"/>
                      <a:pt x="31" y="314"/>
                      <a:pt x="78" y="345"/>
                    </a:cubicBezTo>
                    <a:cubicBezTo>
                      <a:pt x="109" y="376"/>
                      <a:pt x="155" y="392"/>
                      <a:pt x="186" y="392"/>
                    </a:cubicBezTo>
                    <a:lnTo>
                      <a:pt x="248" y="392"/>
                    </a:lnTo>
                    <a:cubicBezTo>
                      <a:pt x="310" y="376"/>
                      <a:pt x="372" y="330"/>
                      <a:pt x="388" y="268"/>
                    </a:cubicBezTo>
                    <a:cubicBezTo>
                      <a:pt x="403" y="221"/>
                      <a:pt x="388" y="159"/>
                      <a:pt x="341" y="97"/>
                    </a:cubicBezTo>
                    <a:cubicBezTo>
                      <a:pt x="302" y="32"/>
                      <a:pt x="253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3" name="Google Shape;9756;p30">
                <a:extLst>
                  <a:ext uri="{FF2B5EF4-FFF2-40B4-BE49-F238E27FC236}">
                    <a16:creationId xmlns:a16="http://schemas.microsoft.com/office/drawing/2014/main" id="{57DF1451-2042-5207-05B2-23CF6568ADD4}"/>
                  </a:ext>
                </a:extLst>
              </p:cNvPr>
              <p:cNvSpPr/>
              <p:nvPr/>
            </p:nvSpPr>
            <p:spPr>
              <a:xfrm>
                <a:off x="4988638" y="4199125"/>
                <a:ext cx="97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4" extrusionOk="0">
                    <a:moveTo>
                      <a:pt x="178" y="52"/>
                    </a:moveTo>
                    <a:lnTo>
                      <a:pt x="171" y="83"/>
                    </a:lnTo>
                    <a:lnTo>
                      <a:pt x="171" y="68"/>
                    </a:lnTo>
                    <a:lnTo>
                      <a:pt x="178" y="52"/>
                    </a:lnTo>
                    <a:close/>
                    <a:moveTo>
                      <a:pt x="167" y="0"/>
                    </a:moveTo>
                    <a:cubicBezTo>
                      <a:pt x="127" y="0"/>
                      <a:pt x="82" y="21"/>
                      <a:pt x="47" y="68"/>
                    </a:cubicBezTo>
                    <a:cubicBezTo>
                      <a:pt x="16" y="130"/>
                      <a:pt x="0" y="208"/>
                      <a:pt x="16" y="254"/>
                    </a:cubicBezTo>
                    <a:cubicBezTo>
                      <a:pt x="47" y="332"/>
                      <a:pt x="155" y="394"/>
                      <a:pt x="233" y="394"/>
                    </a:cubicBezTo>
                    <a:cubicBezTo>
                      <a:pt x="264" y="394"/>
                      <a:pt x="279" y="394"/>
                      <a:pt x="310" y="378"/>
                    </a:cubicBezTo>
                    <a:lnTo>
                      <a:pt x="326" y="363"/>
                    </a:lnTo>
                    <a:lnTo>
                      <a:pt x="388" y="68"/>
                    </a:lnTo>
                    <a:lnTo>
                      <a:pt x="193" y="23"/>
                    </a:lnTo>
                    <a:lnTo>
                      <a:pt x="202" y="6"/>
                    </a:lnTo>
                    <a:cubicBezTo>
                      <a:pt x="191" y="2"/>
                      <a:pt x="179" y="0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4" name="Google Shape;9757;p30">
                <a:extLst>
                  <a:ext uri="{FF2B5EF4-FFF2-40B4-BE49-F238E27FC236}">
                    <a16:creationId xmlns:a16="http://schemas.microsoft.com/office/drawing/2014/main" id="{36CA126B-64BA-D0A4-D8E4-29AADDE29E3B}"/>
                  </a:ext>
                </a:extLst>
              </p:cNvPr>
              <p:cNvSpPr/>
              <p:nvPr/>
            </p:nvSpPr>
            <p:spPr>
              <a:xfrm>
                <a:off x="4957613" y="3897775"/>
                <a:ext cx="12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5" extrusionOk="0">
                    <a:moveTo>
                      <a:pt x="293" y="0"/>
                    </a:moveTo>
                    <a:cubicBezTo>
                      <a:pt x="201" y="0"/>
                      <a:pt x="99" y="58"/>
                      <a:pt x="31" y="149"/>
                    </a:cubicBezTo>
                    <a:cubicBezTo>
                      <a:pt x="0" y="180"/>
                      <a:pt x="0" y="226"/>
                      <a:pt x="0" y="257"/>
                    </a:cubicBezTo>
                    <a:cubicBezTo>
                      <a:pt x="0" y="319"/>
                      <a:pt x="31" y="397"/>
                      <a:pt x="93" y="428"/>
                    </a:cubicBezTo>
                    <a:cubicBezTo>
                      <a:pt x="124" y="459"/>
                      <a:pt x="186" y="474"/>
                      <a:pt x="248" y="474"/>
                    </a:cubicBezTo>
                    <a:cubicBezTo>
                      <a:pt x="326" y="474"/>
                      <a:pt x="404" y="428"/>
                      <a:pt x="466" y="381"/>
                    </a:cubicBezTo>
                    <a:cubicBezTo>
                      <a:pt x="497" y="319"/>
                      <a:pt x="512" y="242"/>
                      <a:pt x="497" y="180"/>
                    </a:cubicBezTo>
                    <a:cubicBezTo>
                      <a:pt x="481" y="118"/>
                      <a:pt x="435" y="71"/>
                      <a:pt x="388" y="24"/>
                    </a:cubicBezTo>
                    <a:cubicBezTo>
                      <a:pt x="359" y="8"/>
                      <a:pt x="326" y="0"/>
                      <a:pt x="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5" name="Google Shape;9758;p30">
                <a:extLst>
                  <a:ext uri="{FF2B5EF4-FFF2-40B4-BE49-F238E27FC236}">
                    <a16:creationId xmlns:a16="http://schemas.microsoft.com/office/drawing/2014/main" id="{1DD08232-0A46-E965-1656-8DC13CD64447}"/>
                  </a:ext>
                </a:extLst>
              </p:cNvPr>
              <p:cNvSpPr/>
              <p:nvPr/>
            </p:nvSpPr>
            <p:spPr>
              <a:xfrm>
                <a:off x="5030113" y="3772750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94" y="0"/>
                    </a:moveTo>
                    <a:lnTo>
                      <a:pt x="94" y="62"/>
                    </a:lnTo>
                    <a:cubicBezTo>
                      <a:pt x="94" y="78"/>
                      <a:pt x="78" y="109"/>
                      <a:pt x="63" y="109"/>
                    </a:cubicBezTo>
                    <a:lnTo>
                      <a:pt x="1" y="109"/>
                    </a:lnTo>
                    <a:lnTo>
                      <a:pt x="1" y="388"/>
                    </a:lnTo>
                    <a:lnTo>
                      <a:pt x="16" y="419"/>
                    </a:lnTo>
                    <a:cubicBezTo>
                      <a:pt x="125" y="435"/>
                      <a:pt x="202" y="450"/>
                      <a:pt x="249" y="450"/>
                    </a:cubicBezTo>
                    <a:lnTo>
                      <a:pt x="311" y="450"/>
                    </a:lnTo>
                    <a:cubicBezTo>
                      <a:pt x="373" y="435"/>
                      <a:pt x="435" y="388"/>
                      <a:pt x="466" y="357"/>
                    </a:cubicBezTo>
                    <a:cubicBezTo>
                      <a:pt x="481" y="311"/>
                      <a:pt x="512" y="264"/>
                      <a:pt x="481" y="218"/>
                    </a:cubicBezTo>
                    <a:cubicBezTo>
                      <a:pt x="450" y="78"/>
                      <a:pt x="295" y="47"/>
                      <a:pt x="171" y="31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6" name="Google Shape;9759;p30">
                <a:extLst>
                  <a:ext uri="{FF2B5EF4-FFF2-40B4-BE49-F238E27FC236}">
                    <a16:creationId xmlns:a16="http://schemas.microsoft.com/office/drawing/2014/main" id="{E7D0CC33-8157-1436-A472-7A4857AE2921}"/>
                  </a:ext>
                </a:extLst>
              </p:cNvPr>
              <p:cNvSpPr/>
              <p:nvPr/>
            </p:nvSpPr>
            <p:spPr>
              <a:xfrm>
                <a:off x="4953738" y="3806875"/>
                <a:ext cx="116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9" extrusionOk="0">
                    <a:moveTo>
                      <a:pt x="171" y="0"/>
                    </a:moveTo>
                    <a:cubicBezTo>
                      <a:pt x="109" y="0"/>
                      <a:pt x="78" y="16"/>
                      <a:pt x="47" y="31"/>
                    </a:cubicBezTo>
                    <a:cubicBezTo>
                      <a:pt x="0" y="93"/>
                      <a:pt x="16" y="155"/>
                      <a:pt x="16" y="217"/>
                    </a:cubicBezTo>
                    <a:lnTo>
                      <a:pt x="16" y="295"/>
                    </a:lnTo>
                    <a:lnTo>
                      <a:pt x="0" y="326"/>
                    </a:lnTo>
                    <a:lnTo>
                      <a:pt x="310" y="419"/>
                    </a:lnTo>
                    <a:lnTo>
                      <a:pt x="326" y="419"/>
                    </a:lnTo>
                    <a:cubicBezTo>
                      <a:pt x="388" y="403"/>
                      <a:pt x="419" y="372"/>
                      <a:pt x="434" y="310"/>
                    </a:cubicBezTo>
                    <a:cubicBezTo>
                      <a:pt x="465" y="248"/>
                      <a:pt x="465" y="171"/>
                      <a:pt x="434" y="140"/>
                    </a:cubicBezTo>
                    <a:cubicBezTo>
                      <a:pt x="403" y="62"/>
                      <a:pt x="279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7" name="Google Shape;9760;p30">
                <a:extLst>
                  <a:ext uri="{FF2B5EF4-FFF2-40B4-BE49-F238E27FC236}">
                    <a16:creationId xmlns:a16="http://schemas.microsoft.com/office/drawing/2014/main" id="{F305B574-4990-DFB7-6020-20BA49584B40}"/>
                  </a:ext>
                </a:extLst>
              </p:cNvPr>
              <p:cNvSpPr/>
              <p:nvPr/>
            </p:nvSpPr>
            <p:spPr>
              <a:xfrm>
                <a:off x="4996763" y="4030200"/>
                <a:ext cx="120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51" extrusionOk="0">
                    <a:moveTo>
                      <a:pt x="140" y="1"/>
                    </a:moveTo>
                    <a:lnTo>
                      <a:pt x="109" y="16"/>
                    </a:lnTo>
                    <a:cubicBezTo>
                      <a:pt x="1" y="156"/>
                      <a:pt x="32" y="249"/>
                      <a:pt x="63" y="295"/>
                    </a:cubicBezTo>
                    <a:cubicBezTo>
                      <a:pt x="109" y="326"/>
                      <a:pt x="156" y="357"/>
                      <a:pt x="187" y="373"/>
                    </a:cubicBezTo>
                    <a:lnTo>
                      <a:pt x="419" y="451"/>
                    </a:lnTo>
                    <a:lnTo>
                      <a:pt x="450" y="404"/>
                    </a:lnTo>
                    <a:cubicBezTo>
                      <a:pt x="466" y="326"/>
                      <a:pt x="482" y="264"/>
                      <a:pt x="482" y="187"/>
                    </a:cubicBezTo>
                    <a:cubicBezTo>
                      <a:pt x="482" y="140"/>
                      <a:pt x="450" y="78"/>
                      <a:pt x="373" y="63"/>
                    </a:cubicBezTo>
                    <a:lnTo>
                      <a:pt x="1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8" name="Google Shape;9761;p30">
                <a:extLst>
                  <a:ext uri="{FF2B5EF4-FFF2-40B4-BE49-F238E27FC236}">
                    <a16:creationId xmlns:a16="http://schemas.microsoft.com/office/drawing/2014/main" id="{7E1057B8-551B-3622-B198-8E9CA5513976}"/>
                  </a:ext>
                </a:extLst>
              </p:cNvPr>
              <p:cNvSpPr/>
              <p:nvPr/>
            </p:nvSpPr>
            <p:spPr>
              <a:xfrm>
                <a:off x="4905263" y="4081350"/>
                <a:ext cx="8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06" extrusionOk="0">
                    <a:moveTo>
                      <a:pt x="178" y="0"/>
                    </a:moveTo>
                    <a:cubicBezTo>
                      <a:pt x="114" y="0"/>
                      <a:pt x="51" y="30"/>
                      <a:pt x="31" y="80"/>
                    </a:cubicBezTo>
                    <a:cubicBezTo>
                      <a:pt x="0" y="157"/>
                      <a:pt x="0" y="281"/>
                      <a:pt x="62" y="359"/>
                    </a:cubicBezTo>
                    <a:cubicBezTo>
                      <a:pt x="94" y="405"/>
                      <a:pt x="125" y="405"/>
                      <a:pt x="156" y="405"/>
                    </a:cubicBezTo>
                    <a:cubicBezTo>
                      <a:pt x="202" y="405"/>
                      <a:pt x="280" y="359"/>
                      <a:pt x="311" y="297"/>
                    </a:cubicBezTo>
                    <a:cubicBezTo>
                      <a:pt x="342" y="219"/>
                      <a:pt x="326" y="142"/>
                      <a:pt x="311" y="64"/>
                    </a:cubicBezTo>
                    <a:lnTo>
                      <a:pt x="311" y="49"/>
                    </a:lnTo>
                    <a:lnTo>
                      <a:pt x="280" y="33"/>
                    </a:lnTo>
                    <a:cubicBezTo>
                      <a:pt x="251" y="10"/>
                      <a:pt x="214" y="0"/>
                      <a:pt x="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9" name="Google Shape;9762;p30">
                <a:extLst>
                  <a:ext uri="{FF2B5EF4-FFF2-40B4-BE49-F238E27FC236}">
                    <a16:creationId xmlns:a16="http://schemas.microsoft.com/office/drawing/2014/main" id="{DB1F172E-E818-D5FD-5D05-FDD3BCBAF7E4}"/>
                  </a:ext>
                </a:extLst>
              </p:cNvPr>
              <p:cNvSpPr/>
              <p:nvPr/>
            </p:nvSpPr>
            <p:spPr>
              <a:xfrm>
                <a:off x="5053763" y="3782050"/>
                <a:ext cx="112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13" extrusionOk="0">
                    <a:moveTo>
                      <a:pt x="280" y="1"/>
                    </a:moveTo>
                    <a:cubicBezTo>
                      <a:pt x="233" y="1"/>
                      <a:pt x="187" y="1"/>
                      <a:pt x="140" y="16"/>
                    </a:cubicBezTo>
                    <a:cubicBezTo>
                      <a:pt x="78" y="63"/>
                      <a:pt x="32" y="125"/>
                      <a:pt x="1" y="218"/>
                    </a:cubicBezTo>
                    <a:cubicBezTo>
                      <a:pt x="1" y="295"/>
                      <a:pt x="1" y="388"/>
                      <a:pt x="63" y="466"/>
                    </a:cubicBezTo>
                    <a:cubicBezTo>
                      <a:pt x="109" y="481"/>
                      <a:pt x="140" y="512"/>
                      <a:pt x="187" y="512"/>
                    </a:cubicBezTo>
                    <a:cubicBezTo>
                      <a:pt x="264" y="512"/>
                      <a:pt x="342" y="466"/>
                      <a:pt x="373" y="404"/>
                    </a:cubicBezTo>
                    <a:cubicBezTo>
                      <a:pt x="450" y="311"/>
                      <a:pt x="450" y="171"/>
                      <a:pt x="388" y="78"/>
                    </a:cubicBezTo>
                    <a:cubicBezTo>
                      <a:pt x="373" y="63"/>
                      <a:pt x="342" y="16"/>
                      <a:pt x="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0" name="Google Shape;9763;p30">
                <a:extLst>
                  <a:ext uri="{FF2B5EF4-FFF2-40B4-BE49-F238E27FC236}">
                    <a16:creationId xmlns:a16="http://schemas.microsoft.com/office/drawing/2014/main" id="{67AEE3CB-C3EA-96D7-E41F-71F4F898730F}"/>
                  </a:ext>
                </a:extLst>
              </p:cNvPr>
              <p:cNvSpPr/>
              <p:nvPr/>
            </p:nvSpPr>
            <p:spPr>
              <a:xfrm>
                <a:off x="4973513" y="3797550"/>
                <a:ext cx="81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81" extrusionOk="0">
                    <a:moveTo>
                      <a:pt x="78" y="1"/>
                    </a:moveTo>
                    <a:lnTo>
                      <a:pt x="78" y="63"/>
                    </a:lnTo>
                    <a:lnTo>
                      <a:pt x="0" y="63"/>
                    </a:lnTo>
                    <a:lnTo>
                      <a:pt x="0" y="249"/>
                    </a:lnTo>
                    <a:lnTo>
                      <a:pt x="62" y="249"/>
                    </a:lnTo>
                    <a:cubicBezTo>
                      <a:pt x="78" y="249"/>
                      <a:pt x="109" y="280"/>
                      <a:pt x="140" y="280"/>
                    </a:cubicBezTo>
                    <a:cubicBezTo>
                      <a:pt x="171" y="280"/>
                      <a:pt x="217" y="249"/>
                      <a:pt x="248" y="234"/>
                    </a:cubicBezTo>
                    <a:cubicBezTo>
                      <a:pt x="310" y="172"/>
                      <a:pt x="326" y="94"/>
                      <a:pt x="295" y="17"/>
                    </a:cubicBez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1" name="Google Shape;9764;p30">
                <a:extLst>
                  <a:ext uri="{FF2B5EF4-FFF2-40B4-BE49-F238E27FC236}">
                    <a16:creationId xmlns:a16="http://schemas.microsoft.com/office/drawing/2014/main" id="{CD031576-9458-821F-A3C1-8FD05989634A}"/>
                  </a:ext>
                </a:extLst>
              </p:cNvPr>
              <p:cNvSpPr/>
              <p:nvPr/>
            </p:nvSpPr>
            <p:spPr>
              <a:xfrm>
                <a:off x="5077813" y="3804950"/>
                <a:ext cx="85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72" extrusionOk="0">
                    <a:moveTo>
                      <a:pt x="141" y="0"/>
                    </a:moveTo>
                    <a:cubicBezTo>
                      <a:pt x="115" y="0"/>
                      <a:pt x="93" y="5"/>
                      <a:pt x="78" y="15"/>
                    </a:cubicBezTo>
                    <a:cubicBezTo>
                      <a:pt x="31" y="31"/>
                      <a:pt x="0" y="93"/>
                      <a:pt x="0" y="155"/>
                    </a:cubicBezTo>
                    <a:cubicBezTo>
                      <a:pt x="0" y="217"/>
                      <a:pt x="0" y="263"/>
                      <a:pt x="31" y="310"/>
                    </a:cubicBezTo>
                    <a:cubicBezTo>
                      <a:pt x="47" y="341"/>
                      <a:pt x="93" y="372"/>
                      <a:pt x="155" y="372"/>
                    </a:cubicBezTo>
                    <a:cubicBezTo>
                      <a:pt x="233" y="372"/>
                      <a:pt x="326" y="310"/>
                      <a:pt x="341" y="217"/>
                    </a:cubicBezTo>
                    <a:cubicBezTo>
                      <a:pt x="341" y="155"/>
                      <a:pt x="341" y="108"/>
                      <a:pt x="310" y="77"/>
                    </a:cubicBezTo>
                    <a:cubicBezTo>
                      <a:pt x="268" y="24"/>
                      <a:pt x="197" y="0"/>
                      <a:pt x="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2" name="Google Shape;9765;p30">
                <a:extLst>
                  <a:ext uri="{FF2B5EF4-FFF2-40B4-BE49-F238E27FC236}">
                    <a16:creationId xmlns:a16="http://schemas.microsoft.com/office/drawing/2014/main" id="{A4FC9B7B-830A-E306-89EA-071E47E3FDE8}"/>
                  </a:ext>
                </a:extLst>
              </p:cNvPr>
              <p:cNvSpPr/>
              <p:nvPr/>
            </p:nvSpPr>
            <p:spPr>
              <a:xfrm>
                <a:off x="5018088" y="4259025"/>
                <a:ext cx="14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45" y="0"/>
                    </a:moveTo>
                    <a:cubicBezTo>
                      <a:pt x="182" y="0"/>
                      <a:pt x="119" y="20"/>
                      <a:pt x="78" y="60"/>
                    </a:cubicBezTo>
                    <a:cubicBezTo>
                      <a:pt x="32" y="91"/>
                      <a:pt x="1" y="153"/>
                      <a:pt x="1" y="216"/>
                    </a:cubicBezTo>
                    <a:cubicBezTo>
                      <a:pt x="1" y="293"/>
                      <a:pt x="16" y="371"/>
                      <a:pt x="78" y="402"/>
                    </a:cubicBezTo>
                    <a:cubicBezTo>
                      <a:pt x="140" y="464"/>
                      <a:pt x="218" y="479"/>
                      <a:pt x="311" y="479"/>
                    </a:cubicBezTo>
                    <a:cubicBezTo>
                      <a:pt x="342" y="479"/>
                      <a:pt x="388" y="479"/>
                      <a:pt x="420" y="464"/>
                    </a:cubicBezTo>
                    <a:cubicBezTo>
                      <a:pt x="451" y="464"/>
                      <a:pt x="466" y="448"/>
                      <a:pt x="482" y="448"/>
                    </a:cubicBezTo>
                    <a:cubicBezTo>
                      <a:pt x="528" y="417"/>
                      <a:pt x="544" y="386"/>
                      <a:pt x="544" y="340"/>
                    </a:cubicBezTo>
                    <a:cubicBezTo>
                      <a:pt x="575" y="231"/>
                      <a:pt x="528" y="91"/>
                      <a:pt x="404" y="45"/>
                    </a:cubicBezTo>
                    <a:cubicBezTo>
                      <a:pt x="360" y="16"/>
                      <a:pt x="302" y="0"/>
                      <a:pt x="2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3" name="Google Shape;9766;p30">
                <a:extLst>
                  <a:ext uri="{FF2B5EF4-FFF2-40B4-BE49-F238E27FC236}">
                    <a16:creationId xmlns:a16="http://schemas.microsoft.com/office/drawing/2014/main" id="{35F6FFD6-CA57-2334-79E8-A923EA4C83DB}"/>
                  </a:ext>
                </a:extLst>
              </p:cNvPr>
              <p:cNvSpPr/>
              <p:nvPr/>
            </p:nvSpPr>
            <p:spPr>
              <a:xfrm>
                <a:off x="4868813" y="4115900"/>
                <a:ext cx="972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20" extrusionOk="0">
                    <a:moveTo>
                      <a:pt x="63" y="0"/>
                    </a:moveTo>
                    <a:lnTo>
                      <a:pt x="32" y="47"/>
                    </a:lnTo>
                    <a:cubicBezTo>
                      <a:pt x="16" y="109"/>
                      <a:pt x="1" y="155"/>
                      <a:pt x="1" y="233"/>
                    </a:cubicBezTo>
                    <a:cubicBezTo>
                      <a:pt x="1" y="311"/>
                      <a:pt x="63" y="419"/>
                      <a:pt x="156" y="419"/>
                    </a:cubicBezTo>
                    <a:lnTo>
                      <a:pt x="171" y="419"/>
                    </a:lnTo>
                    <a:cubicBezTo>
                      <a:pt x="249" y="419"/>
                      <a:pt x="326" y="357"/>
                      <a:pt x="342" y="280"/>
                    </a:cubicBezTo>
                    <a:cubicBezTo>
                      <a:pt x="388" y="217"/>
                      <a:pt x="373" y="140"/>
                      <a:pt x="373" y="78"/>
                    </a:cubicBezTo>
                    <a:lnTo>
                      <a:pt x="342" y="47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4" name="Google Shape;9767;p30">
                <a:extLst>
                  <a:ext uri="{FF2B5EF4-FFF2-40B4-BE49-F238E27FC236}">
                    <a16:creationId xmlns:a16="http://schemas.microsoft.com/office/drawing/2014/main" id="{77299E85-D852-E6BC-24C4-96F01BF4EC11}"/>
                  </a:ext>
                </a:extLst>
              </p:cNvPr>
              <p:cNvSpPr/>
              <p:nvPr/>
            </p:nvSpPr>
            <p:spPr>
              <a:xfrm>
                <a:off x="4867663" y="3910850"/>
                <a:ext cx="128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448" extrusionOk="0">
                    <a:moveTo>
                      <a:pt x="200" y="1"/>
                    </a:moveTo>
                    <a:cubicBezTo>
                      <a:pt x="159" y="1"/>
                      <a:pt x="117" y="9"/>
                      <a:pt x="78" y="29"/>
                    </a:cubicBezTo>
                    <a:lnTo>
                      <a:pt x="62" y="44"/>
                    </a:lnTo>
                    <a:cubicBezTo>
                      <a:pt x="0" y="137"/>
                      <a:pt x="0" y="261"/>
                      <a:pt x="62" y="355"/>
                    </a:cubicBezTo>
                    <a:cubicBezTo>
                      <a:pt x="124" y="401"/>
                      <a:pt x="202" y="448"/>
                      <a:pt x="295" y="448"/>
                    </a:cubicBezTo>
                    <a:lnTo>
                      <a:pt x="372" y="448"/>
                    </a:lnTo>
                    <a:cubicBezTo>
                      <a:pt x="496" y="370"/>
                      <a:pt x="512" y="199"/>
                      <a:pt x="434" y="106"/>
                    </a:cubicBezTo>
                    <a:cubicBezTo>
                      <a:pt x="381" y="43"/>
                      <a:pt x="291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5" name="Google Shape;9768;p30">
                <a:extLst>
                  <a:ext uri="{FF2B5EF4-FFF2-40B4-BE49-F238E27FC236}">
                    <a16:creationId xmlns:a16="http://schemas.microsoft.com/office/drawing/2014/main" id="{2E208B7A-6577-4964-DBB0-A228704185A6}"/>
                  </a:ext>
                </a:extLst>
              </p:cNvPr>
              <p:cNvSpPr/>
              <p:nvPr/>
            </p:nvSpPr>
            <p:spPr>
              <a:xfrm>
                <a:off x="4876563" y="3945300"/>
                <a:ext cx="120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88" extrusionOk="0">
                    <a:moveTo>
                      <a:pt x="249" y="0"/>
                    </a:moveTo>
                    <a:cubicBezTo>
                      <a:pt x="187" y="0"/>
                      <a:pt x="140" y="31"/>
                      <a:pt x="78" y="47"/>
                    </a:cubicBezTo>
                    <a:lnTo>
                      <a:pt x="32" y="47"/>
                    </a:lnTo>
                    <a:lnTo>
                      <a:pt x="1" y="341"/>
                    </a:lnTo>
                    <a:lnTo>
                      <a:pt x="32" y="357"/>
                    </a:lnTo>
                    <a:cubicBezTo>
                      <a:pt x="94" y="372"/>
                      <a:pt x="156" y="388"/>
                      <a:pt x="233" y="388"/>
                    </a:cubicBezTo>
                    <a:lnTo>
                      <a:pt x="295" y="388"/>
                    </a:lnTo>
                    <a:cubicBezTo>
                      <a:pt x="388" y="372"/>
                      <a:pt x="482" y="295"/>
                      <a:pt x="482" y="202"/>
                    </a:cubicBezTo>
                    <a:cubicBezTo>
                      <a:pt x="482" y="155"/>
                      <a:pt x="466" y="109"/>
                      <a:pt x="420" y="62"/>
                    </a:cubicBezTo>
                    <a:cubicBezTo>
                      <a:pt x="373" y="31"/>
                      <a:pt x="311" y="0"/>
                      <a:pt x="2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6" name="Google Shape;9769;p30">
                <a:extLst>
                  <a:ext uri="{FF2B5EF4-FFF2-40B4-BE49-F238E27FC236}">
                    <a16:creationId xmlns:a16="http://schemas.microsoft.com/office/drawing/2014/main" id="{D417653D-4CDB-7527-88AA-42287AA78396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7" name="Google Shape;9770;p30">
                <a:extLst>
                  <a:ext uri="{FF2B5EF4-FFF2-40B4-BE49-F238E27FC236}">
                    <a16:creationId xmlns:a16="http://schemas.microsoft.com/office/drawing/2014/main" id="{28072886-8637-FACE-3D6A-C7291013F735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8" name="Google Shape;9771;p30">
                <a:extLst>
                  <a:ext uri="{FF2B5EF4-FFF2-40B4-BE49-F238E27FC236}">
                    <a16:creationId xmlns:a16="http://schemas.microsoft.com/office/drawing/2014/main" id="{25CC894B-A1A9-3F1C-B9AC-393222BF5464}"/>
                  </a:ext>
                </a:extLst>
              </p:cNvPr>
              <p:cNvSpPr/>
              <p:nvPr/>
            </p:nvSpPr>
            <p:spPr>
              <a:xfrm>
                <a:off x="5141013" y="3790975"/>
                <a:ext cx="48475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699" extrusionOk="0">
                    <a:moveTo>
                      <a:pt x="310" y="0"/>
                    </a:moveTo>
                    <a:cubicBezTo>
                      <a:pt x="155" y="0"/>
                      <a:pt x="47" y="31"/>
                      <a:pt x="31" y="93"/>
                    </a:cubicBezTo>
                    <a:lnTo>
                      <a:pt x="31" y="124"/>
                    </a:lnTo>
                    <a:cubicBezTo>
                      <a:pt x="0" y="326"/>
                      <a:pt x="140" y="481"/>
                      <a:pt x="341" y="543"/>
                    </a:cubicBezTo>
                    <a:cubicBezTo>
                      <a:pt x="678" y="639"/>
                      <a:pt x="1033" y="698"/>
                      <a:pt x="1385" y="698"/>
                    </a:cubicBezTo>
                    <a:cubicBezTo>
                      <a:pt x="1488" y="698"/>
                      <a:pt x="1590" y="693"/>
                      <a:pt x="1691" y="683"/>
                    </a:cubicBezTo>
                    <a:cubicBezTo>
                      <a:pt x="1768" y="683"/>
                      <a:pt x="1861" y="667"/>
                      <a:pt x="1908" y="636"/>
                    </a:cubicBezTo>
                    <a:cubicBezTo>
                      <a:pt x="1939" y="574"/>
                      <a:pt x="1861" y="435"/>
                      <a:pt x="1768" y="357"/>
                    </a:cubicBezTo>
                    <a:cubicBezTo>
                      <a:pt x="1381" y="31"/>
                      <a:pt x="807" y="0"/>
                      <a:pt x="4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9" name="Google Shape;9772;p30">
                <a:extLst>
                  <a:ext uri="{FF2B5EF4-FFF2-40B4-BE49-F238E27FC236}">
                    <a16:creationId xmlns:a16="http://schemas.microsoft.com/office/drawing/2014/main" id="{BD9E044D-E4FF-9C58-F6E4-8426876963A0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0" name="Google Shape;9773;p30">
                <a:extLst>
                  <a:ext uri="{FF2B5EF4-FFF2-40B4-BE49-F238E27FC236}">
                    <a16:creationId xmlns:a16="http://schemas.microsoft.com/office/drawing/2014/main" id="{30972265-A188-6333-DC42-37E098685115}"/>
                  </a:ext>
                </a:extLst>
              </p:cNvPr>
              <p:cNvSpPr/>
              <p:nvPr/>
            </p:nvSpPr>
            <p:spPr>
              <a:xfrm>
                <a:off x="5166988" y="4220200"/>
                <a:ext cx="395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86" extrusionOk="0">
                    <a:moveTo>
                      <a:pt x="1272" y="0"/>
                    </a:moveTo>
                    <a:cubicBezTo>
                      <a:pt x="1241" y="0"/>
                      <a:pt x="1195" y="0"/>
                      <a:pt x="1179" y="16"/>
                    </a:cubicBezTo>
                    <a:cubicBezTo>
                      <a:pt x="791" y="140"/>
                      <a:pt x="435" y="295"/>
                      <a:pt x="109" y="528"/>
                    </a:cubicBezTo>
                    <a:cubicBezTo>
                      <a:pt x="31" y="590"/>
                      <a:pt x="0" y="621"/>
                      <a:pt x="0" y="667"/>
                    </a:cubicBezTo>
                    <a:cubicBezTo>
                      <a:pt x="0" y="698"/>
                      <a:pt x="93" y="760"/>
                      <a:pt x="187" y="776"/>
                    </a:cubicBezTo>
                    <a:cubicBezTo>
                      <a:pt x="234" y="783"/>
                      <a:pt x="282" y="786"/>
                      <a:pt x="330" y="786"/>
                    </a:cubicBezTo>
                    <a:cubicBezTo>
                      <a:pt x="730" y="786"/>
                      <a:pt x="1121" y="567"/>
                      <a:pt x="1412" y="373"/>
                    </a:cubicBezTo>
                    <a:cubicBezTo>
                      <a:pt x="1520" y="295"/>
                      <a:pt x="1582" y="233"/>
                      <a:pt x="1567" y="171"/>
                    </a:cubicBezTo>
                    <a:cubicBezTo>
                      <a:pt x="1567" y="171"/>
                      <a:pt x="1567" y="156"/>
                      <a:pt x="1551" y="156"/>
                    </a:cubicBezTo>
                    <a:cubicBezTo>
                      <a:pt x="1505" y="62"/>
                      <a:pt x="1396" y="0"/>
                      <a:pt x="1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1" name="Google Shape;9774;p30">
                <a:extLst>
                  <a:ext uri="{FF2B5EF4-FFF2-40B4-BE49-F238E27FC236}">
                    <a16:creationId xmlns:a16="http://schemas.microsoft.com/office/drawing/2014/main" id="{09788A0E-60D9-5FBE-B01D-EC836EE3B651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2" name="Google Shape;9775;p30">
                <a:extLst>
                  <a:ext uri="{FF2B5EF4-FFF2-40B4-BE49-F238E27FC236}">
                    <a16:creationId xmlns:a16="http://schemas.microsoft.com/office/drawing/2014/main" id="{16CB1BEE-6EB2-8BBF-B45E-62BEE01CCD84}"/>
                  </a:ext>
                </a:extLst>
              </p:cNvPr>
              <p:cNvSpPr/>
              <p:nvPr/>
            </p:nvSpPr>
            <p:spPr>
              <a:xfrm>
                <a:off x="5134038" y="3784000"/>
                <a:ext cx="63600" cy="322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1288" extrusionOk="0">
                    <a:moveTo>
                      <a:pt x="698" y="279"/>
                    </a:moveTo>
                    <a:cubicBezTo>
                      <a:pt x="1086" y="279"/>
                      <a:pt x="1660" y="310"/>
                      <a:pt x="2047" y="636"/>
                    </a:cubicBezTo>
                    <a:cubicBezTo>
                      <a:pt x="2140" y="714"/>
                      <a:pt x="2218" y="853"/>
                      <a:pt x="2187" y="915"/>
                    </a:cubicBezTo>
                    <a:cubicBezTo>
                      <a:pt x="2140" y="946"/>
                      <a:pt x="2047" y="962"/>
                      <a:pt x="1970" y="962"/>
                    </a:cubicBezTo>
                    <a:cubicBezTo>
                      <a:pt x="1869" y="972"/>
                      <a:pt x="1767" y="977"/>
                      <a:pt x="1664" y="977"/>
                    </a:cubicBezTo>
                    <a:cubicBezTo>
                      <a:pt x="1312" y="977"/>
                      <a:pt x="957" y="918"/>
                      <a:pt x="620" y="822"/>
                    </a:cubicBezTo>
                    <a:cubicBezTo>
                      <a:pt x="419" y="760"/>
                      <a:pt x="310" y="605"/>
                      <a:pt x="310" y="434"/>
                    </a:cubicBezTo>
                    <a:lnTo>
                      <a:pt x="310" y="372"/>
                    </a:lnTo>
                    <a:cubicBezTo>
                      <a:pt x="326" y="310"/>
                      <a:pt x="434" y="279"/>
                      <a:pt x="589" y="279"/>
                    </a:cubicBezTo>
                    <a:close/>
                    <a:moveTo>
                      <a:pt x="589" y="0"/>
                    </a:moveTo>
                    <a:cubicBezTo>
                      <a:pt x="496" y="0"/>
                      <a:pt x="171" y="16"/>
                      <a:pt x="47" y="279"/>
                    </a:cubicBezTo>
                    <a:cubicBezTo>
                      <a:pt x="31" y="310"/>
                      <a:pt x="16" y="357"/>
                      <a:pt x="16" y="403"/>
                    </a:cubicBezTo>
                    <a:cubicBezTo>
                      <a:pt x="0" y="714"/>
                      <a:pt x="202" y="1008"/>
                      <a:pt x="512" y="1101"/>
                    </a:cubicBezTo>
                    <a:cubicBezTo>
                      <a:pt x="900" y="1225"/>
                      <a:pt x="1334" y="1287"/>
                      <a:pt x="1737" y="1287"/>
                    </a:cubicBezTo>
                    <a:lnTo>
                      <a:pt x="1970" y="1287"/>
                    </a:lnTo>
                    <a:cubicBezTo>
                      <a:pt x="2109" y="1256"/>
                      <a:pt x="2296" y="1241"/>
                      <a:pt x="2389" y="1086"/>
                    </a:cubicBezTo>
                    <a:cubicBezTo>
                      <a:pt x="2544" y="869"/>
                      <a:pt x="2420" y="605"/>
                      <a:pt x="2218" y="434"/>
                    </a:cubicBezTo>
                    <a:cubicBezTo>
                      <a:pt x="1753" y="47"/>
                      <a:pt x="1132" y="0"/>
                      <a:pt x="6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3" name="Google Shape;9776;p30">
                <a:extLst>
                  <a:ext uri="{FF2B5EF4-FFF2-40B4-BE49-F238E27FC236}">
                    <a16:creationId xmlns:a16="http://schemas.microsoft.com/office/drawing/2014/main" id="{6FB25622-591A-298D-E2AA-F47F2FD82725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4" name="Google Shape;9777;p30">
                <a:extLst>
                  <a:ext uri="{FF2B5EF4-FFF2-40B4-BE49-F238E27FC236}">
                    <a16:creationId xmlns:a16="http://schemas.microsoft.com/office/drawing/2014/main" id="{8C561636-F52C-82B7-9090-AC9831E1E963}"/>
                  </a:ext>
                </a:extLst>
              </p:cNvPr>
              <p:cNvSpPr/>
              <p:nvPr/>
            </p:nvSpPr>
            <p:spPr>
              <a:xfrm>
                <a:off x="5158463" y="4213325"/>
                <a:ext cx="550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346" extrusionOk="0">
                    <a:moveTo>
                      <a:pt x="1613" y="275"/>
                    </a:moveTo>
                    <a:cubicBezTo>
                      <a:pt x="1737" y="275"/>
                      <a:pt x="1830" y="337"/>
                      <a:pt x="1892" y="431"/>
                    </a:cubicBezTo>
                    <a:cubicBezTo>
                      <a:pt x="1908" y="431"/>
                      <a:pt x="1908" y="446"/>
                      <a:pt x="1908" y="446"/>
                    </a:cubicBezTo>
                    <a:cubicBezTo>
                      <a:pt x="1908" y="508"/>
                      <a:pt x="1846" y="570"/>
                      <a:pt x="1753" y="648"/>
                    </a:cubicBezTo>
                    <a:cubicBezTo>
                      <a:pt x="1462" y="842"/>
                      <a:pt x="1071" y="1061"/>
                      <a:pt x="671" y="1061"/>
                    </a:cubicBezTo>
                    <a:cubicBezTo>
                      <a:pt x="623" y="1061"/>
                      <a:pt x="575" y="1058"/>
                      <a:pt x="528" y="1051"/>
                    </a:cubicBezTo>
                    <a:cubicBezTo>
                      <a:pt x="434" y="1035"/>
                      <a:pt x="341" y="973"/>
                      <a:pt x="341" y="942"/>
                    </a:cubicBezTo>
                    <a:cubicBezTo>
                      <a:pt x="341" y="896"/>
                      <a:pt x="372" y="865"/>
                      <a:pt x="450" y="803"/>
                    </a:cubicBezTo>
                    <a:cubicBezTo>
                      <a:pt x="776" y="570"/>
                      <a:pt x="1132" y="415"/>
                      <a:pt x="1520" y="291"/>
                    </a:cubicBezTo>
                    <a:cubicBezTo>
                      <a:pt x="1536" y="275"/>
                      <a:pt x="1582" y="275"/>
                      <a:pt x="1613" y="275"/>
                    </a:cubicBezTo>
                    <a:close/>
                    <a:moveTo>
                      <a:pt x="1622" y="0"/>
                    </a:moveTo>
                    <a:cubicBezTo>
                      <a:pt x="1558" y="0"/>
                      <a:pt x="1492" y="9"/>
                      <a:pt x="1427" y="27"/>
                    </a:cubicBezTo>
                    <a:cubicBezTo>
                      <a:pt x="993" y="136"/>
                      <a:pt x="605" y="322"/>
                      <a:pt x="264" y="570"/>
                    </a:cubicBezTo>
                    <a:cubicBezTo>
                      <a:pt x="155" y="648"/>
                      <a:pt x="31" y="741"/>
                      <a:pt x="31" y="911"/>
                    </a:cubicBezTo>
                    <a:cubicBezTo>
                      <a:pt x="0" y="1144"/>
                      <a:pt x="233" y="1299"/>
                      <a:pt x="466" y="1330"/>
                    </a:cubicBezTo>
                    <a:cubicBezTo>
                      <a:pt x="528" y="1346"/>
                      <a:pt x="590" y="1346"/>
                      <a:pt x="652" y="1346"/>
                    </a:cubicBezTo>
                    <a:cubicBezTo>
                      <a:pt x="1117" y="1346"/>
                      <a:pt x="1551" y="1097"/>
                      <a:pt x="1892" y="880"/>
                    </a:cubicBezTo>
                    <a:cubicBezTo>
                      <a:pt x="2094" y="741"/>
                      <a:pt x="2203" y="586"/>
                      <a:pt x="2172" y="415"/>
                    </a:cubicBezTo>
                    <a:cubicBezTo>
                      <a:pt x="2172" y="353"/>
                      <a:pt x="2156" y="322"/>
                      <a:pt x="2141" y="275"/>
                    </a:cubicBezTo>
                    <a:cubicBezTo>
                      <a:pt x="2033" y="97"/>
                      <a:pt x="1835" y="0"/>
                      <a:pt x="1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5" name="Google Shape;9778;p30">
                <a:extLst>
                  <a:ext uri="{FF2B5EF4-FFF2-40B4-BE49-F238E27FC236}">
                    <a16:creationId xmlns:a16="http://schemas.microsoft.com/office/drawing/2014/main" id="{A57471F9-FD9B-A93B-E2F6-2EE38FA259B5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6" name="Google Shape;9779;p30">
                <a:extLst>
                  <a:ext uri="{FF2B5EF4-FFF2-40B4-BE49-F238E27FC236}">
                    <a16:creationId xmlns:a16="http://schemas.microsoft.com/office/drawing/2014/main" id="{A8DE5CC3-BCA0-B10C-EBA4-D8442BC3B131}"/>
                  </a:ext>
                </a:extLst>
              </p:cNvPr>
              <p:cNvSpPr/>
              <p:nvPr/>
            </p:nvSpPr>
            <p:spPr>
              <a:xfrm>
                <a:off x="5102238" y="4245800"/>
                <a:ext cx="660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21" extrusionOk="0">
                    <a:moveTo>
                      <a:pt x="0" y="0"/>
                    </a:moveTo>
                    <a:lnTo>
                      <a:pt x="0" y="620"/>
                    </a:lnTo>
                    <a:cubicBezTo>
                      <a:pt x="78" y="620"/>
                      <a:pt x="186" y="574"/>
                      <a:pt x="233" y="465"/>
                    </a:cubicBezTo>
                    <a:cubicBezTo>
                      <a:pt x="264" y="434"/>
                      <a:pt x="264" y="388"/>
                      <a:pt x="264" y="357"/>
                    </a:cubicBezTo>
                    <a:cubicBezTo>
                      <a:pt x="264" y="202"/>
                      <a:pt x="155" y="7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7" name="Google Shape;9780;p30">
                <a:extLst>
                  <a:ext uri="{FF2B5EF4-FFF2-40B4-BE49-F238E27FC236}">
                    <a16:creationId xmlns:a16="http://schemas.microsoft.com/office/drawing/2014/main" id="{A89F531A-478B-E27E-0F97-9F8A1AA92C36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8" name="Google Shape;9781;p30">
                <a:extLst>
                  <a:ext uri="{FF2B5EF4-FFF2-40B4-BE49-F238E27FC236}">
                    <a16:creationId xmlns:a16="http://schemas.microsoft.com/office/drawing/2014/main" id="{2E17EC9D-18BC-D36F-F6E9-116BF8581870}"/>
                  </a:ext>
                </a:extLst>
              </p:cNvPr>
              <p:cNvSpPr/>
              <p:nvPr/>
            </p:nvSpPr>
            <p:spPr>
              <a:xfrm>
                <a:off x="5186763" y="3854950"/>
                <a:ext cx="48500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1707" extrusionOk="0">
                    <a:moveTo>
                      <a:pt x="822" y="0"/>
                    </a:moveTo>
                    <a:cubicBezTo>
                      <a:pt x="760" y="0"/>
                      <a:pt x="698" y="78"/>
                      <a:pt x="698" y="156"/>
                    </a:cubicBezTo>
                    <a:lnTo>
                      <a:pt x="729" y="419"/>
                    </a:lnTo>
                    <a:cubicBezTo>
                      <a:pt x="621" y="280"/>
                      <a:pt x="466" y="171"/>
                      <a:pt x="326" y="47"/>
                    </a:cubicBezTo>
                    <a:cubicBezTo>
                      <a:pt x="295" y="24"/>
                      <a:pt x="256" y="12"/>
                      <a:pt x="218" y="12"/>
                    </a:cubicBezTo>
                    <a:cubicBezTo>
                      <a:pt x="179" y="12"/>
                      <a:pt x="140" y="24"/>
                      <a:pt x="109" y="47"/>
                    </a:cubicBezTo>
                    <a:cubicBezTo>
                      <a:pt x="47" y="109"/>
                      <a:pt x="47" y="202"/>
                      <a:pt x="109" y="264"/>
                    </a:cubicBezTo>
                    <a:cubicBezTo>
                      <a:pt x="280" y="435"/>
                      <a:pt x="481" y="590"/>
                      <a:pt x="698" y="745"/>
                    </a:cubicBezTo>
                    <a:cubicBezTo>
                      <a:pt x="497" y="776"/>
                      <a:pt x="311" y="776"/>
                      <a:pt x="140" y="791"/>
                    </a:cubicBezTo>
                    <a:cubicBezTo>
                      <a:pt x="62" y="791"/>
                      <a:pt x="0" y="869"/>
                      <a:pt x="0" y="946"/>
                    </a:cubicBezTo>
                    <a:cubicBezTo>
                      <a:pt x="0" y="1024"/>
                      <a:pt x="62" y="1086"/>
                      <a:pt x="140" y="1086"/>
                    </a:cubicBezTo>
                    <a:cubicBezTo>
                      <a:pt x="373" y="1086"/>
                      <a:pt x="574" y="1055"/>
                      <a:pt x="807" y="1040"/>
                    </a:cubicBezTo>
                    <a:lnTo>
                      <a:pt x="869" y="1567"/>
                    </a:lnTo>
                    <a:cubicBezTo>
                      <a:pt x="869" y="1644"/>
                      <a:pt x="947" y="1706"/>
                      <a:pt x="1009" y="1706"/>
                    </a:cubicBezTo>
                    <a:lnTo>
                      <a:pt x="1024" y="1706"/>
                    </a:lnTo>
                    <a:cubicBezTo>
                      <a:pt x="1102" y="1706"/>
                      <a:pt x="1164" y="1629"/>
                      <a:pt x="1164" y="1551"/>
                    </a:cubicBezTo>
                    <a:lnTo>
                      <a:pt x="1102" y="1086"/>
                    </a:lnTo>
                    <a:lnTo>
                      <a:pt x="1102" y="1086"/>
                    </a:lnTo>
                    <a:cubicBezTo>
                      <a:pt x="1303" y="1210"/>
                      <a:pt x="1489" y="1350"/>
                      <a:pt x="1706" y="1474"/>
                    </a:cubicBezTo>
                    <a:cubicBezTo>
                      <a:pt x="1722" y="1489"/>
                      <a:pt x="1737" y="1489"/>
                      <a:pt x="1784" y="1489"/>
                    </a:cubicBezTo>
                    <a:cubicBezTo>
                      <a:pt x="1846" y="1489"/>
                      <a:pt x="1877" y="1474"/>
                      <a:pt x="1893" y="1412"/>
                    </a:cubicBezTo>
                    <a:cubicBezTo>
                      <a:pt x="1939" y="1334"/>
                      <a:pt x="1924" y="1257"/>
                      <a:pt x="1846" y="1210"/>
                    </a:cubicBezTo>
                    <a:cubicBezTo>
                      <a:pt x="1722" y="1164"/>
                      <a:pt x="1613" y="1086"/>
                      <a:pt x="1505" y="1009"/>
                    </a:cubicBezTo>
                    <a:cubicBezTo>
                      <a:pt x="1582" y="1009"/>
                      <a:pt x="1660" y="978"/>
                      <a:pt x="1737" y="978"/>
                    </a:cubicBezTo>
                    <a:cubicBezTo>
                      <a:pt x="1815" y="978"/>
                      <a:pt x="1877" y="900"/>
                      <a:pt x="1877" y="822"/>
                    </a:cubicBezTo>
                    <a:cubicBezTo>
                      <a:pt x="1877" y="745"/>
                      <a:pt x="1800" y="698"/>
                      <a:pt x="1722" y="698"/>
                    </a:cubicBezTo>
                    <a:cubicBezTo>
                      <a:pt x="1536" y="714"/>
                      <a:pt x="1334" y="729"/>
                      <a:pt x="1117" y="745"/>
                    </a:cubicBezTo>
                    <a:cubicBezTo>
                      <a:pt x="1102" y="729"/>
                      <a:pt x="1055" y="714"/>
                      <a:pt x="1040" y="698"/>
                    </a:cubicBezTo>
                    <a:lnTo>
                      <a:pt x="993" y="124"/>
                    </a:lnTo>
                    <a:cubicBezTo>
                      <a:pt x="993" y="47"/>
                      <a:pt x="91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9" name="Google Shape;9782;p30">
                <a:extLst>
                  <a:ext uri="{FF2B5EF4-FFF2-40B4-BE49-F238E27FC236}">
                    <a16:creationId xmlns:a16="http://schemas.microsoft.com/office/drawing/2014/main" id="{042B2EA3-FEEC-68B1-3BDD-585476EE167C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0" name="Google Shape;9783;p30">
                <a:extLst>
                  <a:ext uri="{FF2B5EF4-FFF2-40B4-BE49-F238E27FC236}">
                    <a16:creationId xmlns:a16="http://schemas.microsoft.com/office/drawing/2014/main" id="{C753D4BD-3DF8-3949-6AFF-5136188DE54C}"/>
                  </a:ext>
                </a:extLst>
              </p:cNvPr>
              <p:cNvSpPr/>
              <p:nvPr/>
            </p:nvSpPr>
            <p:spPr>
              <a:xfrm>
                <a:off x="5102238" y="3766550"/>
                <a:ext cx="24050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57" extrusionOk="0">
                    <a:moveTo>
                      <a:pt x="0" y="0"/>
                    </a:moveTo>
                    <a:lnTo>
                      <a:pt x="0" y="295"/>
                    </a:lnTo>
                    <a:cubicBezTo>
                      <a:pt x="264" y="310"/>
                      <a:pt x="543" y="310"/>
                      <a:pt x="760" y="357"/>
                    </a:cubicBezTo>
                    <a:lnTo>
                      <a:pt x="807" y="357"/>
                    </a:lnTo>
                    <a:cubicBezTo>
                      <a:pt x="853" y="357"/>
                      <a:pt x="931" y="310"/>
                      <a:pt x="931" y="233"/>
                    </a:cubicBezTo>
                    <a:cubicBezTo>
                      <a:pt x="962" y="155"/>
                      <a:pt x="900" y="78"/>
                      <a:pt x="822" y="62"/>
                    </a:cubicBezTo>
                    <a:cubicBezTo>
                      <a:pt x="590" y="16"/>
                      <a:pt x="295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1" name="Google Shape;9784;p30">
                <a:extLst>
                  <a:ext uri="{FF2B5EF4-FFF2-40B4-BE49-F238E27FC236}">
                    <a16:creationId xmlns:a16="http://schemas.microsoft.com/office/drawing/2014/main" id="{6644481F-A5CD-CA71-18A4-6CE65973A2EF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2" name="Google Shape;9785;p30">
                <a:extLst>
                  <a:ext uri="{FF2B5EF4-FFF2-40B4-BE49-F238E27FC236}">
                    <a16:creationId xmlns:a16="http://schemas.microsoft.com/office/drawing/2014/main" id="{590229E1-EBE6-CB65-9ADA-B280147BA500}"/>
                  </a:ext>
                </a:extLst>
              </p:cNvPr>
              <p:cNvSpPr/>
              <p:nvPr/>
            </p:nvSpPr>
            <p:spPr>
              <a:xfrm>
                <a:off x="5250338" y="3820825"/>
                <a:ext cx="34925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164" extrusionOk="0">
                    <a:moveTo>
                      <a:pt x="127" y="1"/>
                    </a:moveTo>
                    <a:cubicBezTo>
                      <a:pt x="79" y="1"/>
                      <a:pt x="37" y="21"/>
                      <a:pt x="16" y="63"/>
                    </a:cubicBezTo>
                    <a:cubicBezTo>
                      <a:pt x="1" y="140"/>
                      <a:pt x="16" y="218"/>
                      <a:pt x="79" y="280"/>
                    </a:cubicBezTo>
                    <a:cubicBezTo>
                      <a:pt x="79" y="280"/>
                      <a:pt x="652" y="621"/>
                      <a:pt x="1133" y="1133"/>
                    </a:cubicBezTo>
                    <a:cubicBezTo>
                      <a:pt x="1164" y="1164"/>
                      <a:pt x="1195" y="1164"/>
                      <a:pt x="1242" y="1164"/>
                    </a:cubicBezTo>
                    <a:cubicBezTo>
                      <a:pt x="1273" y="1164"/>
                      <a:pt x="1319" y="1148"/>
                      <a:pt x="1335" y="1133"/>
                    </a:cubicBezTo>
                    <a:cubicBezTo>
                      <a:pt x="1397" y="1071"/>
                      <a:pt x="1397" y="978"/>
                      <a:pt x="1335" y="916"/>
                    </a:cubicBezTo>
                    <a:cubicBezTo>
                      <a:pt x="823" y="388"/>
                      <a:pt x="249" y="16"/>
                      <a:pt x="203" y="16"/>
                    </a:cubicBezTo>
                    <a:cubicBezTo>
                      <a:pt x="177" y="6"/>
                      <a:pt x="151" y="1"/>
                      <a:pt x="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3" name="Google Shape;9786;p30">
                <a:extLst>
                  <a:ext uri="{FF2B5EF4-FFF2-40B4-BE49-F238E27FC236}">
                    <a16:creationId xmlns:a16="http://schemas.microsoft.com/office/drawing/2014/main" id="{75E57618-16A8-7BBC-05A1-D21E4263B8C6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4" name="Google Shape;9787;p30">
                <a:extLst>
                  <a:ext uri="{FF2B5EF4-FFF2-40B4-BE49-F238E27FC236}">
                    <a16:creationId xmlns:a16="http://schemas.microsoft.com/office/drawing/2014/main" id="{379125B3-F3D6-FF97-7877-48107F6BD84C}"/>
                  </a:ext>
                </a:extLst>
              </p:cNvPr>
              <p:cNvSpPr/>
              <p:nvPr/>
            </p:nvSpPr>
            <p:spPr>
              <a:xfrm>
                <a:off x="5322863" y="3904400"/>
                <a:ext cx="252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916" extrusionOk="0">
                    <a:moveTo>
                      <a:pt x="182" y="0"/>
                    </a:moveTo>
                    <a:cubicBezTo>
                      <a:pt x="151" y="0"/>
                      <a:pt x="119" y="13"/>
                      <a:pt x="93" y="39"/>
                    </a:cubicBezTo>
                    <a:cubicBezTo>
                      <a:pt x="47" y="70"/>
                      <a:pt x="0" y="163"/>
                      <a:pt x="62" y="225"/>
                    </a:cubicBezTo>
                    <a:cubicBezTo>
                      <a:pt x="62" y="225"/>
                      <a:pt x="62" y="225"/>
                      <a:pt x="62" y="225"/>
                    </a:cubicBezTo>
                    <a:cubicBezTo>
                      <a:pt x="72" y="225"/>
                      <a:pt x="529" y="977"/>
                      <a:pt x="714" y="1791"/>
                    </a:cubicBezTo>
                    <a:cubicBezTo>
                      <a:pt x="745" y="1853"/>
                      <a:pt x="791" y="1915"/>
                      <a:pt x="853" y="1915"/>
                    </a:cubicBezTo>
                    <a:lnTo>
                      <a:pt x="900" y="1915"/>
                    </a:lnTo>
                    <a:cubicBezTo>
                      <a:pt x="977" y="1900"/>
                      <a:pt x="1008" y="1822"/>
                      <a:pt x="993" y="1745"/>
                    </a:cubicBezTo>
                    <a:cubicBezTo>
                      <a:pt x="776" y="861"/>
                      <a:pt x="310" y="85"/>
                      <a:pt x="295" y="70"/>
                    </a:cubicBezTo>
                    <a:cubicBezTo>
                      <a:pt x="268" y="25"/>
                      <a:pt x="225" y="0"/>
                      <a:pt x="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5" name="Google Shape;9788;p30">
                <a:extLst>
                  <a:ext uri="{FF2B5EF4-FFF2-40B4-BE49-F238E27FC236}">
                    <a16:creationId xmlns:a16="http://schemas.microsoft.com/office/drawing/2014/main" id="{D4516D28-0047-BF60-24B1-04AFD684EDCB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6" name="Google Shape;9789;p30">
                <a:extLst>
                  <a:ext uri="{FF2B5EF4-FFF2-40B4-BE49-F238E27FC236}">
                    <a16:creationId xmlns:a16="http://schemas.microsoft.com/office/drawing/2014/main" id="{485ADEBE-3DC1-7B17-6626-D3442FB02C0F}"/>
                  </a:ext>
                </a:extLst>
              </p:cNvPr>
              <p:cNvSpPr/>
              <p:nvPr/>
            </p:nvSpPr>
            <p:spPr>
              <a:xfrm>
                <a:off x="5345338" y="3961125"/>
                <a:ext cx="101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632" extrusionOk="0">
                    <a:moveTo>
                      <a:pt x="133" y="1"/>
                    </a:moveTo>
                    <a:cubicBezTo>
                      <a:pt x="125" y="1"/>
                      <a:pt x="117" y="1"/>
                      <a:pt x="109" y="3"/>
                    </a:cubicBezTo>
                    <a:cubicBezTo>
                      <a:pt x="47" y="19"/>
                      <a:pt x="1" y="96"/>
                      <a:pt x="16" y="174"/>
                    </a:cubicBezTo>
                    <a:cubicBezTo>
                      <a:pt x="16" y="174"/>
                      <a:pt x="156" y="1042"/>
                      <a:pt x="109" y="1492"/>
                    </a:cubicBezTo>
                    <a:cubicBezTo>
                      <a:pt x="109" y="1570"/>
                      <a:pt x="171" y="1632"/>
                      <a:pt x="249" y="1632"/>
                    </a:cubicBezTo>
                    <a:cubicBezTo>
                      <a:pt x="327" y="1632"/>
                      <a:pt x="389" y="1585"/>
                      <a:pt x="389" y="1507"/>
                    </a:cubicBezTo>
                    <a:cubicBezTo>
                      <a:pt x="404" y="1042"/>
                      <a:pt x="280" y="158"/>
                      <a:pt x="265" y="127"/>
                    </a:cubicBezTo>
                    <a:cubicBezTo>
                      <a:pt x="251" y="58"/>
                      <a:pt x="199" y="1"/>
                      <a:pt x="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7" name="Google Shape;9790;p30">
                <a:extLst>
                  <a:ext uri="{FF2B5EF4-FFF2-40B4-BE49-F238E27FC236}">
                    <a16:creationId xmlns:a16="http://schemas.microsoft.com/office/drawing/2014/main" id="{91401175-76C8-E28F-E70D-4BE0448BFD28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8" name="Google Shape;9791;p30">
                <a:extLst>
                  <a:ext uri="{FF2B5EF4-FFF2-40B4-BE49-F238E27FC236}">
                    <a16:creationId xmlns:a16="http://schemas.microsoft.com/office/drawing/2014/main" id="{83D30395-62ED-6A59-33B1-610B4D4088DA}"/>
                  </a:ext>
                </a:extLst>
              </p:cNvPr>
              <p:cNvSpPr/>
              <p:nvPr/>
            </p:nvSpPr>
            <p:spPr>
              <a:xfrm>
                <a:off x="5347663" y="4013525"/>
                <a:ext cx="9725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1645" extrusionOk="0">
                    <a:moveTo>
                      <a:pt x="249" y="1"/>
                    </a:moveTo>
                    <a:cubicBezTo>
                      <a:pt x="172" y="32"/>
                      <a:pt x="109" y="94"/>
                      <a:pt x="109" y="171"/>
                    </a:cubicBezTo>
                    <a:cubicBezTo>
                      <a:pt x="109" y="435"/>
                      <a:pt x="94" y="1195"/>
                      <a:pt x="16" y="1459"/>
                    </a:cubicBezTo>
                    <a:cubicBezTo>
                      <a:pt x="1" y="1536"/>
                      <a:pt x="32" y="1614"/>
                      <a:pt x="109" y="1645"/>
                    </a:cubicBezTo>
                    <a:lnTo>
                      <a:pt x="156" y="1645"/>
                    </a:lnTo>
                    <a:cubicBezTo>
                      <a:pt x="203" y="1645"/>
                      <a:pt x="265" y="1598"/>
                      <a:pt x="296" y="1521"/>
                    </a:cubicBezTo>
                    <a:cubicBezTo>
                      <a:pt x="389" y="1149"/>
                      <a:pt x="389" y="187"/>
                      <a:pt x="389" y="140"/>
                    </a:cubicBezTo>
                    <a:cubicBezTo>
                      <a:pt x="389" y="63"/>
                      <a:pt x="327" y="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9" name="Google Shape;9792;p30">
                <a:extLst>
                  <a:ext uri="{FF2B5EF4-FFF2-40B4-BE49-F238E27FC236}">
                    <a16:creationId xmlns:a16="http://schemas.microsoft.com/office/drawing/2014/main" id="{AB001928-11A8-FA01-3706-5D6656BAB554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0" name="Google Shape;9793;p30">
                <a:extLst>
                  <a:ext uri="{FF2B5EF4-FFF2-40B4-BE49-F238E27FC236}">
                    <a16:creationId xmlns:a16="http://schemas.microsoft.com/office/drawing/2014/main" id="{27A8ABE8-5C83-6076-E5FF-02D0339A9479}"/>
                  </a:ext>
                </a:extLst>
              </p:cNvPr>
              <p:cNvSpPr/>
              <p:nvPr/>
            </p:nvSpPr>
            <p:spPr>
              <a:xfrm>
                <a:off x="5298813" y="4119700"/>
                <a:ext cx="34150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989" extrusionOk="0">
                    <a:moveTo>
                      <a:pt x="1227" y="0"/>
                    </a:moveTo>
                    <a:cubicBezTo>
                      <a:pt x="1160" y="0"/>
                      <a:pt x="1100" y="44"/>
                      <a:pt x="1086" y="112"/>
                    </a:cubicBezTo>
                    <a:cubicBezTo>
                      <a:pt x="931" y="624"/>
                      <a:pt x="47" y="1756"/>
                      <a:pt x="47" y="1756"/>
                    </a:cubicBezTo>
                    <a:cubicBezTo>
                      <a:pt x="1" y="1818"/>
                      <a:pt x="16" y="1911"/>
                      <a:pt x="78" y="1942"/>
                    </a:cubicBezTo>
                    <a:cubicBezTo>
                      <a:pt x="94" y="1973"/>
                      <a:pt x="125" y="1989"/>
                      <a:pt x="156" y="1989"/>
                    </a:cubicBezTo>
                    <a:cubicBezTo>
                      <a:pt x="187" y="1989"/>
                      <a:pt x="218" y="1973"/>
                      <a:pt x="264" y="1927"/>
                    </a:cubicBezTo>
                    <a:cubicBezTo>
                      <a:pt x="311" y="1896"/>
                      <a:pt x="1195" y="763"/>
                      <a:pt x="1350" y="190"/>
                    </a:cubicBezTo>
                    <a:cubicBezTo>
                      <a:pt x="1366" y="112"/>
                      <a:pt x="1335" y="34"/>
                      <a:pt x="1257" y="3"/>
                    </a:cubicBezTo>
                    <a:cubicBezTo>
                      <a:pt x="1247" y="1"/>
                      <a:pt x="1237" y="0"/>
                      <a:pt x="1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1" name="Google Shape;9794;p30">
                <a:extLst>
                  <a:ext uri="{FF2B5EF4-FFF2-40B4-BE49-F238E27FC236}">
                    <a16:creationId xmlns:a16="http://schemas.microsoft.com/office/drawing/2014/main" id="{521B671E-9E83-FE66-5D04-4900A4B2A904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2" name="Google Shape;9795;p30">
                <a:extLst>
                  <a:ext uri="{FF2B5EF4-FFF2-40B4-BE49-F238E27FC236}">
                    <a16:creationId xmlns:a16="http://schemas.microsoft.com/office/drawing/2014/main" id="{D03216E3-914C-61D8-15D6-70966B03FFE7}"/>
                  </a:ext>
                </a:extLst>
              </p:cNvPr>
              <p:cNvSpPr/>
              <p:nvPr/>
            </p:nvSpPr>
            <p:spPr>
              <a:xfrm>
                <a:off x="5227863" y="4203825"/>
                <a:ext cx="3880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338" extrusionOk="0">
                    <a:moveTo>
                      <a:pt x="1409" y="0"/>
                    </a:moveTo>
                    <a:cubicBezTo>
                      <a:pt x="1368" y="0"/>
                      <a:pt x="1322" y="23"/>
                      <a:pt x="1303" y="51"/>
                    </a:cubicBezTo>
                    <a:cubicBezTo>
                      <a:pt x="1024" y="407"/>
                      <a:pt x="78" y="1059"/>
                      <a:pt x="78" y="1090"/>
                    </a:cubicBezTo>
                    <a:cubicBezTo>
                      <a:pt x="16" y="1121"/>
                      <a:pt x="0" y="1214"/>
                      <a:pt x="47" y="1276"/>
                    </a:cubicBezTo>
                    <a:cubicBezTo>
                      <a:pt x="62" y="1322"/>
                      <a:pt x="125" y="1338"/>
                      <a:pt x="156" y="1338"/>
                    </a:cubicBezTo>
                    <a:cubicBezTo>
                      <a:pt x="171" y="1338"/>
                      <a:pt x="218" y="1338"/>
                      <a:pt x="233" y="1307"/>
                    </a:cubicBezTo>
                    <a:cubicBezTo>
                      <a:pt x="280" y="1291"/>
                      <a:pt x="1226" y="609"/>
                      <a:pt x="1520" y="221"/>
                    </a:cubicBezTo>
                    <a:cubicBezTo>
                      <a:pt x="1551" y="175"/>
                      <a:pt x="1551" y="66"/>
                      <a:pt x="1474" y="35"/>
                    </a:cubicBezTo>
                    <a:cubicBezTo>
                      <a:pt x="1461" y="10"/>
                      <a:pt x="1437" y="0"/>
                      <a:pt x="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3" name="Google Shape;9796;p30">
                <a:extLst>
                  <a:ext uri="{FF2B5EF4-FFF2-40B4-BE49-F238E27FC236}">
                    <a16:creationId xmlns:a16="http://schemas.microsoft.com/office/drawing/2014/main" id="{44FED9E8-C5CE-F56D-FF8B-4A8942645ACA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4" name="Google Shape;9797;p30">
                <a:extLst>
                  <a:ext uri="{FF2B5EF4-FFF2-40B4-BE49-F238E27FC236}">
                    <a16:creationId xmlns:a16="http://schemas.microsoft.com/office/drawing/2014/main" id="{9075BFAC-3708-E7F8-4ED4-C506E5A996B8}"/>
                  </a:ext>
                </a:extLst>
              </p:cNvPr>
              <p:cNvSpPr/>
              <p:nvPr/>
            </p:nvSpPr>
            <p:spPr>
              <a:xfrm>
                <a:off x="5305013" y="4082875"/>
                <a:ext cx="229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368" extrusionOk="0">
                    <a:moveTo>
                      <a:pt x="762" y="0"/>
                    </a:moveTo>
                    <a:cubicBezTo>
                      <a:pt x="695" y="0"/>
                      <a:pt x="635" y="44"/>
                      <a:pt x="621" y="112"/>
                    </a:cubicBezTo>
                    <a:cubicBezTo>
                      <a:pt x="466" y="623"/>
                      <a:pt x="63" y="1135"/>
                      <a:pt x="63" y="1135"/>
                    </a:cubicBezTo>
                    <a:cubicBezTo>
                      <a:pt x="1" y="1197"/>
                      <a:pt x="16" y="1290"/>
                      <a:pt x="78" y="1321"/>
                    </a:cubicBezTo>
                    <a:cubicBezTo>
                      <a:pt x="94" y="1368"/>
                      <a:pt x="109" y="1368"/>
                      <a:pt x="156" y="1368"/>
                    </a:cubicBezTo>
                    <a:cubicBezTo>
                      <a:pt x="187" y="1368"/>
                      <a:pt x="233" y="1352"/>
                      <a:pt x="265" y="1306"/>
                    </a:cubicBezTo>
                    <a:cubicBezTo>
                      <a:pt x="296" y="1290"/>
                      <a:pt x="714" y="748"/>
                      <a:pt x="885" y="189"/>
                    </a:cubicBezTo>
                    <a:cubicBezTo>
                      <a:pt x="916" y="112"/>
                      <a:pt x="869" y="34"/>
                      <a:pt x="792" y="3"/>
                    </a:cubicBezTo>
                    <a:cubicBezTo>
                      <a:pt x="782" y="1"/>
                      <a:pt x="772" y="0"/>
                      <a:pt x="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5" name="Google Shape;9798;p30">
                <a:extLst>
                  <a:ext uri="{FF2B5EF4-FFF2-40B4-BE49-F238E27FC236}">
                    <a16:creationId xmlns:a16="http://schemas.microsoft.com/office/drawing/2014/main" id="{5FAAA1A0-EABA-4D98-CD57-F5176BF43FF7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9799;p30">
                <a:extLst>
                  <a:ext uri="{FF2B5EF4-FFF2-40B4-BE49-F238E27FC236}">
                    <a16:creationId xmlns:a16="http://schemas.microsoft.com/office/drawing/2014/main" id="{1486B57D-CCCD-E73D-536C-22C28EF4F28F}"/>
                  </a:ext>
                </a:extLst>
              </p:cNvPr>
              <p:cNvSpPr/>
              <p:nvPr/>
            </p:nvSpPr>
            <p:spPr>
              <a:xfrm>
                <a:off x="5119288" y="4261775"/>
                <a:ext cx="3260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416" extrusionOk="0">
                    <a:moveTo>
                      <a:pt x="1143" y="1"/>
                    </a:moveTo>
                    <a:cubicBezTo>
                      <a:pt x="1125" y="1"/>
                      <a:pt x="1106" y="4"/>
                      <a:pt x="1086" y="12"/>
                    </a:cubicBezTo>
                    <a:cubicBezTo>
                      <a:pt x="854" y="90"/>
                      <a:pt x="311" y="121"/>
                      <a:pt x="140" y="121"/>
                    </a:cubicBezTo>
                    <a:cubicBezTo>
                      <a:pt x="63" y="121"/>
                      <a:pt x="1" y="199"/>
                      <a:pt x="1" y="276"/>
                    </a:cubicBezTo>
                    <a:cubicBezTo>
                      <a:pt x="1" y="354"/>
                      <a:pt x="63" y="416"/>
                      <a:pt x="140" y="416"/>
                    </a:cubicBezTo>
                    <a:cubicBezTo>
                      <a:pt x="171" y="416"/>
                      <a:pt x="869" y="400"/>
                      <a:pt x="1179" y="276"/>
                    </a:cubicBezTo>
                    <a:cubicBezTo>
                      <a:pt x="1257" y="261"/>
                      <a:pt x="1304" y="168"/>
                      <a:pt x="1257" y="90"/>
                    </a:cubicBezTo>
                    <a:cubicBezTo>
                      <a:pt x="1234" y="33"/>
                      <a:pt x="1194" y="1"/>
                      <a:pt x="1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9800;p30">
                <a:extLst>
                  <a:ext uri="{FF2B5EF4-FFF2-40B4-BE49-F238E27FC236}">
                    <a16:creationId xmlns:a16="http://schemas.microsoft.com/office/drawing/2014/main" id="{D05DBA8B-3D04-512A-E48E-3152356A0805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9801;p30">
                <a:extLst>
                  <a:ext uri="{FF2B5EF4-FFF2-40B4-BE49-F238E27FC236}">
                    <a16:creationId xmlns:a16="http://schemas.microsoft.com/office/drawing/2014/main" id="{21B07968-B2B7-7F1D-6F29-D65EB16C20F9}"/>
                  </a:ext>
                </a:extLst>
              </p:cNvPr>
              <p:cNvSpPr/>
              <p:nvPr/>
            </p:nvSpPr>
            <p:spPr>
              <a:xfrm>
                <a:off x="5199163" y="3914275"/>
                <a:ext cx="12825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51" extrusionOk="0">
                    <a:moveTo>
                      <a:pt x="187" y="0"/>
                    </a:moveTo>
                    <a:cubicBezTo>
                      <a:pt x="140" y="0"/>
                      <a:pt x="78" y="0"/>
                      <a:pt x="63" y="16"/>
                    </a:cubicBezTo>
                    <a:cubicBezTo>
                      <a:pt x="32" y="16"/>
                      <a:pt x="1" y="62"/>
                      <a:pt x="1" y="93"/>
                    </a:cubicBezTo>
                    <a:cubicBezTo>
                      <a:pt x="1" y="140"/>
                      <a:pt x="32" y="155"/>
                      <a:pt x="47" y="171"/>
                    </a:cubicBezTo>
                    <a:cubicBezTo>
                      <a:pt x="109" y="311"/>
                      <a:pt x="233" y="435"/>
                      <a:pt x="388" y="450"/>
                    </a:cubicBezTo>
                    <a:lnTo>
                      <a:pt x="419" y="450"/>
                    </a:lnTo>
                    <a:lnTo>
                      <a:pt x="435" y="435"/>
                    </a:lnTo>
                    <a:cubicBezTo>
                      <a:pt x="513" y="342"/>
                      <a:pt x="497" y="202"/>
                      <a:pt x="435" y="124"/>
                    </a:cubicBezTo>
                    <a:cubicBezTo>
                      <a:pt x="373" y="47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9802;p30">
                <a:extLst>
                  <a:ext uri="{FF2B5EF4-FFF2-40B4-BE49-F238E27FC236}">
                    <a16:creationId xmlns:a16="http://schemas.microsoft.com/office/drawing/2014/main" id="{9DB088AD-0D77-7A50-E33C-1B711F72A4EE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9803;p30">
                <a:extLst>
                  <a:ext uri="{FF2B5EF4-FFF2-40B4-BE49-F238E27FC236}">
                    <a16:creationId xmlns:a16="http://schemas.microsoft.com/office/drawing/2014/main" id="{D85629A1-51EE-7D2D-085A-2D3C25E6B7C8}"/>
                  </a:ext>
                </a:extLst>
              </p:cNvPr>
              <p:cNvSpPr/>
              <p:nvPr/>
            </p:nvSpPr>
            <p:spPr>
              <a:xfrm>
                <a:off x="5173188" y="3918000"/>
                <a:ext cx="112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379" extrusionOk="0">
                    <a:moveTo>
                      <a:pt x="128" y="1"/>
                    </a:moveTo>
                    <a:cubicBezTo>
                      <a:pt x="107" y="1"/>
                      <a:pt x="85" y="3"/>
                      <a:pt x="63" y="6"/>
                    </a:cubicBezTo>
                    <a:lnTo>
                      <a:pt x="16" y="6"/>
                    </a:lnTo>
                    <a:lnTo>
                      <a:pt x="16" y="53"/>
                    </a:lnTo>
                    <a:cubicBezTo>
                      <a:pt x="1" y="146"/>
                      <a:pt x="63" y="239"/>
                      <a:pt x="109" y="301"/>
                    </a:cubicBezTo>
                    <a:cubicBezTo>
                      <a:pt x="171" y="348"/>
                      <a:pt x="264" y="363"/>
                      <a:pt x="342" y="379"/>
                    </a:cubicBezTo>
                    <a:lnTo>
                      <a:pt x="388" y="379"/>
                    </a:lnTo>
                    <a:lnTo>
                      <a:pt x="404" y="348"/>
                    </a:lnTo>
                    <a:cubicBezTo>
                      <a:pt x="450" y="239"/>
                      <a:pt x="419" y="131"/>
                      <a:pt x="326" y="69"/>
                    </a:cubicBezTo>
                    <a:cubicBezTo>
                      <a:pt x="267" y="21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9804;p30">
                <a:extLst>
                  <a:ext uri="{FF2B5EF4-FFF2-40B4-BE49-F238E27FC236}">
                    <a16:creationId xmlns:a16="http://schemas.microsoft.com/office/drawing/2014/main" id="{B4380F3B-3CEE-6330-7D5F-94814653779D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9805;p30">
                <a:extLst>
                  <a:ext uri="{FF2B5EF4-FFF2-40B4-BE49-F238E27FC236}">
                    <a16:creationId xmlns:a16="http://schemas.microsoft.com/office/drawing/2014/main" id="{92B38FE2-7917-6D1A-7B5A-7A95B66031A7}"/>
                  </a:ext>
                </a:extLst>
              </p:cNvPr>
              <p:cNvSpPr/>
              <p:nvPr/>
            </p:nvSpPr>
            <p:spPr>
              <a:xfrm>
                <a:off x="5328663" y="3987875"/>
                <a:ext cx="8175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888" extrusionOk="0">
                    <a:moveTo>
                      <a:pt x="98" y="0"/>
                    </a:moveTo>
                    <a:cubicBezTo>
                      <a:pt x="87" y="0"/>
                      <a:pt x="75" y="1"/>
                      <a:pt x="63" y="3"/>
                    </a:cubicBezTo>
                    <a:lnTo>
                      <a:pt x="16" y="34"/>
                    </a:lnTo>
                    <a:lnTo>
                      <a:pt x="16" y="65"/>
                    </a:lnTo>
                    <a:cubicBezTo>
                      <a:pt x="16" y="236"/>
                      <a:pt x="1" y="437"/>
                      <a:pt x="16" y="608"/>
                    </a:cubicBezTo>
                    <a:cubicBezTo>
                      <a:pt x="16" y="748"/>
                      <a:pt x="78" y="887"/>
                      <a:pt x="187" y="887"/>
                    </a:cubicBezTo>
                    <a:lnTo>
                      <a:pt x="234" y="887"/>
                    </a:lnTo>
                    <a:lnTo>
                      <a:pt x="249" y="841"/>
                    </a:lnTo>
                    <a:cubicBezTo>
                      <a:pt x="311" y="686"/>
                      <a:pt x="327" y="500"/>
                      <a:pt x="327" y="360"/>
                    </a:cubicBezTo>
                    <a:cubicBezTo>
                      <a:pt x="327" y="282"/>
                      <a:pt x="327" y="205"/>
                      <a:pt x="296" y="127"/>
                    </a:cubicBezTo>
                    <a:cubicBezTo>
                      <a:pt x="255" y="46"/>
                      <a:pt x="179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9806;p30">
                <a:extLst>
                  <a:ext uri="{FF2B5EF4-FFF2-40B4-BE49-F238E27FC236}">
                    <a16:creationId xmlns:a16="http://schemas.microsoft.com/office/drawing/2014/main" id="{8EF1E46E-3413-6FFB-39B8-36FB07AD2190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9807;p30">
                <a:extLst>
                  <a:ext uri="{FF2B5EF4-FFF2-40B4-BE49-F238E27FC236}">
                    <a16:creationId xmlns:a16="http://schemas.microsoft.com/office/drawing/2014/main" id="{AA5510D9-06F7-062B-987E-9AC70B93E4A0}"/>
                  </a:ext>
                </a:extLst>
              </p:cNvPr>
              <p:cNvSpPr/>
              <p:nvPr/>
            </p:nvSpPr>
            <p:spPr>
              <a:xfrm>
                <a:off x="5211963" y="4170950"/>
                <a:ext cx="143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20" extrusionOk="0">
                    <a:moveTo>
                      <a:pt x="311" y="1"/>
                    </a:moveTo>
                    <a:lnTo>
                      <a:pt x="311" y="32"/>
                    </a:lnTo>
                    <a:cubicBezTo>
                      <a:pt x="311" y="78"/>
                      <a:pt x="264" y="125"/>
                      <a:pt x="218" y="125"/>
                    </a:cubicBezTo>
                    <a:lnTo>
                      <a:pt x="171" y="125"/>
                    </a:lnTo>
                    <a:cubicBezTo>
                      <a:pt x="109" y="125"/>
                      <a:pt x="63" y="156"/>
                      <a:pt x="16" y="202"/>
                    </a:cubicBezTo>
                    <a:cubicBezTo>
                      <a:pt x="1" y="249"/>
                      <a:pt x="1" y="280"/>
                      <a:pt x="16" y="326"/>
                    </a:cubicBezTo>
                    <a:cubicBezTo>
                      <a:pt x="63" y="388"/>
                      <a:pt x="109" y="419"/>
                      <a:pt x="171" y="419"/>
                    </a:cubicBezTo>
                    <a:lnTo>
                      <a:pt x="218" y="419"/>
                    </a:lnTo>
                    <a:cubicBezTo>
                      <a:pt x="311" y="419"/>
                      <a:pt x="404" y="388"/>
                      <a:pt x="466" y="326"/>
                    </a:cubicBezTo>
                    <a:cubicBezTo>
                      <a:pt x="543" y="249"/>
                      <a:pt x="574" y="109"/>
                      <a:pt x="543" y="16"/>
                    </a:cubicBez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5" name="Google Shape;9808;p30">
                <a:extLst>
                  <a:ext uri="{FF2B5EF4-FFF2-40B4-BE49-F238E27FC236}">
                    <a16:creationId xmlns:a16="http://schemas.microsoft.com/office/drawing/2014/main" id="{E40A68BE-DF27-0FAB-39BD-8AD27EE1C7B8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6" name="Google Shape;9809;p30">
                <a:extLst>
                  <a:ext uri="{FF2B5EF4-FFF2-40B4-BE49-F238E27FC236}">
                    <a16:creationId xmlns:a16="http://schemas.microsoft.com/office/drawing/2014/main" id="{2FE61BC6-9542-8981-15C5-81C4CBA74518}"/>
                  </a:ext>
                </a:extLst>
              </p:cNvPr>
              <p:cNvSpPr/>
              <p:nvPr/>
            </p:nvSpPr>
            <p:spPr>
              <a:xfrm>
                <a:off x="5320538" y="3953550"/>
                <a:ext cx="101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216" y="1"/>
                    </a:moveTo>
                    <a:cubicBezTo>
                      <a:pt x="181" y="1"/>
                      <a:pt x="144" y="9"/>
                      <a:pt x="109" y="27"/>
                    </a:cubicBezTo>
                    <a:cubicBezTo>
                      <a:pt x="62" y="42"/>
                      <a:pt x="16" y="73"/>
                      <a:pt x="16" y="120"/>
                    </a:cubicBezTo>
                    <a:cubicBezTo>
                      <a:pt x="0" y="182"/>
                      <a:pt x="16" y="244"/>
                      <a:pt x="62" y="291"/>
                    </a:cubicBezTo>
                    <a:cubicBezTo>
                      <a:pt x="93" y="353"/>
                      <a:pt x="155" y="368"/>
                      <a:pt x="233" y="368"/>
                    </a:cubicBezTo>
                    <a:cubicBezTo>
                      <a:pt x="264" y="368"/>
                      <a:pt x="310" y="353"/>
                      <a:pt x="341" y="337"/>
                    </a:cubicBezTo>
                    <a:cubicBezTo>
                      <a:pt x="388" y="322"/>
                      <a:pt x="403" y="260"/>
                      <a:pt x="403" y="213"/>
                    </a:cubicBezTo>
                    <a:cubicBezTo>
                      <a:pt x="403" y="166"/>
                      <a:pt x="403" y="120"/>
                      <a:pt x="357" y="73"/>
                    </a:cubicBezTo>
                    <a:cubicBezTo>
                      <a:pt x="328" y="2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9810;p30">
                <a:extLst>
                  <a:ext uri="{FF2B5EF4-FFF2-40B4-BE49-F238E27FC236}">
                    <a16:creationId xmlns:a16="http://schemas.microsoft.com/office/drawing/2014/main" id="{553C3539-AA35-1ADB-5267-D6391F071A8D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9811;p30">
                <a:extLst>
                  <a:ext uri="{FF2B5EF4-FFF2-40B4-BE49-F238E27FC236}">
                    <a16:creationId xmlns:a16="http://schemas.microsoft.com/office/drawing/2014/main" id="{7204AF88-AEA5-93C9-F3EF-BD12A8F63C60}"/>
                  </a:ext>
                </a:extLst>
              </p:cNvPr>
              <p:cNvSpPr/>
              <p:nvPr/>
            </p:nvSpPr>
            <p:spPr>
              <a:xfrm>
                <a:off x="5130938" y="3906225"/>
                <a:ext cx="108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00" extrusionOk="0">
                    <a:moveTo>
                      <a:pt x="264" y="1"/>
                    </a:moveTo>
                    <a:cubicBezTo>
                      <a:pt x="202" y="1"/>
                      <a:pt x="134" y="21"/>
                      <a:pt x="78" y="59"/>
                    </a:cubicBezTo>
                    <a:cubicBezTo>
                      <a:pt x="16" y="90"/>
                      <a:pt x="0" y="167"/>
                      <a:pt x="16" y="276"/>
                    </a:cubicBezTo>
                    <a:cubicBezTo>
                      <a:pt x="62" y="353"/>
                      <a:pt x="140" y="400"/>
                      <a:pt x="217" y="400"/>
                    </a:cubicBezTo>
                    <a:cubicBezTo>
                      <a:pt x="295" y="400"/>
                      <a:pt x="357" y="369"/>
                      <a:pt x="388" y="291"/>
                    </a:cubicBezTo>
                    <a:cubicBezTo>
                      <a:pt x="434" y="214"/>
                      <a:pt x="434" y="136"/>
                      <a:pt x="388" y="59"/>
                    </a:cubicBezTo>
                    <a:lnTo>
                      <a:pt x="372" y="28"/>
                    </a:lnTo>
                    <a:cubicBezTo>
                      <a:pt x="342" y="9"/>
                      <a:pt x="304" y="1"/>
                      <a:pt x="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9812;p30">
                <a:extLst>
                  <a:ext uri="{FF2B5EF4-FFF2-40B4-BE49-F238E27FC236}">
                    <a16:creationId xmlns:a16="http://schemas.microsoft.com/office/drawing/2014/main" id="{054649E3-6A22-5A70-63AD-A30460D67141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9813;p30">
                <a:extLst>
                  <a:ext uri="{FF2B5EF4-FFF2-40B4-BE49-F238E27FC236}">
                    <a16:creationId xmlns:a16="http://schemas.microsoft.com/office/drawing/2014/main" id="{81666298-9337-9A38-2633-4259629D1E1D}"/>
                  </a:ext>
                </a:extLst>
              </p:cNvPr>
              <p:cNvSpPr/>
              <p:nvPr/>
            </p:nvSpPr>
            <p:spPr>
              <a:xfrm>
                <a:off x="5270888" y="4193375"/>
                <a:ext cx="1167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16" extrusionOk="0">
                    <a:moveTo>
                      <a:pt x="354" y="1"/>
                    </a:moveTo>
                    <a:cubicBezTo>
                      <a:pt x="255" y="1"/>
                      <a:pt x="148" y="58"/>
                      <a:pt x="79" y="127"/>
                    </a:cubicBezTo>
                    <a:cubicBezTo>
                      <a:pt x="1" y="220"/>
                      <a:pt x="1" y="360"/>
                      <a:pt x="63" y="453"/>
                    </a:cubicBezTo>
                    <a:lnTo>
                      <a:pt x="79" y="469"/>
                    </a:lnTo>
                    <a:cubicBezTo>
                      <a:pt x="125" y="500"/>
                      <a:pt x="156" y="515"/>
                      <a:pt x="203" y="515"/>
                    </a:cubicBezTo>
                    <a:cubicBezTo>
                      <a:pt x="280" y="515"/>
                      <a:pt x="373" y="453"/>
                      <a:pt x="420" y="376"/>
                    </a:cubicBezTo>
                    <a:cubicBezTo>
                      <a:pt x="466" y="282"/>
                      <a:pt x="451" y="158"/>
                      <a:pt x="435" y="50"/>
                    </a:cubicBezTo>
                    <a:lnTo>
                      <a:pt x="435" y="3"/>
                    </a:lnTo>
                    <a:lnTo>
                      <a:pt x="389" y="3"/>
                    </a:lnTo>
                    <a:cubicBezTo>
                      <a:pt x="377" y="2"/>
                      <a:pt x="366" y="1"/>
                      <a:pt x="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9814;p30">
                <a:extLst>
                  <a:ext uri="{FF2B5EF4-FFF2-40B4-BE49-F238E27FC236}">
                    <a16:creationId xmlns:a16="http://schemas.microsoft.com/office/drawing/2014/main" id="{8ADCA450-6305-9D26-CB90-C589901B7C7E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9815;p30">
                <a:extLst>
                  <a:ext uri="{FF2B5EF4-FFF2-40B4-BE49-F238E27FC236}">
                    <a16:creationId xmlns:a16="http://schemas.microsoft.com/office/drawing/2014/main" id="{B9352687-AE48-CD20-069B-ECA75F02CF6D}"/>
                  </a:ext>
                </a:extLst>
              </p:cNvPr>
              <p:cNvSpPr/>
              <p:nvPr/>
            </p:nvSpPr>
            <p:spPr>
              <a:xfrm>
                <a:off x="5111163" y="3794075"/>
                <a:ext cx="116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20" extrusionOk="0">
                    <a:moveTo>
                      <a:pt x="93" y="0"/>
                    </a:moveTo>
                    <a:lnTo>
                      <a:pt x="78" y="31"/>
                    </a:lnTo>
                    <a:cubicBezTo>
                      <a:pt x="0" y="124"/>
                      <a:pt x="0" y="280"/>
                      <a:pt x="78" y="357"/>
                    </a:cubicBezTo>
                    <a:cubicBezTo>
                      <a:pt x="109" y="388"/>
                      <a:pt x="171" y="419"/>
                      <a:pt x="248" y="419"/>
                    </a:cubicBezTo>
                    <a:cubicBezTo>
                      <a:pt x="310" y="419"/>
                      <a:pt x="357" y="388"/>
                      <a:pt x="403" y="342"/>
                    </a:cubicBezTo>
                    <a:cubicBezTo>
                      <a:pt x="450" y="295"/>
                      <a:pt x="465" y="218"/>
                      <a:pt x="450" y="156"/>
                    </a:cubicBezTo>
                    <a:cubicBezTo>
                      <a:pt x="419" y="109"/>
                      <a:pt x="388" y="47"/>
                      <a:pt x="326" y="31"/>
                    </a:cubicBezTo>
                    <a:cubicBezTo>
                      <a:pt x="295" y="0"/>
                      <a:pt x="248" y="0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9816;p30">
                <a:extLst>
                  <a:ext uri="{FF2B5EF4-FFF2-40B4-BE49-F238E27FC236}">
                    <a16:creationId xmlns:a16="http://schemas.microsoft.com/office/drawing/2014/main" id="{AA9A90D5-27A8-DED2-FDD9-F92DA30650D9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9817;p30">
                <a:extLst>
                  <a:ext uri="{FF2B5EF4-FFF2-40B4-BE49-F238E27FC236}">
                    <a16:creationId xmlns:a16="http://schemas.microsoft.com/office/drawing/2014/main" id="{BA88CE2D-0587-2A36-B0A8-57ED4B0174B7}"/>
                  </a:ext>
                </a:extLst>
              </p:cNvPr>
              <p:cNvSpPr/>
              <p:nvPr/>
            </p:nvSpPr>
            <p:spPr>
              <a:xfrm>
                <a:off x="5308888" y="3885875"/>
                <a:ext cx="81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0" extrusionOk="0">
                    <a:moveTo>
                      <a:pt x="117" y="0"/>
                    </a:moveTo>
                    <a:cubicBezTo>
                      <a:pt x="78" y="0"/>
                      <a:pt x="40" y="12"/>
                      <a:pt x="1" y="35"/>
                    </a:cubicBezTo>
                    <a:lnTo>
                      <a:pt x="16" y="97"/>
                    </a:lnTo>
                    <a:cubicBezTo>
                      <a:pt x="63" y="128"/>
                      <a:pt x="32" y="159"/>
                      <a:pt x="32" y="175"/>
                    </a:cubicBezTo>
                    <a:cubicBezTo>
                      <a:pt x="32" y="252"/>
                      <a:pt x="78" y="314"/>
                      <a:pt x="141" y="330"/>
                    </a:cubicBezTo>
                    <a:lnTo>
                      <a:pt x="156" y="330"/>
                    </a:lnTo>
                    <a:cubicBezTo>
                      <a:pt x="203" y="330"/>
                      <a:pt x="249" y="283"/>
                      <a:pt x="296" y="237"/>
                    </a:cubicBezTo>
                    <a:cubicBezTo>
                      <a:pt x="327" y="159"/>
                      <a:pt x="311" y="97"/>
                      <a:pt x="234" y="35"/>
                    </a:cubicBezTo>
                    <a:cubicBezTo>
                      <a:pt x="195" y="12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9818;p30">
                <a:extLst>
                  <a:ext uri="{FF2B5EF4-FFF2-40B4-BE49-F238E27FC236}">
                    <a16:creationId xmlns:a16="http://schemas.microsoft.com/office/drawing/2014/main" id="{768F7C5C-AB91-8FD7-B7F2-47C1833887D5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6" name="Google Shape;9819;p30">
                <a:extLst>
                  <a:ext uri="{FF2B5EF4-FFF2-40B4-BE49-F238E27FC236}">
                    <a16:creationId xmlns:a16="http://schemas.microsoft.com/office/drawing/2014/main" id="{2A826C52-5E46-4387-1B66-743652EA93BC}"/>
                  </a:ext>
                </a:extLst>
              </p:cNvPr>
              <p:cNvSpPr/>
              <p:nvPr/>
            </p:nvSpPr>
            <p:spPr>
              <a:xfrm>
                <a:off x="5268188" y="4149625"/>
                <a:ext cx="105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404" extrusionOk="0">
                    <a:moveTo>
                      <a:pt x="218" y="1"/>
                    </a:moveTo>
                    <a:cubicBezTo>
                      <a:pt x="109" y="1"/>
                      <a:pt x="31" y="32"/>
                      <a:pt x="16" y="109"/>
                    </a:cubicBezTo>
                    <a:cubicBezTo>
                      <a:pt x="0" y="171"/>
                      <a:pt x="0" y="249"/>
                      <a:pt x="31" y="311"/>
                    </a:cubicBezTo>
                    <a:cubicBezTo>
                      <a:pt x="62" y="357"/>
                      <a:pt x="93" y="388"/>
                      <a:pt x="156" y="404"/>
                    </a:cubicBezTo>
                    <a:lnTo>
                      <a:pt x="218" y="404"/>
                    </a:lnTo>
                    <a:cubicBezTo>
                      <a:pt x="295" y="404"/>
                      <a:pt x="342" y="357"/>
                      <a:pt x="388" y="311"/>
                    </a:cubicBezTo>
                    <a:cubicBezTo>
                      <a:pt x="419" y="249"/>
                      <a:pt x="419" y="171"/>
                      <a:pt x="404" y="109"/>
                    </a:cubicBezTo>
                    <a:cubicBezTo>
                      <a:pt x="373" y="32"/>
                      <a:pt x="311" y="1"/>
                      <a:pt x="2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7" name="Google Shape;9820;p30">
                <a:extLst>
                  <a:ext uri="{FF2B5EF4-FFF2-40B4-BE49-F238E27FC236}">
                    <a16:creationId xmlns:a16="http://schemas.microsoft.com/office/drawing/2014/main" id="{97668625-1C7F-0EDB-D128-B142CFBC7E18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8" name="Google Shape;9821;p30">
                <a:extLst>
                  <a:ext uri="{FF2B5EF4-FFF2-40B4-BE49-F238E27FC236}">
                    <a16:creationId xmlns:a16="http://schemas.microsoft.com/office/drawing/2014/main" id="{CD03378E-1DF5-9EEA-88A1-FE06CCC1388F}"/>
                  </a:ext>
                </a:extLst>
              </p:cNvPr>
              <p:cNvSpPr/>
              <p:nvPr/>
            </p:nvSpPr>
            <p:spPr>
              <a:xfrm>
                <a:off x="5220113" y="4041075"/>
                <a:ext cx="10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9" extrusionOk="0">
                    <a:moveTo>
                      <a:pt x="78" y="0"/>
                    </a:moveTo>
                    <a:lnTo>
                      <a:pt x="47" y="47"/>
                    </a:lnTo>
                    <a:cubicBezTo>
                      <a:pt x="0" y="124"/>
                      <a:pt x="16" y="248"/>
                      <a:pt x="93" y="310"/>
                    </a:cubicBezTo>
                    <a:cubicBezTo>
                      <a:pt x="140" y="341"/>
                      <a:pt x="202" y="357"/>
                      <a:pt x="248" y="357"/>
                    </a:cubicBezTo>
                    <a:cubicBezTo>
                      <a:pt x="269" y="371"/>
                      <a:pt x="287" y="378"/>
                      <a:pt x="305" y="378"/>
                    </a:cubicBezTo>
                    <a:cubicBezTo>
                      <a:pt x="326" y="378"/>
                      <a:pt x="347" y="367"/>
                      <a:pt x="372" y="341"/>
                    </a:cubicBezTo>
                    <a:cubicBezTo>
                      <a:pt x="435" y="186"/>
                      <a:pt x="403" y="93"/>
                      <a:pt x="326" y="47"/>
                    </a:cubicBezTo>
                    <a:cubicBezTo>
                      <a:pt x="310" y="39"/>
                      <a:pt x="291" y="35"/>
                      <a:pt x="270" y="35"/>
                    </a:cubicBezTo>
                    <a:cubicBezTo>
                      <a:pt x="248" y="35"/>
                      <a:pt x="225" y="39"/>
                      <a:pt x="202" y="47"/>
                    </a:cubicBezTo>
                    <a:lnTo>
                      <a:pt x="140" y="47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9" name="Google Shape;9822;p30">
                <a:extLst>
                  <a:ext uri="{FF2B5EF4-FFF2-40B4-BE49-F238E27FC236}">
                    <a16:creationId xmlns:a16="http://schemas.microsoft.com/office/drawing/2014/main" id="{F95D7513-3DBB-4A5C-23D5-045C73B8A9CB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0" name="Google Shape;9823;p30">
                <a:extLst>
                  <a:ext uri="{FF2B5EF4-FFF2-40B4-BE49-F238E27FC236}">
                    <a16:creationId xmlns:a16="http://schemas.microsoft.com/office/drawing/2014/main" id="{5CC392A7-34DC-13E5-B7AF-693FA769EE85}"/>
                  </a:ext>
                </a:extLst>
              </p:cNvPr>
              <p:cNvSpPr/>
              <p:nvPr/>
            </p:nvSpPr>
            <p:spPr>
              <a:xfrm>
                <a:off x="5261213" y="4179100"/>
                <a:ext cx="1087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7" extrusionOk="0">
                    <a:moveTo>
                      <a:pt x="62" y="0"/>
                    </a:moveTo>
                    <a:lnTo>
                      <a:pt x="47" y="31"/>
                    </a:lnTo>
                    <a:cubicBezTo>
                      <a:pt x="0" y="109"/>
                      <a:pt x="0" y="218"/>
                      <a:pt x="47" y="295"/>
                    </a:cubicBezTo>
                    <a:lnTo>
                      <a:pt x="47" y="311"/>
                    </a:lnTo>
                    <a:lnTo>
                      <a:pt x="62" y="311"/>
                    </a:lnTo>
                    <a:cubicBezTo>
                      <a:pt x="109" y="326"/>
                      <a:pt x="155" y="326"/>
                      <a:pt x="202" y="326"/>
                    </a:cubicBezTo>
                    <a:cubicBezTo>
                      <a:pt x="264" y="326"/>
                      <a:pt x="295" y="311"/>
                      <a:pt x="357" y="295"/>
                    </a:cubicBezTo>
                    <a:cubicBezTo>
                      <a:pt x="388" y="249"/>
                      <a:pt x="435" y="187"/>
                      <a:pt x="419" y="109"/>
                    </a:cubicBezTo>
                    <a:cubicBezTo>
                      <a:pt x="419" y="78"/>
                      <a:pt x="372" y="31"/>
                      <a:pt x="341" y="16"/>
                    </a:cubicBezTo>
                    <a:cubicBezTo>
                      <a:pt x="318" y="8"/>
                      <a:pt x="291" y="4"/>
                      <a:pt x="264" y="4"/>
                    </a:cubicBezTo>
                    <a:cubicBezTo>
                      <a:pt x="237" y="4"/>
                      <a:pt x="210" y="8"/>
                      <a:pt x="186" y="16"/>
                    </a:cubicBezTo>
                    <a:cubicBezTo>
                      <a:pt x="155" y="16"/>
                      <a:pt x="138" y="23"/>
                      <a:pt x="125" y="23"/>
                    </a:cubicBezTo>
                    <a:cubicBezTo>
                      <a:pt x="119" y="23"/>
                      <a:pt x="114" y="21"/>
                      <a:pt x="109" y="16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1" name="Google Shape;9824;p30">
                <a:extLst>
                  <a:ext uri="{FF2B5EF4-FFF2-40B4-BE49-F238E27FC236}">
                    <a16:creationId xmlns:a16="http://schemas.microsoft.com/office/drawing/2014/main" id="{E8F318F9-56B9-D88F-96BD-5C8B6E98460E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2" name="Google Shape;9825;p30">
                <a:extLst>
                  <a:ext uri="{FF2B5EF4-FFF2-40B4-BE49-F238E27FC236}">
                    <a16:creationId xmlns:a16="http://schemas.microsoft.com/office/drawing/2014/main" id="{5EFB5505-2387-6911-6560-ECADA1C1B2F7}"/>
                  </a:ext>
                </a:extLst>
              </p:cNvPr>
              <p:cNvSpPr/>
              <p:nvPr/>
            </p:nvSpPr>
            <p:spPr>
              <a:xfrm>
                <a:off x="5221263" y="3834400"/>
                <a:ext cx="1012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4" extrusionOk="0">
                    <a:moveTo>
                      <a:pt x="214" y="0"/>
                    </a:moveTo>
                    <a:cubicBezTo>
                      <a:pt x="180" y="0"/>
                      <a:pt x="140" y="6"/>
                      <a:pt x="94" y="16"/>
                    </a:cubicBezTo>
                    <a:lnTo>
                      <a:pt x="78" y="16"/>
                    </a:lnTo>
                    <a:lnTo>
                      <a:pt x="47" y="47"/>
                    </a:lnTo>
                    <a:cubicBezTo>
                      <a:pt x="1" y="124"/>
                      <a:pt x="1" y="249"/>
                      <a:pt x="32" y="373"/>
                    </a:cubicBezTo>
                    <a:cubicBezTo>
                      <a:pt x="78" y="388"/>
                      <a:pt x="109" y="404"/>
                      <a:pt x="156" y="404"/>
                    </a:cubicBezTo>
                    <a:cubicBezTo>
                      <a:pt x="233" y="404"/>
                      <a:pt x="280" y="373"/>
                      <a:pt x="342" y="326"/>
                    </a:cubicBezTo>
                    <a:cubicBezTo>
                      <a:pt x="389" y="295"/>
                      <a:pt x="404" y="233"/>
                      <a:pt x="404" y="171"/>
                    </a:cubicBezTo>
                    <a:cubicBezTo>
                      <a:pt x="404" y="140"/>
                      <a:pt x="389" y="93"/>
                      <a:pt x="357" y="62"/>
                    </a:cubicBezTo>
                    <a:cubicBezTo>
                      <a:pt x="326" y="21"/>
                      <a:pt x="282" y="0"/>
                      <a:pt x="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3" name="Google Shape;9826;p30">
                <a:extLst>
                  <a:ext uri="{FF2B5EF4-FFF2-40B4-BE49-F238E27FC236}">
                    <a16:creationId xmlns:a16="http://schemas.microsoft.com/office/drawing/2014/main" id="{54A1F5B8-D0A1-7502-039C-81F00AC68E09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4" name="Google Shape;9827;p30">
                <a:extLst>
                  <a:ext uri="{FF2B5EF4-FFF2-40B4-BE49-F238E27FC236}">
                    <a16:creationId xmlns:a16="http://schemas.microsoft.com/office/drawing/2014/main" id="{DBAC25DE-2EF5-D8F7-7170-8B4007525214}"/>
                  </a:ext>
                </a:extLst>
              </p:cNvPr>
              <p:cNvSpPr/>
              <p:nvPr/>
            </p:nvSpPr>
            <p:spPr>
              <a:xfrm>
                <a:off x="5190638" y="38394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254" y="1"/>
                    </a:moveTo>
                    <a:cubicBezTo>
                      <a:pt x="182" y="1"/>
                      <a:pt x="113" y="35"/>
                      <a:pt x="63" y="95"/>
                    </a:cubicBezTo>
                    <a:cubicBezTo>
                      <a:pt x="16" y="126"/>
                      <a:pt x="1" y="188"/>
                      <a:pt x="1" y="250"/>
                    </a:cubicBezTo>
                    <a:cubicBezTo>
                      <a:pt x="1" y="281"/>
                      <a:pt x="16" y="328"/>
                      <a:pt x="63" y="343"/>
                    </a:cubicBezTo>
                    <a:cubicBezTo>
                      <a:pt x="78" y="359"/>
                      <a:pt x="109" y="390"/>
                      <a:pt x="156" y="390"/>
                    </a:cubicBezTo>
                    <a:lnTo>
                      <a:pt x="264" y="390"/>
                    </a:lnTo>
                    <a:lnTo>
                      <a:pt x="295" y="359"/>
                    </a:lnTo>
                    <a:cubicBezTo>
                      <a:pt x="342" y="281"/>
                      <a:pt x="388" y="188"/>
                      <a:pt x="388" y="80"/>
                    </a:cubicBezTo>
                    <a:lnTo>
                      <a:pt x="388" y="49"/>
                    </a:lnTo>
                    <a:lnTo>
                      <a:pt x="373" y="33"/>
                    </a:lnTo>
                    <a:cubicBezTo>
                      <a:pt x="334" y="11"/>
                      <a:pt x="294" y="1"/>
                      <a:pt x="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5" name="Google Shape;9828;p30">
                <a:extLst>
                  <a:ext uri="{FF2B5EF4-FFF2-40B4-BE49-F238E27FC236}">
                    <a16:creationId xmlns:a16="http://schemas.microsoft.com/office/drawing/2014/main" id="{9576E212-772E-2087-73BB-2E0D41BB1354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6" name="Google Shape;9829;p30">
                <a:extLst>
                  <a:ext uri="{FF2B5EF4-FFF2-40B4-BE49-F238E27FC236}">
                    <a16:creationId xmlns:a16="http://schemas.microsoft.com/office/drawing/2014/main" id="{A72D7408-3810-A662-D0D9-8ADEB7B228B4}"/>
                  </a:ext>
                </a:extLst>
              </p:cNvPr>
              <p:cNvSpPr/>
              <p:nvPr/>
            </p:nvSpPr>
            <p:spPr>
              <a:xfrm>
                <a:off x="5225913" y="3851850"/>
                <a:ext cx="9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58" extrusionOk="0">
                    <a:moveTo>
                      <a:pt x="171" y="0"/>
                    </a:moveTo>
                    <a:cubicBezTo>
                      <a:pt x="94" y="0"/>
                      <a:pt x="47" y="62"/>
                      <a:pt x="16" y="140"/>
                    </a:cubicBezTo>
                    <a:cubicBezTo>
                      <a:pt x="1" y="217"/>
                      <a:pt x="47" y="295"/>
                      <a:pt x="94" y="326"/>
                    </a:cubicBezTo>
                    <a:cubicBezTo>
                      <a:pt x="125" y="357"/>
                      <a:pt x="140" y="357"/>
                      <a:pt x="171" y="357"/>
                    </a:cubicBezTo>
                    <a:cubicBezTo>
                      <a:pt x="218" y="357"/>
                      <a:pt x="265" y="326"/>
                      <a:pt x="311" y="295"/>
                    </a:cubicBezTo>
                    <a:cubicBezTo>
                      <a:pt x="373" y="233"/>
                      <a:pt x="389" y="155"/>
                      <a:pt x="342" y="93"/>
                    </a:cubicBezTo>
                    <a:lnTo>
                      <a:pt x="342" y="78"/>
                    </a:lnTo>
                    <a:lnTo>
                      <a:pt x="327" y="78"/>
                    </a:lnTo>
                    <a:cubicBezTo>
                      <a:pt x="305" y="67"/>
                      <a:pt x="267" y="56"/>
                      <a:pt x="231" y="56"/>
                    </a:cubicBezTo>
                    <a:cubicBezTo>
                      <a:pt x="216" y="56"/>
                      <a:pt x="201" y="58"/>
                      <a:pt x="187" y="62"/>
                    </a:cubicBez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7" name="Google Shape;9830;p30">
                <a:extLst>
                  <a:ext uri="{FF2B5EF4-FFF2-40B4-BE49-F238E27FC236}">
                    <a16:creationId xmlns:a16="http://schemas.microsoft.com/office/drawing/2014/main" id="{B0AE295B-055C-0D16-1807-59A80264CF72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9831;p30">
                <a:extLst>
                  <a:ext uri="{FF2B5EF4-FFF2-40B4-BE49-F238E27FC236}">
                    <a16:creationId xmlns:a16="http://schemas.microsoft.com/office/drawing/2014/main" id="{6D1FA778-59CE-8087-74D6-B9005571B48E}"/>
                  </a:ext>
                </a:extLst>
              </p:cNvPr>
              <p:cNvSpPr/>
              <p:nvPr/>
            </p:nvSpPr>
            <p:spPr>
              <a:xfrm>
                <a:off x="5151088" y="3852225"/>
                <a:ext cx="108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74" extrusionOk="0">
                    <a:moveTo>
                      <a:pt x="233" y="1"/>
                    </a:moveTo>
                    <a:cubicBezTo>
                      <a:pt x="156" y="1"/>
                      <a:pt x="109" y="32"/>
                      <a:pt x="63" y="78"/>
                    </a:cubicBezTo>
                    <a:cubicBezTo>
                      <a:pt x="32" y="140"/>
                      <a:pt x="1" y="202"/>
                      <a:pt x="47" y="249"/>
                    </a:cubicBezTo>
                    <a:cubicBezTo>
                      <a:pt x="78" y="327"/>
                      <a:pt x="140" y="373"/>
                      <a:pt x="218" y="373"/>
                    </a:cubicBezTo>
                    <a:lnTo>
                      <a:pt x="233" y="373"/>
                    </a:lnTo>
                    <a:cubicBezTo>
                      <a:pt x="326" y="373"/>
                      <a:pt x="373" y="342"/>
                      <a:pt x="404" y="265"/>
                    </a:cubicBezTo>
                    <a:cubicBezTo>
                      <a:pt x="435" y="187"/>
                      <a:pt x="419" y="109"/>
                      <a:pt x="373" y="47"/>
                    </a:cubicBezTo>
                    <a:lnTo>
                      <a:pt x="357" y="32"/>
                    </a:lnTo>
                    <a:lnTo>
                      <a:pt x="342" y="32"/>
                    </a:lnTo>
                    <a:cubicBezTo>
                      <a:pt x="295" y="32"/>
                      <a:pt x="264" y="1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9832;p30">
                <a:extLst>
                  <a:ext uri="{FF2B5EF4-FFF2-40B4-BE49-F238E27FC236}">
                    <a16:creationId xmlns:a16="http://schemas.microsoft.com/office/drawing/2014/main" id="{8ECC5996-153B-B841-E0DB-C768BEE8419A}"/>
                  </a:ext>
                </a:extLst>
              </p:cNvPr>
              <p:cNvSpPr/>
              <p:nvPr/>
            </p:nvSpPr>
            <p:spPr>
              <a:xfrm>
                <a:off x="5102238" y="3752575"/>
                <a:ext cx="266775" cy="533175"/>
              </a:xfrm>
              <a:custGeom>
                <a:avLst/>
                <a:gdLst/>
                <a:ahLst/>
                <a:cxnLst/>
                <a:rect l="l" t="t" r="r" b="b"/>
                <a:pathLst>
                  <a:path w="10671" h="21327" extrusionOk="0">
                    <a:moveTo>
                      <a:pt x="559" y="1660"/>
                    </a:moveTo>
                    <a:cubicBezTo>
                      <a:pt x="605" y="1660"/>
                      <a:pt x="652" y="1660"/>
                      <a:pt x="683" y="1691"/>
                    </a:cubicBezTo>
                    <a:cubicBezTo>
                      <a:pt x="745" y="1707"/>
                      <a:pt x="776" y="1769"/>
                      <a:pt x="807" y="1816"/>
                    </a:cubicBezTo>
                    <a:cubicBezTo>
                      <a:pt x="822" y="1878"/>
                      <a:pt x="807" y="1955"/>
                      <a:pt x="760" y="2002"/>
                    </a:cubicBezTo>
                    <a:cubicBezTo>
                      <a:pt x="729" y="2048"/>
                      <a:pt x="667" y="2079"/>
                      <a:pt x="605" y="2079"/>
                    </a:cubicBezTo>
                    <a:cubicBezTo>
                      <a:pt x="528" y="2079"/>
                      <a:pt x="466" y="2048"/>
                      <a:pt x="435" y="2017"/>
                    </a:cubicBezTo>
                    <a:cubicBezTo>
                      <a:pt x="357" y="1940"/>
                      <a:pt x="357" y="1784"/>
                      <a:pt x="435" y="1691"/>
                    </a:cubicBezTo>
                    <a:lnTo>
                      <a:pt x="450" y="1660"/>
                    </a:lnTo>
                    <a:close/>
                    <a:moveTo>
                      <a:pt x="1986" y="1242"/>
                    </a:moveTo>
                    <a:cubicBezTo>
                      <a:pt x="2404" y="1242"/>
                      <a:pt x="3056" y="1273"/>
                      <a:pt x="3521" y="1660"/>
                    </a:cubicBezTo>
                    <a:cubicBezTo>
                      <a:pt x="3707" y="1847"/>
                      <a:pt x="3847" y="2110"/>
                      <a:pt x="3692" y="2327"/>
                    </a:cubicBezTo>
                    <a:cubicBezTo>
                      <a:pt x="3599" y="2482"/>
                      <a:pt x="3412" y="2513"/>
                      <a:pt x="3257" y="2513"/>
                    </a:cubicBezTo>
                    <a:lnTo>
                      <a:pt x="3025" y="2513"/>
                    </a:lnTo>
                    <a:cubicBezTo>
                      <a:pt x="2621" y="2513"/>
                      <a:pt x="2218" y="2467"/>
                      <a:pt x="1815" y="2343"/>
                    </a:cubicBezTo>
                    <a:cubicBezTo>
                      <a:pt x="1474" y="2250"/>
                      <a:pt x="1272" y="1971"/>
                      <a:pt x="1288" y="1660"/>
                    </a:cubicBezTo>
                    <a:cubicBezTo>
                      <a:pt x="1288" y="1629"/>
                      <a:pt x="1303" y="1567"/>
                      <a:pt x="1350" y="1505"/>
                    </a:cubicBezTo>
                    <a:cubicBezTo>
                      <a:pt x="1443" y="1242"/>
                      <a:pt x="1768" y="1242"/>
                      <a:pt x="1892" y="1242"/>
                    </a:cubicBezTo>
                    <a:close/>
                    <a:moveTo>
                      <a:pt x="4991" y="3273"/>
                    </a:moveTo>
                    <a:cubicBezTo>
                      <a:pt x="5060" y="3273"/>
                      <a:pt x="5108" y="3294"/>
                      <a:pt x="5150" y="3335"/>
                    </a:cubicBezTo>
                    <a:cubicBezTo>
                      <a:pt x="5165" y="3366"/>
                      <a:pt x="5181" y="3413"/>
                      <a:pt x="5181" y="3444"/>
                    </a:cubicBezTo>
                    <a:cubicBezTo>
                      <a:pt x="5181" y="3506"/>
                      <a:pt x="5165" y="3568"/>
                      <a:pt x="5118" y="3599"/>
                    </a:cubicBezTo>
                    <a:cubicBezTo>
                      <a:pt x="5072" y="3646"/>
                      <a:pt x="5010" y="3677"/>
                      <a:pt x="4932" y="3677"/>
                    </a:cubicBezTo>
                    <a:cubicBezTo>
                      <a:pt x="4886" y="3677"/>
                      <a:pt x="4855" y="3661"/>
                      <a:pt x="4808" y="3646"/>
                    </a:cubicBezTo>
                    <a:lnTo>
                      <a:pt x="4793" y="3630"/>
                    </a:lnTo>
                    <a:cubicBezTo>
                      <a:pt x="4762" y="3522"/>
                      <a:pt x="4762" y="3397"/>
                      <a:pt x="4839" y="3320"/>
                    </a:cubicBezTo>
                    <a:lnTo>
                      <a:pt x="4855" y="3289"/>
                    </a:lnTo>
                    <a:lnTo>
                      <a:pt x="4870" y="3289"/>
                    </a:lnTo>
                    <a:cubicBezTo>
                      <a:pt x="4917" y="3279"/>
                      <a:pt x="4957" y="3273"/>
                      <a:pt x="4991" y="3273"/>
                    </a:cubicBezTo>
                    <a:close/>
                    <a:moveTo>
                      <a:pt x="3804" y="3474"/>
                    </a:moveTo>
                    <a:cubicBezTo>
                      <a:pt x="3844" y="3474"/>
                      <a:pt x="3881" y="3484"/>
                      <a:pt x="3909" y="3506"/>
                    </a:cubicBezTo>
                    <a:lnTo>
                      <a:pt x="3924" y="3553"/>
                    </a:lnTo>
                    <a:cubicBezTo>
                      <a:pt x="3924" y="3661"/>
                      <a:pt x="3878" y="3754"/>
                      <a:pt x="3831" y="3832"/>
                    </a:cubicBezTo>
                    <a:lnTo>
                      <a:pt x="3800" y="3863"/>
                    </a:lnTo>
                    <a:lnTo>
                      <a:pt x="3692" y="3863"/>
                    </a:lnTo>
                    <a:cubicBezTo>
                      <a:pt x="3645" y="3863"/>
                      <a:pt x="3614" y="3832"/>
                      <a:pt x="3599" y="3816"/>
                    </a:cubicBezTo>
                    <a:cubicBezTo>
                      <a:pt x="3552" y="3801"/>
                      <a:pt x="3537" y="3754"/>
                      <a:pt x="3537" y="3723"/>
                    </a:cubicBezTo>
                    <a:cubicBezTo>
                      <a:pt x="3537" y="3661"/>
                      <a:pt x="3552" y="3599"/>
                      <a:pt x="3599" y="3568"/>
                    </a:cubicBezTo>
                    <a:cubicBezTo>
                      <a:pt x="3649" y="3508"/>
                      <a:pt x="3731" y="3474"/>
                      <a:pt x="3804" y="3474"/>
                    </a:cubicBezTo>
                    <a:close/>
                    <a:moveTo>
                      <a:pt x="6051" y="2731"/>
                    </a:moveTo>
                    <a:cubicBezTo>
                      <a:pt x="6075" y="2731"/>
                      <a:pt x="6101" y="2736"/>
                      <a:pt x="6127" y="2746"/>
                    </a:cubicBezTo>
                    <a:cubicBezTo>
                      <a:pt x="6173" y="2746"/>
                      <a:pt x="6747" y="3118"/>
                      <a:pt x="7259" y="3646"/>
                    </a:cubicBezTo>
                    <a:cubicBezTo>
                      <a:pt x="7321" y="3708"/>
                      <a:pt x="7321" y="3801"/>
                      <a:pt x="7259" y="3863"/>
                    </a:cubicBezTo>
                    <a:cubicBezTo>
                      <a:pt x="7243" y="3878"/>
                      <a:pt x="7197" y="3894"/>
                      <a:pt x="7166" y="3894"/>
                    </a:cubicBezTo>
                    <a:cubicBezTo>
                      <a:pt x="7119" y="3894"/>
                      <a:pt x="7088" y="3894"/>
                      <a:pt x="7057" y="3863"/>
                    </a:cubicBezTo>
                    <a:cubicBezTo>
                      <a:pt x="6576" y="3351"/>
                      <a:pt x="6003" y="3010"/>
                      <a:pt x="6003" y="3010"/>
                    </a:cubicBezTo>
                    <a:cubicBezTo>
                      <a:pt x="5940" y="2948"/>
                      <a:pt x="5925" y="2870"/>
                      <a:pt x="5940" y="2793"/>
                    </a:cubicBezTo>
                    <a:cubicBezTo>
                      <a:pt x="5961" y="2751"/>
                      <a:pt x="6003" y="2731"/>
                      <a:pt x="6051" y="2731"/>
                    </a:cubicBezTo>
                    <a:close/>
                    <a:moveTo>
                      <a:pt x="5150" y="3971"/>
                    </a:moveTo>
                    <a:lnTo>
                      <a:pt x="5150" y="4018"/>
                    </a:lnTo>
                    <a:cubicBezTo>
                      <a:pt x="5159" y="4008"/>
                      <a:pt x="5172" y="4005"/>
                      <a:pt x="5185" y="4005"/>
                    </a:cubicBezTo>
                    <a:cubicBezTo>
                      <a:pt x="5216" y="4005"/>
                      <a:pt x="5252" y="4023"/>
                      <a:pt x="5274" y="4033"/>
                    </a:cubicBezTo>
                    <a:lnTo>
                      <a:pt x="5320" y="4064"/>
                    </a:lnTo>
                    <a:cubicBezTo>
                      <a:pt x="5351" y="4126"/>
                      <a:pt x="5336" y="4204"/>
                      <a:pt x="5274" y="4266"/>
                    </a:cubicBezTo>
                    <a:cubicBezTo>
                      <a:pt x="5243" y="4297"/>
                      <a:pt x="5181" y="4328"/>
                      <a:pt x="5150" y="4328"/>
                    </a:cubicBezTo>
                    <a:cubicBezTo>
                      <a:pt x="5103" y="4328"/>
                      <a:pt x="5087" y="4328"/>
                      <a:pt x="5072" y="4297"/>
                    </a:cubicBezTo>
                    <a:cubicBezTo>
                      <a:pt x="5010" y="4266"/>
                      <a:pt x="4963" y="4188"/>
                      <a:pt x="4994" y="4111"/>
                    </a:cubicBezTo>
                    <a:cubicBezTo>
                      <a:pt x="5010" y="4033"/>
                      <a:pt x="5072" y="3971"/>
                      <a:pt x="5150" y="3971"/>
                    </a:cubicBezTo>
                    <a:close/>
                    <a:moveTo>
                      <a:pt x="2187" y="3987"/>
                    </a:moveTo>
                    <a:cubicBezTo>
                      <a:pt x="2218" y="3987"/>
                      <a:pt x="2249" y="4018"/>
                      <a:pt x="2296" y="4018"/>
                    </a:cubicBezTo>
                    <a:lnTo>
                      <a:pt x="2311" y="4018"/>
                    </a:lnTo>
                    <a:lnTo>
                      <a:pt x="2327" y="4033"/>
                    </a:lnTo>
                    <a:cubicBezTo>
                      <a:pt x="2373" y="4095"/>
                      <a:pt x="2389" y="4173"/>
                      <a:pt x="2358" y="4251"/>
                    </a:cubicBezTo>
                    <a:cubicBezTo>
                      <a:pt x="2311" y="4297"/>
                      <a:pt x="2249" y="4344"/>
                      <a:pt x="2203" y="4359"/>
                    </a:cubicBezTo>
                    <a:cubicBezTo>
                      <a:pt x="2203" y="4367"/>
                      <a:pt x="2195" y="4371"/>
                      <a:pt x="2187" y="4371"/>
                    </a:cubicBezTo>
                    <a:cubicBezTo>
                      <a:pt x="2179" y="4371"/>
                      <a:pt x="2172" y="4367"/>
                      <a:pt x="2172" y="4359"/>
                    </a:cubicBezTo>
                    <a:cubicBezTo>
                      <a:pt x="2094" y="4359"/>
                      <a:pt x="2032" y="4313"/>
                      <a:pt x="2001" y="4235"/>
                    </a:cubicBezTo>
                    <a:cubicBezTo>
                      <a:pt x="1955" y="4188"/>
                      <a:pt x="1986" y="4126"/>
                      <a:pt x="2017" y="4064"/>
                    </a:cubicBezTo>
                    <a:cubicBezTo>
                      <a:pt x="2063" y="4018"/>
                      <a:pt x="2110" y="3987"/>
                      <a:pt x="2187" y="3987"/>
                    </a:cubicBezTo>
                    <a:close/>
                    <a:moveTo>
                      <a:pt x="8423" y="5357"/>
                    </a:moveTo>
                    <a:cubicBezTo>
                      <a:pt x="8453" y="5357"/>
                      <a:pt x="8480" y="5361"/>
                      <a:pt x="8500" y="5367"/>
                    </a:cubicBezTo>
                    <a:cubicBezTo>
                      <a:pt x="8577" y="5429"/>
                      <a:pt x="8593" y="5476"/>
                      <a:pt x="8562" y="5553"/>
                    </a:cubicBezTo>
                    <a:cubicBezTo>
                      <a:pt x="8515" y="5615"/>
                      <a:pt x="8469" y="5662"/>
                      <a:pt x="8422" y="5662"/>
                    </a:cubicBezTo>
                    <a:lnTo>
                      <a:pt x="8407" y="5662"/>
                    </a:lnTo>
                    <a:cubicBezTo>
                      <a:pt x="8344" y="5646"/>
                      <a:pt x="8298" y="5584"/>
                      <a:pt x="8298" y="5507"/>
                    </a:cubicBezTo>
                    <a:cubicBezTo>
                      <a:pt x="8298" y="5491"/>
                      <a:pt x="8329" y="5460"/>
                      <a:pt x="8329" y="5445"/>
                    </a:cubicBezTo>
                    <a:lnTo>
                      <a:pt x="8298" y="5383"/>
                    </a:lnTo>
                    <a:cubicBezTo>
                      <a:pt x="8334" y="5365"/>
                      <a:pt x="8381" y="5357"/>
                      <a:pt x="8423" y="5357"/>
                    </a:cubicBezTo>
                    <a:close/>
                    <a:moveTo>
                      <a:pt x="4234" y="4064"/>
                    </a:moveTo>
                    <a:cubicBezTo>
                      <a:pt x="4312" y="4064"/>
                      <a:pt x="4390" y="4126"/>
                      <a:pt x="4390" y="4204"/>
                    </a:cubicBezTo>
                    <a:lnTo>
                      <a:pt x="4452" y="4762"/>
                    </a:lnTo>
                    <a:cubicBezTo>
                      <a:pt x="4467" y="4793"/>
                      <a:pt x="4498" y="4809"/>
                      <a:pt x="4529" y="4824"/>
                    </a:cubicBezTo>
                    <a:cubicBezTo>
                      <a:pt x="4731" y="4809"/>
                      <a:pt x="4932" y="4793"/>
                      <a:pt x="5118" y="4762"/>
                    </a:cubicBezTo>
                    <a:cubicBezTo>
                      <a:pt x="5196" y="4762"/>
                      <a:pt x="5274" y="4824"/>
                      <a:pt x="5274" y="4902"/>
                    </a:cubicBezTo>
                    <a:cubicBezTo>
                      <a:pt x="5274" y="4979"/>
                      <a:pt x="5227" y="5057"/>
                      <a:pt x="5150" y="5057"/>
                    </a:cubicBezTo>
                    <a:cubicBezTo>
                      <a:pt x="5072" y="5057"/>
                      <a:pt x="4994" y="5073"/>
                      <a:pt x="4917" y="5073"/>
                    </a:cubicBezTo>
                    <a:cubicBezTo>
                      <a:pt x="5010" y="5150"/>
                      <a:pt x="5118" y="5228"/>
                      <a:pt x="5243" y="5290"/>
                    </a:cubicBezTo>
                    <a:cubicBezTo>
                      <a:pt x="5320" y="5336"/>
                      <a:pt x="5336" y="5414"/>
                      <a:pt x="5305" y="5491"/>
                    </a:cubicBezTo>
                    <a:cubicBezTo>
                      <a:pt x="5274" y="5538"/>
                      <a:pt x="5243" y="5569"/>
                      <a:pt x="5181" y="5569"/>
                    </a:cubicBezTo>
                    <a:cubicBezTo>
                      <a:pt x="5150" y="5569"/>
                      <a:pt x="5118" y="5569"/>
                      <a:pt x="5103" y="5538"/>
                    </a:cubicBezTo>
                    <a:cubicBezTo>
                      <a:pt x="4886" y="5429"/>
                      <a:pt x="4700" y="5290"/>
                      <a:pt x="4498" y="5150"/>
                    </a:cubicBezTo>
                    <a:lnTo>
                      <a:pt x="4498" y="5150"/>
                    </a:lnTo>
                    <a:lnTo>
                      <a:pt x="4560" y="5615"/>
                    </a:lnTo>
                    <a:cubicBezTo>
                      <a:pt x="4560" y="5693"/>
                      <a:pt x="4498" y="5770"/>
                      <a:pt x="4421" y="5770"/>
                    </a:cubicBezTo>
                    <a:lnTo>
                      <a:pt x="4405" y="5770"/>
                    </a:lnTo>
                    <a:cubicBezTo>
                      <a:pt x="4343" y="5770"/>
                      <a:pt x="4265" y="5724"/>
                      <a:pt x="4265" y="5646"/>
                    </a:cubicBezTo>
                    <a:lnTo>
                      <a:pt x="4219" y="5119"/>
                    </a:lnTo>
                    <a:cubicBezTo>
                      <a:pt x="3986" y="5135"/>
                      <a:pt x="3769" y="5150"/>
                      <a:pt x="3537" y="5150"/>
                    </a:cubicBezTo>
                    <a:cubicBezTo>
                      <a:pt x="3459" y="5150"/>
                      <a:pt x="3397" y="5104"/>
                      <a:pt x="3397" y="5026"/>
                    </a:cubicBezTo>
                    <a:cubicBezTo>
                      <a:pt x="3397" y="4948"/>
                      <a:pt x="3459" y="4871"/>
                      <a:pt x="3537" y="4871"/>
                    </a:cubicBezTo>
                    <a:cubicBezTo>
                      <a:pt x="3707" y="4840"/>
                      <a:pt x="3909" y="4840"/>
                      <a:pt x="4095" y="4824"/>
                    </a:cubicBezTo>
                    <a:cubicBezTo>
                      <a:pt x="3878" y="4669"/>
                      <a:pt x="3692" y="4514"/>
                      <a:pt x="3521" y="4344"/>
                    </a:cubicBezTo>
                    <a:cubicBezTo>
                      <a:pt x="3459" y="4282"/>
                      <a:pt x="3459" y="4188"/>
                      <a:pt x="3521" y="4126"/>
                    </a:cubicBezTo>
                    <a:cubicBezTo>
                      <a:pt x="3544" y="4095"/>
                      <a:pt x="3583" y="4080"/>
                      <a:pt x="3622" y="4080"/>
                    </a:cubicBezTo>
                    <a:cubicBezTo>
                      <a:pt x="3661" y="4080"/>
                      <a:pt x="3699" y="4095"/>
                      <a:pt x="3723" y="4126"/>
                    </a:cubicBezTo>
                    <a:cubicBezTo>
                      <a:pt x="3862" y="4266"/>
                      <a:pt x="4002" y="4375"/>
                      <a:pt x="4157" y="4499"/>
                    </a:cubicBezTo>
                    <a:lnTo>
                      <a:pt x="4110" y="4219"/>
                    </a:lnTo>
                    <a:cubicBezTo>
                      <a:pt x="4095" y="4142"/>
                      <a:pt x="4157" y="4064"/>
                      <a:pt x="4234" y="4064"/>
                    </a:cubicBezTo>
                    <a:close/>
                    <a:moveTo>
                      <a:pt x="1393" y="6131"/>
                    </a:moveTo>
                    <a:cubicBezTo>
                      <a:pt x="1431" y="6131"/>
                      <a:pt x="1465" y="6140"/>
                      <a:pt x="1489" y="6158"/>
                    </a:cubicBezTo>
                    <a:lnTo>
                      <a:pt x="1520" y="6189"/>
                    </a:lnTo>
                    <a:cubicBezTo>
                      <a:pt x="1551" y="6267"/>
                      <a:pt x="1551" y="6344"/>
                      <a:pt x="1520" y="6422"/>
                    </a:cubicBezTo>
                    <a:cubicBezTo>
                      <a:pt x="1474" y="6499"/>
                      <a:pt x="1427" y="6530"/>
                      <a:pt x="1350" y="6530"/>
                    </a:cubicBezTo>
                    <a:cubicBezTo>
                      <a:pt x="1272" y="6530"/>
                      <a:pt x="1195" y="6468"/>
                      <a:pt x="1164" y="6391"/>
                    </a:cubicBezTo>
                    <a:cubicBezTo>
                      <a:pt x="1148" y="6313"/>
                      <a:pt x="1164" y="6236"/>
                      <a:pt x="1210" y="6189"/>
                    </a:cubicBezTo>
                    <a:cubicBezTo>
                      <a:pt x="1266" y="6152"/>
                      <a:pt x="1334" y="6131"/>
                      <a:pt x="1393" y="6131"/>
                    </a:cubicBezTo>
                    <a:close/>
                    <a:moveTo>
                      <a:pt x="4064" y="6468"/>
                    </a:moveTo>
                    <a:cubicBezTo>
                      <a:pt x="4157" y="6468"/>
                      <a:pt x="4250" y="6515"/>
                      <a:pt x="4312" y="6592"/>
                    </a:cubicBezTo>
                    <a:cubicBezTo>
                      <a:pt x="4374" y="6670"/>
                      <a:pt x="4390" y="6810"/>
                      <a:pt x="4312" y="6903"/>
                    </a:cubicBezTo>
                    <a:lnTo>
                      <a:pt x="4296" y="6918"/>
                    </a:lnTo>
                    <a:lnTo>
                      <a:pt x="4265" y="6918"/>
                    </a:lnTo>
                    <a:cubicBezTo>
                      <a:pt x="4110" y="6903"/>
                      <a:pt x="3986" y="6779"/>
                      <a:pt x="3909" y="6654"/>
                    </a:cubicBezTo>
                    <a:cubicBezTo>
                      <a:pt x="3878" y="6623"/>
                      <a:pt x="3878" y="6608"/>
                      <a:pt x="3878" y="6561"/>
                    </a:cubicBezTo>
                    <a:cubicBezTo>
                      <a:pt x="3878" y="6530"/>
                      <a:pt x="3909" y="6484"/>
                      <a:pt x="3940" y="6484"/>
                    </a:cubicBezTo>
                    <a:cubicBezTo>
                      <a:pt x="3955" y="6468"/>
                      <a:pt x="4017" y="6468"/>
                      <a:pt x="4064" y="6468"/>
                    </a:cubicBezTo>
                    <a:close/>
                    <a:moveTo>
                      <a:pt x="2966" y="6618"/>
                    </a:moveTo>
                    <a:cubicBezTo>
                      <a:pt x="3037" y="6618"/>
                      <a:pt x="3105" y="6638"/>
                      <a:pt x="3164" y="6686"/>
                    </a:cubicBezTo>
                    <a:cubicBezTo>
                      <a:pt x="3257" y="6748"/>
                      <a:pt x="3288" y="6856"/>
                      <a:pt x="3242" y="6949"/>
                    </a:cubicBezTo>
                    <a:lnTo>
                      <a:pt x="3226" y="6996"/>
                    </a:lnTo>
                    <a:lnTo>
                      <a:pt x="3180" y="6996"/>
                    </a:lnTo>
                    <a:cubicBezTo>
                      <a:pt x="3102" y="6996"/>
                      <a:pt x="3009" y="6980"/>
                      <a:pt x="2947" y="6918"/>
                    </a:cubicBezTo>
                    <a:cubicBezTo>
                      <a:pt x="2870" y="6856"/>
                      <a:pt x="2823" y="6763"/>
                      <a:pt x="2854" y="6670"/>
                    </a:cubicBezTo>
                    <a:lnTo>
                      <a:pt x="2854" y="6623"/>
                    </a:lnTo>
                    <a:lnTo>
                      <a:pt x="2901" y="6623"/>
                    </a:lnTo>
                    <a:cubicBezTo>
                      <a:pt x="2923" y="6620"/>
                      <a:pt x="2945" y="6618"/>
                      <a:pt x="2966" y="6618"/>
                    </a:cubicBezTo>
                    <a:close/>
                    <a:moveTo>
                      <a:pt x="9007" y="6073"/>
                    </a:moveTo>
                    <a:cubicBezTo>
                      <a:pt x="9050" y="6073"/>
                      <a:pt x="9093" y="6098"/>
                      <a:pt x="9120" y="6143"/>
                    </a:cubicBezTo>
                    <a:cubicBezTo>
                      <a:pt x="9135" y="6158"/>
                      <a:pt x="9601" y="6934"/>
                      <a:pt x="9818" y="7818"/>
                    </a:cubicBezTo>
                    <a:cubicBezTo>
                      <a:pt x="9833" y="7895"/>
                      <a:pt x="9802" y="7973"/>
                      <a:pt x="9725" y="7988"/>
                    </a:cubicBezTo>
                    <a:lnTo>
                      <a:pt x="9678" y="7988"/>
                    </a:lnTo>
                    <a:cubicBezTo>
                      <a:pt x="9616" y="7988"/>
                      <a:pt x="9570" y="7926"/>
                      <a:pt x="9539" y="7864"/>
                    </a:cubicBezTo>
                    <a:cubicBezTo>
                      <a:pt x="9353" y="7042"/>
                      <a:pt x="8887" y="6282"/>
                      <a:pt x="8887" y="6282"/>
                    </a:cubicBezTo>
                    <a:cubicBezTo>
                      <a:pt x="8841" y="6205"/>
                      <a:pt x="8856" y="6112"/>
                      <a:pt x="8918" y="6112"/>
                    </a:cubicBezTo>
                    <a:cubicBezTo>
                      <a:pt x="8944" y="6086"/>
                      <a:pt x="8976" y="6073"/>
                      <a:pt x="9007" y="6073"/>
                    </a:cubicBezTo>
                    <a:close/>
                    <a:moveTo>
                      <a:pt x="8948" y="8040"/>
                    </a:moveTo>
                    <a:cubicBezTo>
                      <a:pt x="9007" y="8040"/>
                      <a:pt x="9060" y="8064"/>
                      <a:pt x="9089" y="8112"/>
                    </a:cubicBezTo>
                    <a:cubicBezTo>
                      <a:pt x="9135" y="8159"/>
                      <a:pt x="9135" y="8205"/>
                      <a:pt x="9135" y="8252"/>
                    </a:cubicBezTo>
                    <a:cubicBezTo>
                      <a:pt x="9135" y="8299"/>
                      <a:pt x="9120" y="8361"/>
                      <a:pt x="9073" y="8376"/>
                    </a:cubicBezTo>
                    <a:cubicBezTo>
                      <a:pt x="9042" y="8392"/>
                      <a:pt x="8996" y="8407"/>
                      <a:pt x="8965" y="8407"/>
                    </a:cubicBezTo>
                    <a:cubicBezTo>
                      <a:pt x="8903" y="8407"/>
                      <a:pt x="8825" y="8376"/>
                      <a:pt x="8794" y="8330"/>
                    </a:cubicBezTo>
                    <a:cubicBezTo>
                      <a:pt x="8732" y="8283"/>
                      <a:pt x="8717" y="8221"/>
                      <a:pt x="8748" y="8159"/>
                    </a:cubicBezTo>
                    <a:cubicBezTo>
                      <a:pt x="8748" y="8112"/>
                      <a:pt x="8794" y="8081"/>
                      <a:pt x="8841" y="8066"/>
                    </a:cubicBezTo>
                    <a:cubicBezTo>
                      <a:pt x="8876" y="8048"/>
                      <a:pt x="8913" y="8040"/>
                      <a:pt x="8948" y="8040"/>
                    </a:cubicBezTo>
                    <a:close/>
                    <a:moveTo>
                      <a:pt x="9873" y="8327"/>
                    </a:moveTo>
                    <a:cubicBezTo>
                      <a:pt x="9942" y="8327"/>
                      <a:pt x="10002" y="8384"/>
                      <a:pt x="9989" y="8454"/>
                    </a:cubicBezTo>
                    <a:cubicBezTo>
                      <a:pt x="10004" y="8485"/>
                      <a:pt x="10128" y="9353"/>
                      <a:pt x="10113" y="9818"/>
                    </a:cubicBezTo>
                    <a:cubicBezTo>
                      <a:pt x="10113" y="9912"/>
                      <a:pt x="10051" y="9958"/>
                      <a:pt x="9973" y="9958"/>
                    </a:cubicBezTo>
                    <a:cubicBezTo>
                      <a:pt x="9895" y="9958"/>
                      <a:pt x="9833" y="9880"/>
                      <a:pt x="9833" y="9803"/>
                    </a:cubicBezTo>
                    <a:cubicBezTo>
                      <a:pt x="9880" y="9369"/>
                      <a:pt x="9740" y="8485"/>
                      <a:pt x="9740" y="8485"/>
                    </a:cubicBezTo>
                    <a:cubicBezTo>
                      <a:pt x="9709" y="8407"/>
                      <a:pt x="9771" y="8361"/>
                      <a:pt x="9849" y="8330"/>
                    </a:cubicBezTo>
                    <a:cubicBezTo>
                      <a:pt x="9857" y="8328"/>
                      <a:pt x="9865" y="8327"/>
                      <a:pt x="9873" y="8327"/>
                    </a:cubicBezTo>
                    <a:close/>
                    <a:moveTo>
                      <a:pt x="9151" y="9412"/>
                    </a:moveTo>
                    <a:cubicBezTo>
                      <a:pt x="9224" y="9412"/>
                      <a:pt x="9312" y="9458"/>
                      <a:pt x="9353" y="9539"/>
                    </a:cubicBezTo>
                    <a:cubicBezTo>
                      <a:pt x="9384" y="9617"/>
                      <a:pt x="9384" y="9694"/>
                      <a:pt x="9384" y="9772"/>
                    </a:cubicBezTo>
                    <a:cubicBezTo>
                      <a:pt x="9384" y="9927"/>
                      <a:pt x="9368" y="10098"/>
                      <a:pt x="9306" y="10253"/>
                    </a:cubicBezTo>
                    <a:lnTo>
                      <a:pt x="9291" y="10299"/>
                    </a:lnTo>
                    <a:lnTo>
                      <a:pt x="9244" y="10299"/>
                    </a:lnTo>
                    <a:cubicBezTo>
                      <a:pt x="9135" y="10299"/>
                      <a:pt x="9073" y="10160"/>
                      <a:pt x="9073" y="10020"/>
                    </a:cubicBezTo>
                    <a:cubicBezTo>
                      <a:pt x="9058" y="9849"/>
                      <a:pt x="9073" y="9648"/>
                      <a:pt x="9073" y="9477"/>
                    </a:cubicBezTo>
                    <a:lnTo>
                      <a:pt x="9073" y="9446"/>
                    </a:lnTo>
                    <a:lnTo>
                      <a:pt x="9120" y="9415"/>
                    </a:lnTo>
                    <a:cubicBezTo>
                      <a:pt x="9130" y="9413"/>
                      <a:pt x="9140" y="9412"/>
                      <a:pt x="9151" y="9412"/>
                    </a:cubicBezTo>
                    <a:close/>
                    <a:moveTo>
                      <a:pt x="4777" y="11556"/>
                    </a:moveTo>
                    <a:lnTo>
                      <a:pt x="4839" y="11618"/>
                    </a:lnTo>
                    <a:lnTo>
                      <a:pt x="4886" y="11618"/>
                    </a:lnTo>
                    <a:cubicBezTo>
                      <a:pt x="4917" y="11602"/>
                      <a:pt x="4944" y="11594"/>
                      <a:pt x="4967" y="11594"/>
                    </a:cubicBezTo>
                    <a:cubicBezTo>
                      <a:pt x="4991" y="11594"/>
                      <a:pt x="5010" y="11602"/>
                      <a:pt x="5025" y="11618"/>
                    </a:cubicBezTo>
                    <a:cubicBezTo>
                      <a:pt x="5118" y="11649"/>
                      <a:pt x="5150" y="11742"/>
                      <a:pt x="5087" y="11881"/>
                    </a:cubicBezTo>
                    <a:lnTo>
                      <a:pt x="5087" y="11897"/>
                    </a:lnTo>
                    <a:lnTo>
                      <a:pt x="5072" y="11897"/>
                    </a:lnTo>
                    <a:cubicBezTo>
                      <a:pt x="5041" y="11928"/>
                      <a:pt x="5010" y="11928"/>
                      <a:pt x="4963" y="11928"/>
                    </a:cubicBezTo>
                    <a:cubicBezTo>
                      <a:pt x="4917" y="11928"/>
                      <a:pt x="4855" y="11897"/>
                      <a:pt x="4793" y="11866"/>
                    </a:cubicBezTo>
                    <a:cubicBezTo>
                      <a:pt x="4715" y="11804"/>
                      <a:pt x="4700" y="11695"/>
                      <a:pt x="4731" y="11618"/>
                    </a:cubicBezTo>
                    <a:lnTo>
                      <a:pt x="4777" y="11556"/>
                    </a:lnTo>
                    <a:close/>
                    <a:moveTo>
                      <a:pt x="10066" y="10470"/>
                    </a:moveTo>
                    <a:cubicBezTo>
                      <a:pt x="10144" y="10470"/>
                      <a:pt x="10221" y="10532"/>
                      <a:pt x="10206" y="10578"/>
                    </a:cubicBezTo>
                    <a:cubicBezTo>
                      <a:pt x="10206" y="10625"/>
                      <a:pt x="10206" y="11587"/>
                      <a:pt x="10113" y="11959"/>
                    </a:cubicBezTo>
                    <a:cubicBezTo>
                      <a:pt x="10082" y="12036"/>
                      <a:pt x="10020" y="12083"/>
                      <a:pt x="9973" y="12083"/>
                    </a:cubicBezTo>
                    <a:lnTo>
                      <a:pt x="9926" y="12083"/>
                    </a:lnTo>
                    <a:cubicBezTo>
                      <a:pt x="9849" y="12052"/>
                      <a:pt x="9818" y="11974"/>
                      <a:pt x="9833" y="11897"/>
                    </a:cubicBezTo>
                    <a:cubicBezTo>
                      <a:pt x="9911" y="11633"/>
                      <a:pt x="9926" y="10873"/>
                      <a:pt x="9926" y="10609"/>
                    </a:cubicBezTo>
                    <a:cubicBezTo>
                      <a:pt x="9926" y="10532"/>
                      <a:pt x="9989" y="10470"/>
                      <a:pt x="10066" y="10470"/>
                    </a:cubicBezTo>
                    <a:close/>
                    <a:moveTo>
                      <a:pt x="8854" y="13236"/>
                    </a:moveTo>
                    <a:cubicBezTo>
                      <a:pt x="8870" y="13236"/>
                      <a:pt x="8886" y="13239"/>
                      <a:pt x="8903" y="13246"/>
                    </a:cubicBezTo>
                    <a:cubicBezTo>
                      <a:pt x="8980" y="13262"/>
                      <a:pt x="9027" y="13339"/>
                      <a:pt x="8996" y="13417"/>
                    </a:cubicBezTo>
                    <a:cubicBezTo>
                      <a:pt x="8825" y="13975"/>
                      <a:pt x="8407" y="14518"/>
                      <a:pt x="8376" y="14533"/>
                    </a:cubicBezTo>
                    <a:cubicBezTo>
                      <a:pt x="8344" y="14580"/>
                      <a:pt x="8298" y="14595"/>
                      <a:pt x="8267" y="14595"/>
                    </a:cubicBezTo>
                    <a:cubicBezTo>
                      <a:pt x="8220" y="14595"/>
                      <a:pt x="8189" y="14580"/>
                      <a:pt x="8174" y="14564"/>
                    </a:cubicBezTo>
                    <a:cubicBezTo>
                      <a:pt x="8112" y="14502"/>
                      <a:pt x="8096" y="14425"/>
                      <a:pt x="8174" y="14363"/>
                    </a:cubicBezTo>
                    <a:cubicBezTo>
                      <a:pt x="8174" y="14363"/>
                      <a:pt x="8577" y="13866"/>
                      <a:pt x="8732" y="13339"/>
                    </a:cubicBezTo>
                    <a:cubicBezTo>
                      <a:pt x="8744" y="13278"/>
                      <a:pt x="8795" y="13236"/>
                      <a:pt x="8854" y="13236"/>
                    </a:cubicBezTo>
                    <a:close/>
                    <a:moveTo>
                      <a:pt x="6856" y="15883"/>
                    </a:moveTo>
                    <a:cubicBezTo>
                      <a:pt x="6949" y="15883"/>
                      <a:pt x="7011" y="15914"/>
                      <a:pt x="7042" y="15991"/>
                    </a:cubicBezTo>
                    <a:cubicBezTo>
                      <a:pt x="7057" y="16053"/>
                      <a:pt x="7057" y="16131"/>
                      <a:pt x="7026" y="16193"/>
                    </a:cubicBezTo>
                    <a:cubicBezTo>
                      <a:pt x="6980" y="16239"/>
                      <a:pt x="6933" y="16286"/>
                      <a:pt x="6856" y="16286"/>
                    </a:cubicBezTo>
                    <a:lnTo>
                      <a:pt x="6794" y="16286"/>
                    </a:lnTo>
                    <a:cubicBezTo>
                      <a:pt x="6731" y="16270"/>
                      <a:pt x="6700" y="16224"/>
                      <a:pt x="6669" y="16193"/>
                    </a:cubicBezTo>
                    <a:cubicBezTo>
                      <a:pt x="6638" y="16146"/>
                      <a:pt x="6638" y="16069"/>
                      <a:pt x="6654" y="15991"/>
                    </a:cubicBezTo>
                    <a:cubicBezTo>
                      <a:pt x="6669" y="15914"/>
                      <a:pt x="6747" y="15883"/>
                      <a:pt x="6856" y="15883"/>
                    </a:cubicBezTo>
                    <a:close/>
                    <a:moveTo>
                      <a:pt x="9106" y="14685"/>
                    </a:moveTo>
                    <a:cubicBezTo>
                      <a:pt x="9115" y="14685"/>
                      <a:pt x="9125" y="14686"/>
                      <a:pt x="9135" y="14688"/>
                    </a:cubicBezTo>
                    <a:cubicBezTo>
                      <a:pt x="9213" y="14719"/>
                      <a:pt x="9260" y="14797"/>
                      <a:pt x="9229" y="14875"/>
                    </a:cubicBezTo>
                    <a:cubicBezTo>
                      <a:pt x="9073" y="15448"/>
                      <a:pt x="8189" y="16581"/>
                      <a:pt x="8143" y="16612"/>
                    </a:cubicBezTo>
                    <a:cubicBezTo>
                      <a:pt x="8112" y="16658"/>
                      <a:pt x="8065" y="16674"/>
                      <a:pt x="8034" y="16674"/>
                    </a:cubicBezTo>
                    <a:cubicBezTo>
                      <a:pt x="7988" y="16674"/>
                      <a:pt x="7957" y="16658"/>
                      <a:pt x="7941" y="16627"/>
                    </a:cubicBezTo>
                    <a:cubicBezTo>
                      <a:pt x="7864" y="16581"/>
                      <a:pt x="7864" y="16503"/>
                      <a:pt x="7941" y="16441"/>
                    </a:cubicBezTo>
                    <a:cubicBezTo>
                      <a:pt x="7941" y="16441"/>
                      <a:pt x="8810" y="15309"/>
                      <a:pt x="8965" y="14797"/>
                    </a:cubicBezTo>
                    <a:cubicBezTo>
                      <a:pt x="8978" y="14729"/>
                      <a:pt x="9039" y="14685"/>
                      <a:pt x="9106" y="14685"/>
                    </a:cubicBezTo>
                    <a:close/>
                    <a:moveTo>
                      <a:pt x="4917" y="16705"/>
                    </a:moveTo>
                    <a:lnTo>
                      <a:pt x="4932" y="16751"/>
                    </a:lnTo>
                    <a:cubicBezTo>
                      <a:pt x="4963" y="16860"/>
                      <a:pt x="4932" y="16984"/>
                      <a:pt x="4839" y="17046"/>
                    </a:cubicBezTo>
                    <a:cubicBezTo>
                      <a:pt x="4777" y="17092"/>
                      <a:pt x="4684" y="17139"/>
                      <a:pt x="4576" y="17139"/>
                    </a:cubicBezTo>
                    <a:lnTo>
                      <a:pt x="4545" y="17139"/>
                    </a:lnTo>
                    <a:cubicBezTo>
                      <a:pt x="4483" y="17139"/>
                      <a:pt x="4421" y="17092"/>
                      <a:pt x="4390" y="17046"/>
                    </a:cubicBezTo>
                    <a:cubicBezTo>
                      <a:pt x="4374" y="16999"/>
                      <a:pt x="4374" y="16968"/>
                      <a:pt x="4390" y="16922"/>
                    </a:cubicBezTo>
                    <a:cubicBezTo>
                      <a:pt x="4421" y="16860"/>
                      <a:pt x="4483" y="16844"/>
                      <a:pt x="4545" y="16844"/>
                    </a:cubicBezTo>
                    <a:lnTo>
                      <a:pt x="4576" y="16844"/>
                    </a:lnTo>
                    <a:cubicBezTo>
                      <a:pt x="4638" y="16844"/>
                      <a:pt x="4684" y="16782"/>
                      <a:pt x="4684" y="16751"/>
                    </a:cubicBezTo>
                    <a:lnTo>
                      <a:pt x="4684" y="16705"/>
                    </a:lnTo>
                    <a:close/>
                    <a:moveTo>
                      <a:pt x="6421" y="17061"/>
                    </a:moveTo>
                    <a:lnTo>
                      <a:pt x="6468" y="17077"/>
                    </a:lnTo>
                    <a:cubicBezTo>
                      <a:pt x="6473" y="17082"/>
                      <a:pt x="6478" y="17084"/>
                      <a:pt x="6484" y="17084"/>
                    </a:cubicBezTo>
                    <a:cubicBezTo>
                      <a:pt x="6497" y="17084"/>
                      <a:pt x="6514" y="17077"/>
                      <a:pt x="6545" y="17077"/>
                    </a:cubicBezTo>
                    <a:cubicBezTo>
                      <a:pt x="6569" y="17069"/>
                      <a:pt x="6596" y="17065"/>
                      <a:pt x="6623" y="17065"/>
                    </a:cubicBezTo>
                    <a:cubicBezTo>
                      <a:pt x="6650" y="17065"/>
                      <a:pt x="6677" y="17069"/>
                      <a:pt x="6700" y="17077"/>
                    </a:cubicBezTo>
                    <a:cubicBezTo>
                      <a:pt x="6731" y="17092"/>
                      <a:pt x="6778" y="17139"/>
                      <a:pt x="6778" y="17201"/>
                    </a:cubicBezTo>
                    <a:cubicBezTo>
                      <a:pt x="6778" y="17248"/>
                      <a:pt x="6747" y="17310"/>
                      <a:pt x="6716" y="17341"/>
                    </a:cubicBezTo>
                    <a:cubicBezTo>
                      <a:pt x="6654" y="17372"/>
                      <a:pt x="6623" y="17387"/>
                      <a:pt x="6561" y="17387"/>
                    </a:cubicBezTo>
                    <a:cubicBezTo>
                      <a:pt x="6514" y="17387"/>
                      <a:pt x="6468" y="17387"/>
                      <a:pt x="6421" y="17372"/>
                    </a:cubicBezTo>
                    <a:lnTo>
                      <a:pt x="6406" y="17372"/>
                    </a:lnTo>
                    <a:lnTo>
                      <a:pt x="6406" y="17341"/>
                    </a:lnTo>
                    <a:cubicBezTo>
                      <a:pt x="6359" y="17279"/>
                      <a:pt x="6359" y="17170"/>
                      <a:pt x="6406" y="17092"/>
                    </a:cubicBezTo>
                    <a:lnTo>
                      <a:pt x="6421" y="17061"/>
                    </a:lnTo>
                    <a:close/>
                    <a:moveTo>
                      <a:pt x="7100" y="17617"/>
                    </a:moveTo>
                    <a:cubicBezTo>
                      <a:pt x="7112" y="17617"/>
                      <a:pt x="7123" y="17618"/>
                      <a:pt x="7135" y="17620"/>
                    </a:cubicBezTo>
                    <a:lnTo>
                      <a:pt x="7181" y="17620"/>
                    </a:lnTo>
                    <a:lnTo>
                      <a:pt x="7181" y="17666"/>
                    </a:lnTo>
                    <a:cubicBezTo>
                      <a:pt x="7197" y="17775"/>
                      <a:pt x="7212" y="17899"/>
                      <a:pt x="7166" y="17992"/>
                    </a:cubicBezTo>
                    <a:cubicBezTo>
                      <a:pt x="7119" y="18070"/>
                      <a:pt x="7026" y="18132"/>
                      <a:pt x="6949" y="18132"/>
                    </a:cubicBezTo>
                    <a:cubicBezTo>
                      <a:pt x="6902" y="18132"/>
                      <a:pt x="6871" y="18101"/>
                      <a:pt x="6825" y="18085"/>
                    </a:cubicBezTo>
                    <a:lnTo>
                      <a:pt x="6809" y="18070"/>
                    </a:lnTo>
                    <a:cubicBezTo>
                      <a:pt x="6747" y="17976"/>
                      <a:pt x="6747" y="17837"/>
                      <a:pt x="6825" y="17744"/>
                    </a:cubicBezTo>
                    <a:cubicBezTo>
                      <a:pt x="6894" y="17674"/>
                      <a:pt x="7001" y="17617"/>
                      <a:pt x="7100" y="17617"/>
                    </a:cubicBezTo>
                    <a:close/>
                    <a:moveTo>
                      <a:pt x="6440" y="18066"/>
                    </a:moveTo>
                    <a:cubicBezTo>
                      <a:pt x="6469" y="18066"/>
                      <a:pt x="6496" y="18073"/>
                      <a:pt x="6514" y="18085"/>
                    </a:cubicBezTo>
                    <a:cubicBezTo>
                      <a:pt x="6576" y="18132"/>
                      <a:pt x="6592" y="18225"/>
                      <a:pt x="6545" y="18302"/>
                    </a:cubicBezTo>
                    <a:cubicBezTo>
                      <a:pt x="6251" y="18690"/>
                      <a:pt x="5305" y="19357"/>
                      <a:pt x="5258" y="19388"/>
                    </a:cubicBezTo>
                    <a:cubicBezTo>
                      <a:pt x="5243" y="19403"/>
                      <a:pt x="5196" y="19403"/>
                      <a:pt x="5181" y="19403"/>
                    </a:cubicBezTo>
                    <a:cubicBezTo>
                      <a:pt x="5150" y="19403"/>
                      <a:pt x="5087" y="19388"/>
                      <a:pt x="5072" y="19341"/>
                    </a:cubicBezTo>
                    <a:cubicBezTo>
                      <a:pt x="5025" y="19295"/>
                      <a:pt x="5041" y="19186"/>
                      <a:pt x="5103" y="19155"/>
                    </a:cubicBezTo>
                    <a:cubicBezTo>
                      <a:pt x="5103" y="19140"/>
                      <a:pt x="6049" y="18473"/>
                      <a:pt x="6328" y="18132"/>
                    </a:cubicBezTo>
                    <a:cubicBezTo>
                      <a:pt x="6347" y="18084"/>
                      <a:pt x="6395" y="18066"/>
                      <a:pt x="6440" y="18066"/>
                    </a:cubicBezTo>
                    <a:close/>
                    <a:moveTo>
                      <a:pt x="3879" y="18417"/>
                    </a:moveTo>
                    <a:cubicBezTo>
                      <a:pt x="4100" y="18417"/>
                      <a:pt x="4296" y="18523"/>
                      <a:pt x="4405" y="18705"/>
                    </a:cubicBezTo>
                    <a:cubicBezTo>
                      <a:pt x="4421" y="18767"/>
                      <a:pt x="4452" y="18799"/>
                      <a:pt x="4452" y="18845"/>
                    </a:cubicBezTo>
                    <a:cubicBezTo>
                      <a:pt x="4467" y="19016"/>
                      <a:pt x="4374" y="19171"/>
                      <a:pt x="4157" y="19279"/>
                    </a:cubicBezTo>
                    <a:cubicBezTo>
                      <a:pt x="3831" y="19496"/>
                      <a:pt x="3397" y="19745"/>
                      <a:pt x="2916" y="19745"/>
                    </a:cubicBezTo>
                    <a:cubicBezTo>
                      <a:pt x="2854" y="19745"/>
                      <a:pt x="2792" y="19729"/>
                      <a:pt x="2746" y="19729"/>
                    </a:cubicBezTo>
                    <a:cubicBezTo>
                      <a:pt x="2513" y="19714"/>
                      <a:pt x="2280" y="19558"/>
                      <a:pt x="2296" y="19326"/>
                    </a:cubicBezTo>
                    <a:cubicBezTo>
                      <a:pt x="2296" y="19171"/>
                      <a:pt x="2404" y="19047"/>
                      <a:pt x="2528" y="18969"/>
                    </a:cubicBezTo>
                    <a:cubicBezTo>
                      <a:pt x="2870" y="18752"/>
                      <a:pt x="3257" y="18550"/>
                      <a:pt x="3692" y="18442"/>
                    </a:cubicBezTo>
                    <a:cubicBezTo>
                      <a:pt x="3755" y="18425"/>
                      <a:pt x="3818" y="18417"/>
                      <a:pt x="3879" y="18417"/>
                    </a:cubicBezTo>
                    <a:close/>
                    <a:moveTo>
                      <a:pt x="1834" y="20362"/>
                    </a:moveTo>
                    <a:cubicBezTo>
                      <a:pt x="1892" y="20362"/>
                      <a:pt x="1948" y="20402"/>
                      <a:pt x="1970" y="20458"/>
                    </a:cubicBezTo>
                    <a:cubicBezTo>
                      <a:pt x="1986" y="20536"/>
                      <a:pt x="1939" y="20613"/>
                      <a:pt x="1861" y="20644"/>
                    </a:cubicBezTo>
                    <a:cubicBezTo>
                      <a:pt x="1551" y="20768"/>
                      <a:pt x="853" y="20784"/>
                      <a:pt x="822" y="20784"/>
                    </a:cubicBezTo>
                    <a:cubicBezTo>
                      <a:pt x="745" y="20784"/>
                      <a:pt x="683" y="20722"/>
                      <a:pt x="683" y="20644"/>
                    </a:cubicBezTo>
                    <a:cubicBezTo>
                      <a:pt x="683" y="20567"/>
                      <a:pt x="745" y="20489"/>
                      <a:pt x="822" y="20489"/>
                    </a:cubicBezTo>
                    <a:cubicBezTo>
                      <a:pt x="993" y="20489"/>
                      <a:pt x="1536" y="20458"/>
                      <a:pt x="1768" y="20380"/>
                    </a:cubicBezTo>
                    <a:cubicBezTo>
                      <a:pt x="1790" y="20368"/>
                      <a:pt x="1812" y="20362"/>
                      <a:pt x="1834" y="20362"/>
                    </a:cubicBezTo>
                    <a:close/>
                    <a:moveTo>
                      <a:pt x="0" y="1"/>
                    </a:moveTo>
                    <a:lnTo>
                      <a:pt x="0" y="575"/>
                    </a:lnTo>
                    <a:cubicBezTo>
                      <a:pt x="280" y="575"/>
                      <a:pt x="590" y="575"/>
                      <a:pt x="822" y="606"/>
                    </a:cubicBezTo>
                    <a:cubicBezTo>
                      <a:pt x="900" y="621"/>
                      <a:pt x="962" y="699"/>
                      <a:pt x="931" y="776"/>
                    </a:cubicBezTo>
                    <a:cubicBezTo>
                      <a:pt x="931" y="854"/>
                      <a:pt x="853" y="885"/>
                      <a:pt x="807" y="885"/>
                    </a:cubicBezTo>
                    <a:lnTo>
                      <a:pt x="760" y="885"/>
                    </a:lnTo>
                    <a:cubicBezTo>
                      <a:pt x="574" y="854"/>
                      <a:pt x="280" y="854"/>
                      <a:pt x="0" y="854"/>
                    </a:cubicBezTo>
                    <a:lnTo>
                      <a:pt x="0" y="19729"/>
                    </a:lnTo>
                    <a:cubicBezTo>
                      <a:pt x="155" y="19807"/>
                      <a:pt x="264" y="19931"/>
                      <a:pt x="264" y="20086"/>
                    </a:cubicBezTo>
                    <a:cubicBezTo>
                      <a:pt x="264" y="20117"/>
                      <a:pt x="264" y="20163"/>
                      <a:pt x="233" y="20194"/>
                    </a:cubicBezTo>
                    <a:cubicBezTo>
                      <a:pt x="202" y="20303"/>
                      <a:pt x="109" y="20349"/>
                      <a:pt x="0" y="20380"/>
                    </a:cubicBezTo>
                    <a:lnTo>
                      <a:pt x="0" y="21327"/>
                    </a:lnTo>
                    <a:cubicBezTo>
                      <a:pt x="5894" y="21327"/>
                      <a:pt x="10671" y="16550"/>
                      <a:pt x="10671" y="10656"/>
                    </a:cubicBezTo>
                    <a:cubicBezTo>
                      <a:pt x="10671" y="4762"/>
                      <a:pt x="5894" y="1"/>
                      <a:pt x="0" y="1"/>
                    </a:cubicBezTo>
                    <a:close/>
                  </a:path>
                </a:pathLst>
              </a:custGeom>
              <a:solidFill>
                <a:srgbClr val="6D301D">
                  <a:alpha val="8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3109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e phases of the moon by Slidesgo">
  <a:themeElements>
    <a:clrScheme name="Simple Light">
      <a:dk1>
        <a:srgbClr val="C7A65F"/>
      </a:dk1>
      <a:lt1>
        <a:srgbClr val="1E1620"/>
      </a:lt1>
      <a:dk2>
        <a:srgbClr val="6D301D"/>
      </a:dk2>
      <a:lt2>
        <a:srgbClr val="41211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7A65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536</Words>
  <Application>Microsoft Office PowerPoint</Application>
  <PresentationFormat>Presentazione su schermo (16:9)</PresentationFormat>
  <Paragraphs>91</Paragraphs>
  <Slides>9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4" baseType="lpstr">
      <vt:lpstr>Poppins</vt:lpstr>
      <vt:lpstr>Arial</vt:lpstr>
      <vt:lpstr>Lato</vt:lpstr>
      <vt:lpstr>Bebas Neue</vt:lpstr>
      <vt:lpstr>The phases of the moon by Slidesgo</vt:lpstr>
      <vt:lpstr>Esperienza PCTO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Phases of the Moon</dc:title>
  <dc:creator>Vicix</dc:creator>
  <cp:lastModifiedBy>BlackHole00 Vicix</cp:lastModifiedBy>
  <cp:revision>10</cp:revision>
  <dcterms:modified xsi:type="dcterms:W3CDTF">2023-04-13T19:03:51Z</dcterms:modified>
</cp:coreProperties>
</file>